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7564" y="6926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Деятельность волонтерского отряда «Я – волонтёр» за 2023-2025 годы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36912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62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3. Акция «Посылка солдату»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3"/>
            <a:ext cx="2592288" cy="34563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29376"/>
            <a:ext cx="2679762" cy="3573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356" y="1556792"/>
            <a:ext cx="3057804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08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4. Сбор макулатуры ко Дню земли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95640"/>
            <a:ext cx="5832648" cy="437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31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5.</a:t>
            </a:r>
            <a:br>
              <a:rPr lang="ru-RU" dirty="0" smtClean="0"/>
            </a:br>
            <a:r>
              <a:rPr lang="ru-RU" dirty="0" smtClean="0"/>
              <a:t>Благотворительная акция «Вещь добра»</a:t>
            </a:r>
            <a:endParaRPr lang="ru-RU" dirty="0"/>
          </a:p>
        </p:txBody>
      </p:sp>
      <p:pic>
        <p:nvPicPr>
          <p:cNvPr id="3074" name="Picture 2" descr="C:\Users\admin\Desktop\Фото волонтёрство 2023-2025\photo_2025-01-13_10-40-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3529062" cy="470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060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6. Акция «Свеча памяти»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280172" cy="4373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329779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25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7. Всероссийская акция «Лес из крышки»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25216"/>
            <a:ext cx="5115520" cy="38366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00808"/>
            <a:ext cx="291632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3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8.Экологическая акция «Сдай макулатуру-спаси дерево»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8" y="2610901"/>
            <a:ext cx="4091946" cy="30689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13189"/>
            <a:ext cx="4115950" cy="30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65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9.Акция, направленная на помощь приюту «Лучик надежды»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885376"/>
            <a:ext cx="3579349" cy="26845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388">
            <a:off x="5877152" y="325484"/>
            <a:ext cx="2498634" cy="3586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357500"/>
            <a:ext cx="3179889" cy="42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48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10.Всероссийская акция по сбору макулатуры «</a:t>
            </a:r>
            <a:r>
              <a:rPr lang="ru-RU" dirty="0" err="1" smtClean="0"/>
              <a:t>Бумбатл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77953"/>
            <a:ext cx="3911225" cy="29456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77953"/>
            <a:ext cx="3914819" cy="293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01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11. Сбор гуманитарной помощи для солдат Волонтёрами победы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59962"/>
            <a:ext cx="3391024" cy="45213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08920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28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12. Сбор новогодних подарков для воспитанников детских домов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2896"/>
            <a:ext cx="4054146" cy="30406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68" y="2492896"/>
            <a:ext cx="4137647" cy="310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37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5791200" cy="1371600"/>
          </a:xfrm>
        </p:spPr>
        <p:txBody>
          <a:bodyPr/>
          <a:lstStyle/>
          <a:p>
            <a:pPr algn="ctr"/>
            <a:r>
              <a:rPr lang="ru-RU" dirty="0" smtClean="0"/>
              <a:t>Список волонтёров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600" baseline="30000" dirty="0"/>
              <a:t>1. Тимохина Виктория – 9В</a:t>
            </a:r>
          </a:p>
          <a:p>
            <a:pPr marL="0" indent="0" algn="ctr">
              <a:buNone/>
            </a:pPr>
            <a:r>
              <a:rPr lang="ru-RU" sz="3600" baseline="30000" dirty="0"/>
              <a:t>2. </a:t>
            </a:r>
            <a:r>
              <a:rPr lang="ru-RU" sz="3600" baseline="30000" dirty="0" err="1"/>
              <a:t>Угнивенко</a:t>
            </a:r>
            <a:r>
              <a:rPr lang="ru-RU" sz="3600" baseline="30000" dirty="0"/>
              <a:t> Василиса – 9Б</a:t>
            </a:r>
          </a:p>
          <a:p>
            <a:pPr marL="0" indent="0" algn="ctr">
              <a:buNone/>
            </a:pPr>
            <a:r>
              <a:rPr lang="ru-RU" sz="3600" baseline="30000" dirty="0"/>
              <a:t>3. </a:t>
            </a:r>
            <a:r>
              <a:rPr lang="ru-RU" sz="3600" baseline="30000" dirty="0" err="1"/>
              <a:t>Воронкин</a:t>
            </a:r>
            <a:r>
              <a:rPr lang="ru-RU" sz="3600" baseline="30000" dirty="0"/>
              <a:t> Богдан – 9В</a:t>
            </a:r>
          </a:p>
          <a:p>
            <a:pPr marL="0" indent="0" algn="ctr">
              <a:buNone/>
            </a:pPr>
            <a:r>
              <a:rPr lang="ru-RU" sz="3600" baseline="30000" dirty="0"/>
              <a:t>4. Чуркин Артём – 9В</a:t>
            </a:r>
          </a:p>
          <a:p>
            <a:pPr marL="0" indent="0" algn="ctr">
              <a:buNone/>
            </a:pPr>
            <a:r>
              <a:rPr lang="ru-RU" sz="3600" baseline="30000" dirty="0"/>
              <a:t>5. Лобова Дарья – 10А</a:t>
            </a:r>
          </a:p>
          <a:p>
            <a:pPr marL="0" indent="0" algn="ctr">
              <a:buNone/>
            </a:pPr>
            <a:r>
              <a:rPr lang="ru-RU" sz="3600" baseline="30000" dirty="0"/>
              <a:t>6. Жилина Виктория – 10А</a:t>
            </a:r>
          </a:p>
          <a:p>
            <a:pPr marL="0" indent="0" algn="ctr">
              <a:buNone/>
            </a:pPr>
            <a:r>
              <a:rPr lang="ru-RU" sz="3600" baseline="30000" dirty="0"/>
              <a:t>7. Наумов Никита – 9В</a:t>
            </a:r>
          </a:p>
          <a:p>
            <a:pPr marL="0" indent="0" algn="ctr">
              <a:buNone/>
            </a:pPr>
            <a:r>
              <a:rPr lang="ru-RU" sz="3600" baseline="30000" dirty="0"/>
              <a:t>8. Яковлев Александр – 9В</a:t>
            </a:r>
          </a:p>
          <a:p>
            <a:pPr marL="0" indent="0" algn="ctr">
              <a:buNone/>
            </a:pPr>
            <a:r>
              <a:rPr lang="ru-RU" sz="3600" baseline="30000" dirty="0"/>
              <a:t>9. </a:t>
            </a:r>
            <a:r>
              <a:rPr lang="ru-RU" sz="3600" baseline="30000" dirty="0" err="1"/>
              <a:t>Ечин</a:t>
            </a:r>
            <a:r>
              <a:rPr lang="ru-RU" sz="3600" baseline="30000" dirty="0"/>
              <a:t> Михаил – 9В</a:t>
            </a:r>
          </a:p>
          <a:p>
            <a:pPr marL="0" indent="0" algn="ctr">
              <a:buNone/>
            </a:pPr>
            <a:r>
              <a:rPr lang="ru-RU" sz="3600" baseline="30000" dirty="0"/>
              <a:t>10. </a:t>
            </a:r>
            <a:r>
              <a:rPr lang="ru-RU" sz="3600" baseline="30000" dirty="0" err="1"/>
              <a:t>Недобывайло</a:t>
            </a:r>
            <a:r>
              <a:rPr lang="ru-RU" sz="3600" baseline="30000" dirty="0"/>
              <a:t> Алина – 9В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466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13. Всероссийская акция «Звезды героев»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059402" cy="3044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73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14. Экологический субботник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31000"/>
            <a:ext cx="4059402" cy="3044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74346"/>
            <a:ext cx="4001608" cy="30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71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15. Изготовление скворечников </a:t>
            </a:r>
            <a:r>
              <a:rPr lang="ru-RU" dirty="0" err="1" smtClean="0"/>
              <a:t>эковолонтерами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3280172" cy="4373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92696"/>
            <a:ext cx="3098943" cy="550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17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16. Всероссийская акция «Красная гвоздика»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0768"/>
            <a:ext cx="3496196" cy="46615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4536504" cy="34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89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17. Акция «Письмо солдату»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0" y="1752600"/>
            <a:ext cx="6835360" cy="4373563"/>
          </a:xfrm>
        </p:spPr>
      </p:pic>
    </p:spTree>
    <p:extLst>
      <p:ext uri="{BB962C8B-B14F-4D97-AF65-F5344CB8AC3E}">
        <p14:creationId xmlns:p14="http://schemas.microsoft.com/office/powerpoint/2010/main" val="266365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18. Всероссийская акция «</a:t>
            </a:r>
            <a:r>
              <a:rPr lang="ru-RU" dirty="0" err="1" smtClean="0"/>
              <a:t>Бумбатл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4570"/>
            <a:ext cx="3280172" cy="4373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60848"/>
            <a:ext cx="4668011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41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19. Всероссийская акция «Покормите птиц зимой»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3280172" cy="4373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8640"/>
            <a:ext cx="257175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852935"/>
            <a:ext cx="2520280" cy="33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09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20. Акция «В новый день с новым добрым делом»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2460129" cy="4373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94560"/>
            <a:ext cx="2470775" cy="4392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58" y="2158548"/>
            <a:ext cx="2931790" cy="39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41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21. Акция «Письмо герою» ко Дню Героев отечества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91" y="1752600"/>
            <a:ext cx="5831417" cy="4373563"/>
          </a:xfrm>
        </p:spPr>
      </p:pic>
    </p:spTree>
    <p:extLst>
      <p:ext uri="{BB962C8B-B14F-4D97-AF65-F5344CB8AC3E}">
        <p14:creationId xmlns:p14="http://schemas.microsoft.com/office/powerpoint/2010/main" val="3103279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22. Благотворительная акция «Рождественское чудо»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82906"/>
            <a:ext cx="5039329" cy="3779497"/>
          </a:xfrm>
        </p:spPr>
      </p:pic>
    </p:spTree>
    <p:extLst>
      <p:ext uri="{BB962C8B-B14F-4D97-AF65-F5344CB8AC3E}">
        <p14:creationId xmlns:p14="http://schemas.microsoft.com/office/powerpoint/2010/main" val="1113759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baseline="30000" dirty="0"/>
              <a:t>11. Хрущёва Элина – 10А</a:t>
            </a:r>
          </a:p>
          <a:p>
            <a:pPr marL="0" indent="0" algn="ctr">
              <a:buNone/>
            </a:pPr>
            <a:r>
              <a:rPr lang="ru-RU" sz="3600" baseline="30000" dirty="0"/>
              <a:t>12. Литовченко Екатерина – 10А</a:t>
            </a:r>
          </a:p>
          <a:p>
            <a:pPr marL="0" indent="0" algn="ctr">
              <a:buNone/>
            </a:pPr>
            <a:r>
              <a:rPr lang="ru-RU" sz="3600" baseline="30000" dirty="0"/>
              <a:t>13. Волошина Арина – 10А</a:t>
            </a:r>
          </a:p>
          <a:p>
            <a:pPr marL="0" indent="0" algn="ctr">
              <a:buNone/>
            </a:pPr>
            <a:r>
              <a:rPr lang="ru-RU" sz="3600" baseline="30000" dirty="0"/>
              <a:t>14. </a:t>
            </a:r>
            <a:r>
              <a:rPr lang="ru-RU" sz="3600" baseline="30000" dirty="0" err="1"/>
              <a:t>Типикина</a:t>
            </a:r>
            <a:r>
              <a:rPr lang="ru-RU" sz="3600" baseline="30000" dirty="0"/>
              <a:t> Виктория – 10А</a:t>
            </a:r>
          </a:p>
          <a:p>
            <a:pPr marL="0" indent="0" algn="ctr">
              <a:buNone/>
            </a:pPr>
            <a:r>
              <a:rPr lang="ru-RU" sz="3600" baseline="30000" dirty="0"/>
              <a:t>15. </a:t>
            </a:r>
            <a:r>
              <a:rPr lang="ru-RU" sz="3600" baseline="30000" dirty="0" err="1"/>
              <a:t>Логвинова</a:t>
            </a:r>
            <a:r>
              <a:rPr lang="ru-RU" sz="3600" baseline="30000" dirty="0"/>
              <a:t> Юлия – 10А</a:t>
            </a:r>
          </a:p>
          <a:p>
            <a:pPr marL="0" indent="0" algn="ctr">
              <a:buNone/>
            </a:pPr>
            <a:r>
              <a:rPr lang="ru-RU" sz="3600" baseline="30000" dirty="0"/>
              <a:t>16.Капустин Матвей – 9В</a:t>
            </a:r>
          </a:p>
          <a:p>
            <a:pPr marL="0" indent="0" algn="ctr">
              <a:buNone/>
            </a:pPr>
            <a:r>
              <a:rPr lang="ru-RU" sz="3600" baseline="30000" dirty="0"/>
              <a:t>17.Ковалёва Алена – 8В</a:t>
            </a:r>
          </a:p>
          <a:p>
            <a:pPr marL="0" indent="0" algn="ctr">
              <a:buNone/>
            </a:pPr>
            <a:r>
              <a:rPr lang="ru-RU" sz="3600" baseline="30000" dirty="0"/>
              <a:t>18.Соломатина Анастасия – 8А</a:t>
            </a:r>
          </a:p>
          <a:p>
            <a:pPr marL="0" indent="0" algn="ctr">
              <a:buNone/>
            </a:pPr>
            <a:r>
              <a:rPr lang="ru-RU" sz="3600" baseline="30000" dirty="0"/>
              <a:t>19. Шевченко Варвара – 8А</a:t>
            </a:r>
          </a:p>
          <a:p>
            <a:pPr marL="0" indent="0" algn="ctr">
              <a:buNone/>
            </a:pPr>
            <a:r>
              <a:rPr lang="ru-RU" sz="3600" baseline="30000" dirty="0"/>
              <a:t>20.Селихова Валерия – 8А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971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baseline="30000" dirty="0"/>
              <a:t>21.Рыбинцев Егор – 8А</a:t>
            </a:r>
          </a:p>
          <a:p>
            <a:pPr marL="0" indent="0" algn="ctr">
              <a:buNone/>
            </a:pPr>
            <a:r>
              <a:rPr lang="ru-RU" sz="3600" baseline="30000" dirty="0"/>
              <a:t>22.Пискунов Илья – 8А</a:t>
            </a:r>
          </a:p>
          <a:p>
            <a:pPr marL="0" indent="0" algn="ctr">
              <a:buNone/>
            </a:pPr>
            <a:r>
              <a:rPr lang="ru-RU" sz="3600" baseline="30000" dirty="0"/>
              <a:t>23.Линник Георгий – 8В</a:t>
            </a:r>
          </a:p>
          <a:p>
            <a:pPr marL="0" indent="0" algn="ctr">
              <a:buNone/>
            </a:pPr>
            <a:r>
              <a:rPr lang="ru-RU" sz="3600" baseline="30000" dirty="0"/>
              <a:t>24.Толкушкин Григорий – 8В</a:t>
            </a:r>
          </a:p>
          <a:p>
            <a:pPr marL="0" indent="0" algn="ctr">
              <a:buNone/>
            </a:pPr>
            <a:r>
              <a:rPr lang="ru-RU" sz="3600" baseline="30000" dirty="0"/>
              <a:t>25.Гончар-Быш Валерия – 8В</a:t>
            </a:r>
          </a:p>
          <a:p>
            <a:pPr marL="0" indent="0" algn="ctr">
              <a:buNone/>
            </a:pPr>
            <a:r>
              <a:rPr lang="ru-RU" sz="3600" baseline="30000" dirty="0"/>
              <a:t>26.Наметченко Денис – 8В</a:t>
            </a:r>
          </a:p>
          <a:p>
            <a:pPr marL="0" indent="0" algn="ctr">
              <a:buNone/>
            </a:pPr>
            <a:r>
              <a:rPr lang="ru-RU" sz="3600" baseline="30000" dirty="0"/>
              <a:t>27.Анциферов Дмитрий – 8В</a:t>
            </a:r>
          </a:p>
          <a:p>
            <a:pPr marL="0" indent="0" algn="ctr">
              <a:buNone/>
            </a:pPr>
            <a:r>
              <a:rPr lang="ru-RU" sz="3600" baseline="30000" dirty="0"/>
              <a:t>28.Фатнева Виолетта – 8В</a:t>
            </a:r>
          </a:p>
          <a:p>
            <a:pPr marL="0" indent="0" algn="ctr">
              <a:buNone/>
            </a:pPr>
            <a:r>
              <a:rPr lang="ru-RU" sz="3600" baseline="30000" dirty="0"/>
              <a:t>29.Феофанов Михаил – 8В</a:t>
            </a:r>
          </a:p>
          <a:p>
            <a:pPr marL="0" indent="0" algn="ctr">
              <a:buNone/>
            </a:pPr>
            <a:r>
              <a:rPr lang="ru-RU" sz="3600" baseline="30000" dirty="0"/>
              <a:t>30.Пузикова Виктория – 8В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740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3691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aseline="30000" dirty="0"/>
              <a:t>31.Абасов Александр – 8В</a:t>
            </a:r>
          </a:p>
          <a:p>
            <a:pPr marL="0" indent="0" algn="ctr">
              <a:buNone/>
            </a:pPr>
            <a:r>
              <a:rPr lang="ru-RU" sz="3600" baseline="30000" dirty="0"/>
              <a:t>32.Харин Максим – 8Б</a:t>
            </a:r>
          </a:p>
          <a:p>
            <a:pPr marL="0" indent="0" algn="ctr">
              <a:buNone/>
            </a:pPr>
            <a:r>
              <a:rPr lang="ru-RU" sz="3600" baseline="30000" dirty="0"/>
              <a:t>33.Корсуненко Пётр – 8Б</a:t>
            </a:r>
          </a:p>
          <a:p>
            <a:pPr marL="0" indent="0" algn="ctr">
              <a:buNone/>
            </a:pPr>
            <a:r>
              <a:rPr lang="ru-RU" sz="3600" baseline="30000" dirty="0"/>
              <a:t>34.Бурлаков Дмитрий – 8Б</a:t>
            </a:r>
          </a:p>
          <a:p>
            <a:pPr marL="0" indent="0" algn="ctr">
              <a:buNone/>
            </a:pPr>
            <a:r>
              <a:rPr lang="ru-RU" sz="3600" baseline="30000" dirty="0"/>
              <a:t>35.Журавлёва Анна – 8Б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116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525963"/>
          </a:xfrm>
        </p:spPr>
        <p:txBody>
          <a:bodyPr/>
          <a:lstStyle/>
          <a:p>
            <a:r>
              <a:rPr lang="ru-RU" dirty="0" smtClean="0"/>
              <a:t>Руководитель волонтёрского отряда – </a:t>
            </a:r>
            <a:r>
              <a:rPr lang="ru-RU" dirty="0" err="1" smtClean="0"/>
              <a:t>Пунтус</a:t>
            </a:r>
            <a:r>
              <a:rPr lang="ru-RU" dirty="0" smtClean="0"/>
              <a:t> Любовь Александровна, педагог-организатор</a:t>
            </a:r>
          </a:p>
          <a:p>
            <a:r>
              <a:rPr lang="ru-RU" dirty="0" smtClean="0"/>
              <a:t>Староста – Хрущёва Элина, ученица 10 «А» класса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399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Направления волонтёрской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 Ветераны и </a:t>
            </a:r>
            <a:r>
              <a:rPr lang="ru-RU" dirty="0"/>
              <a:t>И</a:t>
            </a:r>
            <a:r>
              <a:rPr lang="ru-RU" dirty="0" smtClean="0"/>
              <a:t>сторическая память</a:t>
            </a:r>
          </a:p>
          <a:p>
            <a:pPr marL="0" indent="0">
              <a:buNone/>
            </a:pPr>
            <a:r>
              <a:rPr lang="ru-RU" dirty="0" smtClean="0"/>
              <a:t>2. Животные</a:t>
            </a:r>
          </a:p>
          <a:p>
            <a:pPr marL="0" indent="0">
              <a:buNone/>
            </a:pPr>
            <a:r>
              <a:rPr lang="ru-RU" dirty="0" smtClean="0"/>
              <a:t>3. Экология</a:t>
            </a:r>
          </a:p>
          <a:p>
            <a:pPr marL="0" indent="0">
              <a:buNone/>
            </a:pPr>
            <a:r>
              <a:rPr lang="ru-RU" dirty="0" smtClean="0"/>
              <a:t>4. Здравоохранение и ЗОЖ</a:t>
            </a:r>
          </a:p>
          <a:p>
            <a:pPr marL="0" indent="0">
              <a:buNone/>
            </a:pPr>
            <a:r>
              <a:rPr lang="ru-RU" dirty="0" smtClean="0"/>
              <a:t>5. Культура и искусство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6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1. Экологическая акция «Живи, ёлка!» </a:t>
            </a:r>
            <a:endParaRPr lang="ru-RU" dirty="0"/>
          </a:p>
        </p:txBody>
      </p:sp>
      <p:pic>
        <p:nvPicPr>
          <p:cNvPr id="1026" name="Picture 2" descr="C:\Users\admin\Desktop\Фото волонтёрство 2023-2025\photo_2025-01-13_10-11-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35" y="1752600"/>
            <a:ext cx="2614985" cy="46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763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2. Акция «Доброе дело от доброго сердца»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1" y="3789040"/>
            <a:ext cx="4536504" cy="29310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3528392" cy="4704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5084058" cy="21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826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223</TotalTime>
  <Words>403</Words>
  <Application>Microsoft Office PowerPoint</Application>
  <PresentationFormat>Экран (4:3)</PresentationFormat>
  <Paragraphs>67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Главная</vt:lpstr>
      <vt:lpstr>Деятельность волонтерского отряда «Я – волонтёр» за 2023-2025 годы</vt:lpstr>
      <vt:lpstr>Список волонтёров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волонтёрской деятельности</vt:lpstr>
      <vt:lpstr>1. Экологическая акция «Живи, ёлка!» </vt:lpstr>
      <vt:lpstr>2. Акция «Доброе дело от доброго сердца»</vt:lpstr>
      <vt:lpstr>3. Акция «Посылка солдату»</vt:lpstr>
      <vt:lpstr>4. Сбор макулатуры ко Дню земли</vt:lpstr>
      <vt:lpstr>5. Благотворительная акция «Вещь добра»</vt:lpstr>
      <vt:lpstr>6. Акция «Свеча памяти»</vt:lpstr>
      <vt:lpstr>7. Всероссийская акция «Лес из крышки»</vt:lpstr>
      <vt:lpstr>8.Экологическая акция «Сдай макулатуру-спаси дерево»</vt:lpstr>
      <vt:lpstr>9.Акция, направленная на помощь приюту «Лучик надежды»</vt:lpstr>
      <vt:lpstr>10.Всероссийская акция по сбору макулатуры «Бумбатл»</vt:lpstr>
      <vt:lpstr>11. Сбор гуманитарной помощи для солдат Волонтёрами победы </vt:lpstr>
      <vt:lpstr>12. Сбор новогодних подарков для воспитанников детских домов</vt:lpstr>
      <vt:lpstr>13. Всероссийская акция «Звезды героев»</vt:lpstr>
      <vt:lpstr>14. Экологический субботник</vt:lpstr>
      <vt:lpstr>15. Изготовление скворечников эковолонтерами</vt:lpstr>
      <vt:lpstr>16. Всероссийская акция «Красная гвоздика»</vt:lpstr>
      <vt:lpstr>17. Акция «Письмо солдату»</vt:lpstr>
      <vt:lpstr>18. Всероссийская акция «Бумбатл»</vt:lpstr>
      <vt:lpstr>19. Всероссийская акция «Покормите птиц зимой»</vt:lpstr>
      <vt:lpstr>20. Акция «В новый день с новым добрым делом»</vt:lpstr>
      <vt:lpstr>21. Акция «Письмо герою» ко Дню Героев отечества</vt:lpstr>
      <vt:lpstr>22. Благотворительная акция «Рождественское чудо»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волонтерского отряда «Я – волонтёр»</dc:title>
  <dc:creator>admin</dc:creator>
  <cp:lastModifiedBy>admin</cp:lastModifiedBy>
  <cp:revision>15</cp:revision>
  <dcterms:created xsi:type="dcterms:W3CDTF">2025-01-13T06:09:24Z</dcterms:created>
  <dcterms:modified xsi:type="dcterms:W3CDTF">2025-01-13T10:04:00Z</dcterms:modified>
</cp:coreProperties>
</file>