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0F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 showGuides="1">
      <p:cViewPr varScale="1">
        <p:scale>
          <a:sx n="74" d="100"/>
          <a:sy n="74" d="100"/>
        </p:scale>
        <p:origin x="-336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7D05D-C8D8-0B44-A121-22ABDCE9E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43F52A-D378-0542-9D13-9A9ED510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B70116-EB96-9247-875F-AA4E5404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A421A0-B1F0-7245-B50F-7FA396AD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A88345-6735-5245-AAC7-75558E37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7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38380-CE75-4041-B79D-04C8E44D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C1EF7F-6246-114D-8BC1-47022227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FD8451-3E1F-2B45-A76A-CAF21059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C3E4C1-ECCC-2F48-9CB7-01FE12EF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161DC2-06EF-4E4C-86D7-3EDC9820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18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C984DE-3FDF-EC41-A001-759A02376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EDEA87-D6E3-8049-BF84-19A22A6B4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805246-1CC7-1348-BF8B-D73E2BA6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ACA4-88A2-D046-901E-BAB1E057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4F6526-AA5E-2340-BD90-53089131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001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02611-2F5D-A34E-A976-80D51BAA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8E6EDC-95A7-134F-9DF8-20661739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8569FC-8AB8-6E42-AF8D-BDF3D183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F006BB-1613-054E-BE1A-E06D18A6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6B70AD-3183-F64E-B545-27478C07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77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7181BF-DB78-AA44-8CE4-743372E4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82B4C7-0E25-8D42-986A-B46B2D0C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9E3E60-7DA3-1B4A-AC20-CF941BB2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F19886-A04D-6144-B630-31EE1727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2A80D3-86BB-8E42-ABD6-7E7E262A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0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9F109-FFF1-4F4F-9213-F57ECC49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C98FA1-1200-2F49-B1AD-8D421AF68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31268C-121D-7F49-A76E-A3CBF6D5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FC11C3-3D72-3D47-9734-C9598B54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DEBA9C-AB9F-8940-A28A-54001198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48616C-9EF8-B541-9523-4B9F2053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96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7C22B-0E4A-6340-A9D8-69E4F668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31D9FF-A858-914E-87B5-22C8DC3BD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DF1BFF9-67CB-C04B-8529-9DC29E163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118347-EF72-A248-B1BA-1D79768F7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3072771-874F-2342-A2F1-DEE339E7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794C056-F2F4-B247-8ABE-1AF9CFA6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A0D9616-D559-B344-8A94-E7A81CFD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CD64C4B-5671-CB4D-86CD-D3AE3784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53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C3B77A-6AD1-244E-B7FB-C4A0C956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B57CFB-12B2-5E42-AE2C-5C716BDE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37CA2A-D18B-0347-B49E-5B9A89D8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FEFCAC-DC95-1243-B104-320D0A31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63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5C3B3A4-7FA0-B942-8A2F-519267AD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74ABD6F-968C-C649-95FE-37DD35E9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761BA4-6517-564A-9CF5-973E869B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92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B9757-9F44-0C48-9C88-95E6E245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21F44C-4270-0E4F-B620-97526D40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AC32D0-8643-2E46-86EA-7E121C7A8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E788BF-8E71-0A4B-A501-C5CAF759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BF3504-A8E3-A741-8853-D11672B7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645CBB-2887-4646-8644-57524F9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4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F2AEAD-8C3E-ED48-8EA7-055A34B9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8C70CEC-55F0-3A4A-91B2-1C7A298F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E112B1-5246-B049-B60C-48ACE2B9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ABB634-06B6-BC4D-8E48-D557ED77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CC13B9-C1B2-6C43-914C-3FB57BF2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ED925C-B54A-F247-84F7-DF866FEC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6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1E2349-F295-4549-B1B4-3BCAB240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F08B65-96E5-AA41-A590-EF208D213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0BC80-D856-154E-AA94-22F73CC9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381E-C606-7646-A6C2-991E4A32368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9038C8-8EA6-E045-9618-4A45C93F9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DA29BA-1055-AC4E-B436-7E0707C38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1950-91BE-2942-A07F-B8B5160B7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4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614" y="634891"/>
            <a:ext cx="981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Международная </a:t>
            </a:r>
            <a:r>
              <a:rPr lang="ru-RU" sz="3200" b="1" dirty="0" smtClean="0"/>
              <a:t>Премия</a:t>
            </a:r>
            <a:r>
              <a:rPr lang="ru-RU" sz="3200" dirty="0" smtClean="0"/>
              <a:t> </a:t>
            </a:r>
            <a:r>
              <a:rPr lang="ru-RU" sz="3200" b="1" dirty="0" smtClean="0"/>
              <a:t>#МЫВМЕСТЕ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2805" y="2151728"/>
            <a:ext cx="531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Номинация</a:t>
            </a:r>
            <a:r>
              <a:rPr lang="ru-RU" sz="2800" b="1" dirty="0" smtClean="0"/>
              <a:t>: Здоровье нации</a:t>
            </a:r>
          </a:p>
          <a:p>
            <a:pPr algn="ctr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580" y="3105835"/>
            <a:ext cx="11050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Arial" panose="020B0604020202020204" pitchFamily="34" charset="0"/>
              </a:rPr>
              <a:t>Волонтеры-медики Томской области и популяризация донорства крови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540913"/>
            <a:ext cx="106508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тиражирования: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Волонтеры-медики проводят корпоративные донорские акции для других организаций;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привлекают к сдаче крови другие добровольческие организации;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ведут партнерство и делятся опытом с другими организаторами просветительской деятельности в сфере донорства крови, её компонентов и донорства костного мозга и гемопоэтических стволовых клеток.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5" y="326137"/>
            <a:ext cx="10895527" cy="570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Конкурсант: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по популяризации кадрового донорства ВОД «Волонтеры-медики» Томской области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«Волонтеры-медики Томской области и популяризация донорства крови»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проекта: </a:t>
            </a:r>
            <a:r>
              <a:rPr lang="ru-RU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опуляризация кадрового донорства крови как составляющей здорового образа жизни.</a:t>
            </a:r>
            <a:endParaRPr lang="en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идеи ответственного донорства крови и ее компонентов;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условий для формирования здоровых привычек у доноров;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общего уровня грамотности населения в вопросах донорства крови;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компетентности добровольцев в ведении среди населения работы по популяризации кадрового донорства крови и ее компонентов;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заболеваний, которые могут стать причиной отвода от донорства крови и ее компонентов;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Волонтеров-медиков в области популяризации кадрового донорства непрерывно ведется с начала 2018 года в Томской области. Волонтеры-медики занимаются организацией донорских акций, проведением просветительских мероприятий, направленных на информирования граждан Томской области по вопросам донорства крови и её компонентов, а также  донорства костного мозга и гемопоэтических стволовых клеток.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701" y="281985"/>
            <a:ext cx="1001976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Всероссийское общественное движение «Волонтеры-медики» Томской области развивает кадровое донорство крови и ее компонентов с 2018 года.  Волонтеры-медики занимаются развитием и популяризацией кадрового донорства крови, костного мозга и гемопоэтических стволовых клеток, созданием сообщества активных волонтеров-доноров, формированием здоровых привычек у доноров, привлечением внимания общественности к проблеме малого распространения безвозмездности и регулярности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донаций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помогают в работе Службы крови. В рамках направления в регионе реализуются помимо крупных федеральных проектов, такие мероприятия как: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•Городской проект «Школа кадрового донорства»; 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Городские акции по привлечению потенциальных доноров;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Городской показ фильмов «Донорский киновечер».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11" y="206413"/>
            <a:ext cx="12015989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городской проект «Школа кадрового донорства» (далее – ШКД)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 – формирование сообщества активных доноров-волонтеров, которые будут не только регулярно сдавать кровь, но и с помощью приобретенных в процессе обучения знаний привлекать внимание общества к проблеме донорства крови.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– волонтеры, активные доноры и активисты донорского движения, которые в дальнейшем планируют осуществлять добровольческую деятельность по популяризации кадрового донорства.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кадрового донорства включает в себя: 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курс для доноров-волонтеров, который направлен на разъяснение медицинских, правовых и нравственных аспектов донорства крови и ее компонентов; 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Популяризационные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мероприятия, уроки для школьников старших классов и студентов; 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 учеников ШКД.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многосторонний формат работы с донорами, как с первичными, так и с регулярными, способствует распространению корректной информации в донорской среде, формированию преемственности и ответственности доноров.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данного проекта возможно достичь максимальной вовлеченности донора в Донорское движение, стабильности и регулярности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донаций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распространения идеи безвозмездности донорства крови. С помощью проекта «Школа кадрового донорства» доносится основная идея: донор сам должен нести ответственность за качество сданной крови и понимать, что именно от него в первую очередь зависит безопасность реципиента.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340098"/>
            <a:ext cx="11423561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Городские акции по привлечению потенциальных доноров.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– обеспечение регулярности и безвозмездности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донаций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крови за счет увеличения и сохранения числа регулярных доноров в донорском движении.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 Формирование, обучение и мотивация волонтерской команды; Информационное и консультативное сопровождение доноров в период между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донациями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Проведение регулярных донорских акций 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донациями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Профилактика медицинских отводов от донорства крови и ее компонентов среди целевых групп населения; Формирование преемственности и распространение идеи ответственности в донорской среде; Проведение масштабной информационной кампании с целью популяризации безвозмездного регулярного донорства крови.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Городские  донорские акции проводится регулярно на протяжении всего года. Основная идея – это обеспечение широкого общественного резонанса с помощью единовременного проведения серии мероприятий, объединенных концепцией и заключающих в себе актуальный призыв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Городские донорские акции являются одним из самых эффективных инструментов распространения корректной информации о донорстве крови среди населения и вовлечения участников в дальнейшие мероприятия движения по популяризации кадрового донорства, которые проходят регулярно в течение года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321972"/>
            <a:ext cx="11101588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показ фильмов «Донорский киновечер».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– привлечение внимания к донорству крови и донорству костного мозга и гемопоэтических стволовых клеток через показ художественных фильмов, посвященных данной тематике.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– студенты, население города, а так же волонтеры движения.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Данный проект призван повысить заинтересованность населения к направлению  донорства, раскрыть  данную тему и привлечь потенциальных доноров.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Художественные фильмы являются неотъемлемой частью современного общества, доступным для понимания источником информации.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данного проекта происходит отбор фильмов о донорстве для предоставления корректной информации, а так же подбор площадки для проведения данного мероприятия.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078" y="360608"/>
            <a:ext cx="448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Фотобанк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sun9-46.userapi.com/impg/XjrsMMgNEOZ2ArzZngmeleGUWC5g5NQmszElUQ/9GvYn_4jkc4.jpg?size=1217x1624&amp;quality=96&amp;sign=4464ced8cfb265bdff29fd98149bb27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85" y="1194800"/>
            <a:ext cx="3377405" cy="4506907"/>
          </a:xfrm>
          <a:prstGeom prst="rect">
            <a:avLst/>
          </a:prstGeom>
          <a:noFill/>
        </p:spPr>
      </p:pic>
      <p:pic>
        <p:nvPicPr>
          <p:cNvPr id="4" name="Picture 6" descr="https://sun9-47.userapi.com/impg/JFFTQctJRFDKXpCQfoFrC-fvzU7S-DSRuslJyQ/XA8AzPLsyPQ.jpg?size=1156x867&amp;quality=96&amp;sign=519ec5079c606024305c77e0b6ee1e8f&amp;type=album"/>
          <p:cNvPicPr>
            <a:picLocks noChangeAspect="1" noChangeArrowheads="1"/>
          </p:cNvPicPr>
          <p:nvPr/>
        </p:nvPicPr>
        <p:blipFill>
          <a:blip r:embed="rId3"/>
          <a:srcRect t="18932"/>
          <a:stretch>
            <a:fillRect/>
          </a:stretch>
        </p:blipFill>
        <p:spPr bwMode="auto">
          <a:xfrm>
            <a:off x="4569629" y="1194800"/>
            <a:ext cx="3376637" cy="2053026"/>
          </a:xfrm>
          <a:prstGeom prst="rect">
            <a:avLst/>
          </a:prstGeom>
          <a:noFill/>
        </p:spPr>
      </p:pic>
      <p:pic>
        <p:nvPicPr>
          <p:cNvPr id="5" name="Picture 8" descr="https://sun9-22.userapi.com/impg/-tEGDn7rACKXe14JoObqx3hQVDianyWfiUCQfA/1U3Y_dwWrHY.jpg?size=1156x867&amp;quality=96&amp;sign=98e8286922c4764a3fdea581107192a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9628" y="3357685"/>
            <a:ext cx="3376637" cy="234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55.userapi.com/impg/5gLiGAxnbuGuPy2VoiaH6FPwMRo20BlqlzXDLg/Xf5UY1rEgA0.jpg?size=1440x1920&amp;quality=96&amp;sign=934473ca8c32a86ae7936000cd56620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231" y="808435"/>
            <a:ext cx="3380180" cy="4471904"/>
          </a:xfrm>
          <a:prstGeom prst="rect">
            <a:avLst/>
          </a:prstGeom>
          <a:noFill/>
        </p:spPr>
      </p:pic>
      <p:pic>
        <p:nvPicPr>
          <p:cNvPr id="3" name="Picture 2" descr="https://sun9-30.userapi.com/impg/eN_z5rV6ScEi4zBTr4WHANsC6J2Llk-xg9FZzA/_gSMzNcxNXk.jpg?size=1280x719&amp;quality=96&amp;sign=4794a502af6bbc2df3d5f66bd6e3030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002" y="808434"/>
            <a:ext cx="3850629" cy="2162971"/>
          </a:xfrm>
          <a:prstGeom prst="rect">
            <a:avLst/>
          </a:prstGeom>
          <a:noFill/>
        </p:spPr>
      </p:pic>
      <p:pic>
        <p:nvPicPr>
          <p:cNvPr id="4" name="Picture 6" descr="https://sun9-79.userapi.com/impg/GqsB09KYPjLGHKdT-vOz1IYVAoyq8EaKPwd0oA/bpFjr8n3FTs.jpg?size=1280x960&amp;quality=96&amp;sign=ff9d0cb551dc78c92f14d10849b57904&amp;type=album"/>
          <p:cNvPicPr>
            <a:picLocks noChangeAspect="1" noChangeArrowheads="1"/>
          </p:cNvPicPr>
          <p:nvPr/>
        </p:nvPicPr>
        <p:blipFill>
          <a:blip r:embed="rId4"/>
          <a:srcRect t="19819"/>
          <a:stretch>
            <a:fillRect/>
          </a:stretch>
        </p:blipFill>
        <p:spPr bwMode="auto">
          <a:xfrm>
            <a:off x="4482002" y="3142444"/>
            <a:ext cx="3850629" cy="2315591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BE9F509-7AB8-0D44-A5B9-A6E1E14BAF6E}"/>
              </a:ext>
            </a:extLst>
          </p:cNvPr>
          <p:cNvSpPr/>
          <p:nvPr/>
        </p:nvSpPr>
        <p:spPr>
          <a:xfrm>
            <a:off x="578286" y="288999"/>
            <a:ext cx="995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описание проекта: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Фотобанк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8" y="450761"/>
            <a:ext cx="977506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C80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эффект, охват и вовлечение аудитории: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проекты, связанные с популяризацией кадрового донорства, успешно реализуются Волонтерами-медиками на территории Томской области. За время активной работы было проведено более 500 мероприятий с привлечением более 25000  человек. Усилиями волонтеров Российский банк донорской крови пополнился более, чем на 1000 л крови.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827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Анастасия Жигалина</cp:lastModifiedBy>
  <cp:revision>54</cp:revision>
  <dcterms:created xsi:type="dcterms:W3CDTF">2021-03-31T09:20:36Z</dcterms:created>
  <dcterms:modified xsi:type="dcterms:W3CDTF">2021-07-05T04:19:23Z</dcterms:modified>
</cp:coreProperties>
</file>