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9" r:id="rId5"/>
    <p:sldId id="260" r:id="rId6"/>
    <p:sldId id="262" r:id="rId7"/>
    <p:sldId id="264" r:id="rId8"/>
    <p:sldId id="265" r:id="rId9"/>
    <p:sldId id="266" r:id="rId10"/>
    <p:sldId id="267" r:id="rId11"/>
    <p:sldId id="268" r:id="rId12"/>
    <p:sldId id="278" r:id="rId13"/>
    <p:sldId id="263" r:id="rId14"/>
    <p:sldId id="270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64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s://vk.com/marafonbards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64704"/>
            <a:ext cx="7772400" cy="5688631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chemeClr val="accent4">
                    <a:lumMod val="75000"/>
                  </a:schemeClr>
                </a:solidFill>
              </a:rPr>
              <a:t>Волонтерские </a:t>
            </a:r>
            <a:br>
              <a:rPr lang="ru-RU" sz="54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5400" dirty="0" smtClean="0">
                <a:solidFill>
                  <a:schemeClr val="accent4">
                    <a:lumMod val="75000"/>
                  </a:schemeClr>
                </a:solidFill>
              </a:rPr>
              <a:t>проекты </a:t>
            </a:r>
            <a:br>
              <a:rPr lang="ru-RU" sz="54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5400" dirty="0" smtClean="0">
                <a:solidFill>
                  <a:schemeClr val="accent4">
                    <a:lumMod val="75000"/>
                  </a:schemeClr>
                </a:solidFill>
              </a:rPr>
              <a:t>Центра </a:t>
            </a:r>
            <a:br>
              <a:rPr lang="ru-RU" sz="54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5400" dirty="0" smtClean="0">
                <a:solidFill>
                  <a:schemeClr val="accent4">
                    <a:lumMod val="75000"/>
                  </a:schemeClr>
                </a:solidFill>
              </a:rPr>
              <a:t>детско-юношеского туризма «Космос» </a:t>
            </a:r>
            <a:br>
              <a:rPr lang="ru-RU" sz="54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5400" dirty="0" smtClean="0">
                <a:solidFill>
                  <a:schemeClr val="accent4">
                    <a:lumMod val="75000"/>
                  </a:schemeClr>
                </a:solidFill>
              </a:rPr>
              <a:t>города Челябинска</a:t>
            </a:r>
            <a:endParaRPr lang="ru-RU" sz="54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939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256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884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580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Основные </a:t>
            </a:r>
            <a:b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направления волонтерской деятельности Центра «Космос»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6016" y="1988840"/>
            <a:ext cx="4320480" cy="4525963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Экологическое </a:t>
            </a:r>
            <a:r>
              <a:rPr lang="ru-RU" b="1" dirty="0" err="1" smtClean="0">
                <a:solidFill>
                  <a:schemeClr val="accent4">
                    <a:lumMod val="75000"/>
                  </a:schemeClr>
                </a:solidFill>
              </a:rPr>
              <a:t>волонтерство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ru-RU" sz="3400" dirty="0" smtClean="0"/>
              <a:t>Юные волонтеры Центра принимают участие в экологических акция.</a:t>
            </a:r>
          </a:p>
          <a:p>
            <a:pPr marL="0" indent="0">
              <a:buNone/>
            </a:pPr>
            <a:r>
              <a:rPr lang="ru-RU" sz="3400" dirty="0" smtClean="0"/>
              <a:t>С 2018 года ежемесячно (кроме летнего периода) наши ребята участвуют в акции «</a:t>
            </a:r>
            <a:r>
              <a:rPr lang="ru-RU" sz="3400" dirty="0" err="1" smtClean="0"/>
              <a:t>Разделяйка</a:t>
            </a:r>
            <a:r>
              <a:rPr lang="ru-RU" sz="3400" dirty="0" smtClean="0"/>
              <a:t>».</a:t>
            </a:r>
          </a:p>
          <a:p>
            <a:pPr marL="0" indent="0">
              <a:buNone/>
            </a:pPr>
            <a:r>
              <a:rPr lang="ru-RU" sz="3400" dirty="0" smtClean="0"/>
              <a:t>Акцию по раздельному сбору отходов «</a:t>
            </a:r>
            <a:r>
              <a:rPr lang="ru-RU" sz="3400" dirty="0" err="1" smtClean="0"/>
              <a:t>Разделяйка</a:t>
            </a:r>
            <a:r>
              <a:rPr lang="ru-RU" sz="3400" dirty="0" smtClean="0"/>
              <a:t>» проводит </a:t>
            </a:r>
            <a:r>
              <a:rPr lang="ru-RU" sz="3400" dirty="0"/>
              <a:t>Челябинская региональная общественная организация развития экологической культуры “Сделаем</a:t>
            </a:r>
            <a:r>
              <a:rPr lang="ru-RU" sz="3400" dirty="0" smtClean="0"/>
              <a:t>”.</a:t>
            </a:r>
            <a:endParaRPr lang="ru-RU" sz="3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132856"/>
            <a:ext cx="4024908" cy="301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22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Основные </a:t>
            </a:r>
            <a:b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направления волонтерской деятельности Центра «Космос»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6016" y="1600200"/>
            <a:ext cx="417646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/>
              <a:t>Экологическое </a:t>
            </a:r>
            <a:r>
              <a:rPr lang="ru-RU" sz="2400" b="1" dirty="0" err="1" smtClean="0"/>
              <a:t>волонтерство</a:t>
            </a:r>
            <a:r>
              <a:rPr lang="ru-RU" sz="2400" b="1" dirty="0" smtClean="0"/>
              <a:t>.</a:t>
            </a:r>
          </a:p>
          <a:p>
            <a:pPr marL="0" indent="0">
              <a:buNone/>
            </a:pPr>
            <a:endParaRPr lang="ru-RU" sz="2400" b="1" dirty="0"/>
          </a:p>
          <a:p>
            <a:pPr marL="0" indent="0">
              <a:buNone/>
            </a:pPr>
            <a:r>
              <a:rPr lang="ru-RU" sz="2400" dirty="0" smtClean="0"/>
              <a:t>Волонтёры Центра принимают участие в благоустройстве территории учреждения.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0"/>
            <a:ext cx="3885604" cy="518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13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Основные </a:t>
            </a:r>
            <a:b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направления волонтерской деятельности Центра «Космос»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8024" y="1600200"/>
            <a:ext cx="424847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/>
              <a:t>Экологическое </a:t>
            </a:r>
            <a:r>
              <a:rPr lang="ru-RU" sz="2400" b="1" dirty="0" err="1" smtClean="0"/>
              <a:t>волонтерство</a:t>
            </a:r>
            <a:r>
              <a:rPr lang="ru-RU" sz="2400" b="1" dirty="0" smtClean="0"/>
              <a:t>.</a:t>
            </a:r>
          </a:p>
          <a:p>
            <a:pPr marL="0" indent="0">
              <a:buNone/>
            </a:pPr>
            <a:endParaRPr lang="ru-RU" sz="2400" b="1" dirty="0"/>
          </a:p>
          <a:p>
            <a:pPr marL="0" indent="0">
              <a:buNone/>
            </a:pPr>
            <a:r>
              <a:rPr lang="ru-RU" sz="2400" dirty="0" smtClean="0"/>
              <a:t>Традиционно воспитанники нашего учреждения принимают участие в посадках леса. </a:t>
            </a:r>
          </a:p>
          <a:p>
            <a:pPr marL="0" indent="0">
              <a:buNone/>
            </a:pPr>
            <a:r>
              <a:rPr lang="ru-RU" sz="2400" dirty="0" smtClean="0"/>
              <a:t>Мы сажали деревья и на территории нашего города и выезжали в другие районы Челябинской области.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45058"/>
            <a:ext cx="3566119" cy="534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06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0521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02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545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621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Основные </a:t>
            </a:r>
            <a:b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направления волонтерской деятельности Центра «Космос»</a:t>
            </a:r>
            <a:endParaRPr lang="ru-RU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96752"/>
            <a:ext cx="8147248" cy="194421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2400" dirty="0" err="1" smtClean="0"/>
              <a:t>Волонтерство</a:t>
            </a:r>
            <a:r>
              <a:rPr lang="ru-RU" sz="2400" dirty="0" smtClean="0"/>
              <a:t> на спортивных соревнованиях</a:t>
            </a:r>
          </a:p>
          <a:p>
            <a:pPr marL="0" indent="0" algn="ctr">
              <a:buNone/>
            </a:pPr>
            <a:r>
              <a:rPr lang="ru-RU" sz="2400" dirty="0" smtClean="0"/>
              <a:t>Благодаря сотрудничеству с Федерацией спортивного туризма Челябинской области воспитанники Центра имеют возможность принимать участие в организации и проведении соревнований муниципального и регионального уровня. </a:t>
            </a:r>
          </a:p>
          <a:p>
            <a:pPr marL="0" indent="0" algn="ctr">
              <a:buNone/>
            </a:pPr>
            <a:r>
              <a:rPr lang="ru-RU" sz="2400" dirty="0" smtClean="0"/>
              <a:t>В Центре функционирует система подготовки юных судей.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0"/>
          <a:stretch/>
        </p:blipFill>
        <p:spPr>
          <a:xfrm>
            <a:off x="1653141" y="3183847"/>
            <a:ext cx="5912854" cy="342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438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84822"/>
            <a:ext cx="8712968" cy="3897623"/>
          </a:xfrm>
        </p:spPr>
      </p:pic>
    </p:spTree>
    <p:extLst>
      <p:ext uri="{BB962C8B-B14F-4D97-AF65-F5344CB8AC3E}">
        <p14:creationId xmlns:p14="http://schemas.microsoft.com/office/powerpoint/2010/main" val="22370446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596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58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Основные </a:t>
            </a:r>
            <a:b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направления волонтерской деятельности Центра «Космос»</a:t>
            </a:r>
            <a:endParaRPr lang="ru-RU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6016" y="1196752"/>
            <a:ext cx="3826768" cy="511256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2400" dirty="0" err="1" smtClean="0"/>
              <a:t>Волонтерство</a:t>
            </a:r>
            <a:r>
              <a:rPr lang="ru-RU" sz="2400" dirty="0" smtClean="0"/>
              <a:t> на спортивных соревнованиях.</a:t>
            </a:r>
          </a:p>
          <a:p>
            <a:pPr marL="0" indent="0" algn="ctr">
              <a:buNone/>
            </a:pPr>
            <a:r>
              <a:rPr lang="ru-RU" sz="2400" dirty="0" smtClean="0"/>
              <a:t>В судействе официальных соревнований ребята могут принимать участие с 14 лет. Работая в судейских бригад в качестве волонтёров, ребята получают полезный опыт. </a:t>
            </a:r>
          </a:p>
          <a:p>
            <a:pPr marL="0" indent="0" algn="ctr">
              <a:buNone/>
            </a:pPr>
            <a:r>
              <a:rPr lang="ru-RU" sz="2400" dirty="0" smtClean="0"/>
              <a:t>Юные волонтеры учатся работать в команде, работают с спортсменами разных возрастов, осваивают навыки работы с документами.</a:t>
            </a:r>
          </a:p>
          <a:p>
            <a:pPr marL="0" indent="0" algn="ctr">
              <a:buNone/>
            </a:pP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4320480" cy="377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250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862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853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>
                <a:solidFill>
                  <a:schemeClr val="accent4">
                    <a:lumMod val="75000"/>
                  </a:schemeClr>
                </a:solidFill>
              </a:rPr>
              <a:t>Основные </a:t>
            </a:r>
            <a:br>
              <a:rPr lang="ru-RU" sz="32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3200" dirty="0">
                <a:solidFill>
                  <a:schemeClr val="accent4">
                    <a:lumMod val="75000"/>
                  </a:schemeClr>
                </a:solidFill>
              </a:rPr>
              <a:t>направления волонтерской деятельности Центра «Космос»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8064" y="1600200"/>
            <a:ext cx="353873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dirty="0" err="1"/>
              <a:t>Волонтерство</a:t>
            </a:r>
            <a:r>
              <a:rPr lang="ru-RU" sz="2200" dirty="0"/>
              <a:t> на </a:t>
            </a:r>
            <a:r>
              <a:rPr lang="ru-RU" sz="2200" dirty="0" smtClean="0"/>
              <a:t>массовых мероприятиях.</a:t>
            </a:r>
          </a:p>
          <a:p>
            <a:pPr marL="0" indent="0">
              <a:buNone/>
            </a:pPr>
            <a:r>
              <a:rPr lang="ru-RU" sz="2200" dirty="0" smtClean="0"/>
              <a:t>Центр – организатор массовых мероприятий муниципального и регионального уровней</a:t>
            </a:r>
            <a:r>
              <a:rPr lang="ru-RU" sz="2200" dirty="0" smtClean="0"/>
              <a:t>.</a:t>
            </a:r>
          </a:p>
          <a:p>
            <a:pPr marL="0" indent="0">
              <a:buNone/>
            </a:pPr>
            <a:r>
              <a:rPr lang="ru-RU" sz="2200" dirty="0" smtClean="0"/>
              <a:t>В проведении большинства мероприятий, проводимых Центром «Космос» участвуют юные волонтеры организации, а также приглашённые волонтеры.</a:t>
            </a:r>
            <a:endParaRPr lang="ru-RU" sz="2200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72816"/>
            <a:ext cx="4800533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chemeClr val="accent4">
                    <a:lumMod val="75000"/>
                  </a:schemeClr>
                </a:solidFill>
              </a:rPr>
              <a:t>Основные </a:t>
            </a:r>
            <a:br>
              <a:rPr lang="ru-RU" sz="32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</a:rPr>
              <a:t>направления волонтерской деятельности Центра «Космос»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8064" y="1600200"/>
            <a:ext cx="3744416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200" b="1" dirty="0" err="1">
                <a:solidFill>
                  <a:schemeClr val="accent4">
                    <a:lumMod val="75000"/>
                  </a:schemeClr>
                </a:solidFill>
              </a:rPr>
              <a:t>Волонтерство</a:t>
            </a:r>
            <a:r>
              <a:rPr lang="ru-RU" sz="2200" b="1" dirty="0">
                <a:solidFill>
                  <a:schemeClr val="accent4">
                    <a:lumMod val="75000"/>
                  </a:schemeClr>
                </a:solidFill>
              </a:rPr>
              <a:t> на </a:t>
            </a:r>
            <a:r>
              <a:rPr lang="ru-RU" sz="2200" b="1" dirty="0" smtClean="0">
                <a:solidFill>
                  <a:schemeClr val="accent4">
                    <a:lumMod val="75000"/>
                  </a:schemeClr>
                </a:solidFill>
              </a:rPr>
              <a:t>массовых </a:t>
            </a:r>
            <a:r>
              <a:rPr lang="ru-RU" sz="2200" b="1" dirty="0" smtClean="0">
                <a:solidFill>
                  <a:schemeClr val="accent4">
                    <a:lumMod val="75000"/>
                  </a:schemeClr>
                </a:solidFill>
              </a:rPr>
              <a:t>мероприятиях</a:t>
            </a:r>
            <a:endParaRPr lang="ru-RU" sz="22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sz="2200" dirty="0" smtClean="0"/>
              <a:t>Центр </a:t>
            </a:r>
            <a:r>
              <a:rPr lang="ru-RU" sz="2200" dirty="0" smtClean="0"/>
              <a:t>часто выступает </a:t>
            </a:r>
            <a:r>
              <a:rPr lang="ru-RU" sz="2200" dirty="0" err="1" smtClean="0"/>
              <a:t>соорганизатором</a:t>
            </a:r>
            <a:r>
              <a:rPr lang="ru-RU" sz="2200" dirty="0" smtClean="0"/>
              <a:t> массовых мероприятий.</a:t>
            </a:r>
          </a:p>
          <a:p>
            <a:pPr marL="0" indent="0">
              <a:buNone/>
            </a:pPr>
            <a:r>
              <a:rPr lang="ru-RU" sz="2200" dirty="0" smtClean="0"/>
              <a:t>Ежегодно мы «</a:t>
            </a:r>
            <a:r>
              <a:rPr lang="ru-RU" sz="2200" dirty="0" err="1" smtClean="0"/>
              <a:t>волонтерим</a:t>
            </a:r>
            <a:r>
              <a:rPr lang="ru-RU" sz="2200" dirty="0" smtClean="0"/>
              <a:t>» на городском массовом физкультурно-спортивном мероприятии «Городская прогулка».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79915"/>
            <a:ext cx="3666753" cy="488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45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chemeClr val="accent4">
                    <a:lumMod val="75000"/>
                  </a:schemeClr>
                </a:solidFill>
              </a:rPr>
              <a:t>Основные </a:t>
            </a:r>
            <a:br>
              <a:rPr lang="ru-RU" sz="32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</a:rPr>
              <a:t>направления волонтерской деятельности Центра «Космос»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0032" y="1600200"/>
            <a:ext cx="4032448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200" b="1" dirty="0" err="1">
                <a:solidFill>
                  <a:schemeClr val="accent4">
                    <a:lumMod val="75000"/>
                  </a:schemeClr>
                </a:solidFill>
              </a:rPr>
              <a:t>Волонтерство</a:t>
            </a:r>
            <a:r>
              <a:rPr lang="ru-RU" sz="2200" b="1" dirty="0">
                <a:solidFill>
                  <a:schemeClr val="accent4">
                    <a:lumMod val="75000"/>
                  </a:schemeClr>
                </a:solidFill>
              </a:rPr>
              <a:t> на </a:t>
            </a:r>
            <a:r>
              <a:rPr lang="ru-RU" sz="2200" b="1" dirty="0" smtClean="0">
                <a:solidFill>
                  <a:schemeClr val="accent4">
                    <a:lumMod val="75000"/>
                  </a:schemeClr>
                </a:solidFill>
              </a:rPr>
              <a:t>массовых </a:t>
            </a:r>
            <a:r>
              <a:rPr lang="ru-RU" sz="2200" b="1" dirty="0" smtClean="0">
                <a:solidFill>
                  <a:schemeClr val="accent4">
                    <a:lumMod val="75000"/>
                  </a:schemeClr>
                </a:solidFill>
              </a:rPr>
              <a:t>мероприятиях</a:t>
            </a:r>
            <a:endParaRPr lang="ru-RU" sz="22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sz="2200" dirty="0" smtClean="0"/>
              <a:t>В 2023 году ребята Центра стали волонтерами 7 </a:t>
            </a:r>
            <a:r>
              <a:rPr lang="ru-RU" sz="2200" dirty="0" err="1" smtClean="0"/>
              <a:t>турслетов</a:t>
            </a:r>
            <a:r>
              <a:rPr lang="ru-RU" sz="2200" dirty="0" smtClean="0"/>
              <a:t> проекта </a:t>
            </a:r>
            <a:r>
              <a:rPr lang="ru-RU" sz="2400" dirty="0">
                <a:hlinkClick r:id="rId2"/>
              </a:rPr>
              <a:t>волонтёрского движения "Мировые песни"</a:t>
            </a:r>
            <a:r>
              <a:rPr lang="ru-RU" sz="2400" dirty="0"/>
              <a:t> на тему "Я счастлив тем, что моя Родина - Урал!" в рамках Марафона авторской песни России 2022-2023 (традиции событийного туризма). </a:t>
            </a:r>
            <a:endParaRPr lang="ru-RU" sz="2200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6"/>
          <a:stretch/>
        </p:blipFill>
        <p:spPr>
          <a:xfrm>
            <a:off x="467544" y="1916832"/>
            <a:ext cx="4179356" cy="313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68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821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288</Words>
  <Application>Microsoft Office PowerPoint</Application>
  <PresentationFormat>Экран (4:3)</PresentationFormat>
  <Paragraphs>34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Волонтерские  проекты  Центра  детско-юношеского туризма «Космос»  города Челябинска</vt:lpstr>
      <vt:lpstr>Основные  направления волонтерской деятельности Центра «Космос»</vt:lpstr>
      <vt:lpstr>Основные  направления волонтерской деятельности Центра «Космос»</vt:lpstr>
      <vt:lpstr>Презентация PowerPoint</vt:lpstr>
      <vt:lpstr>Презентация PowerPoint</vt:lpstr>
      <vt:lpstr>Основные  направления волонтерской деятельности Центра «Космос»</vt:lpstr>
      <vt:lpstr>Основные  направления волонтерской деятельности Центра «Космос»</vt:lpstr>
      <vt:lpstr>Основные  направления волонтерской деятельности Центра «Космос»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 направления волонтерской деятельности Центра «Космос»</vt:lpstr>
      <vt:lpstr>Основные  направления волонтерской деятельности Центра «Космос»</vt:lpstr>
      <vt:lpstr>Основные  направления волонтерской деятельности Центра «Космос»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Волонтерские  проекты  Центра  детско-юношеского туризма «Космос»  города Челябинска</dc:title>
  <dc:creator>Светлана Маратовна</dc:creator>
  <cp:lastModifiedBy>Светлана Маратовна</cp:lastModifiedBy>
  <cp:revision>8</cp:revision>
  <dcterms:created xsi:type="dcterms:W3CDTF">2023-06-25T18:53:26Z</dcterms:created>
  <dcterms:modified xsi:type="dcterms:W3CDTF">2023-06-25T19:59:59Z</dcterms:modified>
</cp:coreProperties>
</file>