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65" r:id="rId6"/>
    <p:sldId id="266" r:id="rId7"/>
    <p:sldId id="264" r:id="rId8"/>
    <p:sldId id="263" r:id="rId9"/>
    <p:sldId id="260" r:id="rId10"/>
    <p:sldId id="262" r:id="rId11"/>
    <p:sldId id="261" r:id="rId12"/>
    <p:sldId id="268" r:id="rId13"/>
  </p:sldIdLst>
  <p:sldSz cx="12192000" cy="6858000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B4BD0FE-27AC-4A40-9283-D2F928B1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0DFF5-8F28-4185-BF93-CCF9A4B80305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6409446-8B1B-4754-824B-C6C20B139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005169-3A3E-46F9-B407-9EE777411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E7D0E-115E-4522-8712-7324B1F11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44111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5D3B0-7189-44B7-81A3-25799E8A0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E3DDE9-D226-4C4B-9024-2C775D6D1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6487C2-736C-49BD-AAD0-D3405B63B2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0DFF5-8F28-4185-BF93-CCF9A4B80305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5D360D-A9BE-4361-BB14-B3D5EFD26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D09648-6FCC-4634-A348-7E7775BC51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E7D0E-115E-4522-8712-7324B1F11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479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9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17.jpeg" /><Relationship Id="rId7" Type="http://schemas.openxmlformats.org/officeDocument/2006/relationships/image" Target="../media/image1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22.jpeg" /><Relationship Id="rId7" Type="http://schemas.openxmlformats.org/officeDocument/2006/relationships/image" Target="../media/image2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6.jpeg" /><Relationship Id="rId6" Type="http://schemas.openxmlformats.org/officeDocument/2006/relationships/image" Target="../media/image27.jpeg" /><Relationship Id="rId7" Type="http://schemas.openxmlformats.org/officeDocument/2006/relationships/image" Target="../media/image2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29.jpeg" /><Relationship Id="rId4" Type="http://schemas.openxmlformats.org/officeDocument/2006/relationships/image" Target="../media/image30.jpeg" /><Relationship Id="rId5" Type="http://schemas.openxmlformats.org/officeDocument/2006/relationships/image" Target="../media/image31.jpeg" /><Relationship Id="rId6" Type="http://schemas.openxmlformats.org/officeDocument/2006/relationships/image" Target="../media/image32.jpeg" /><Relationship Id="rId7" Type="http://schemas.openxmlformats.org/officeDocument/2006/relationships/image" Target="../media/image33.jpeg" /><Relationship Id="rId8" Type="http://schemas.openxmlformats.org/officeDocument/2006/relationships/image" Target="../media/image3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35.jpeg" /><Relationship Id="rId4" Type="http://schemas.openxmlformats.org/officeDocument/2006/relationships/image" Target="../media/image36.jpeg" /><Relationship Id="rId5" Type="http://schemas.openxmlformats.org/officeDocument/2006/relationships/image" Target="../media/image37.jpeg" /><Relationship Id="rId6" Type="http://schemas.openxmlformats.org/officeDocument/2006/relationships/image" Target="../media/image3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3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hyperlink" Target="https://vk.com/club224529797" TargetMode="External" /><Relationship Id="rId4" Type="http://schemas.openxmlformats.org/officeDocument/2006/relationships/hyperlink" Target="https://ok.ru/group/70000005267274" TargetMode="External" /><Relationship Id="rId5" Type="http://schemas.openxmlformats.org/officeDocument/2006/relationships/hyperlink" Target="https://dobro.ru/dashboard/organizer/15139036/requests" TargetMode="External" /><Relationship Id="rId6" Type="http://schemas.openxmlformats.org/officeDocument/2006/relationships/image" Target="../media/image40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4674C-D7A7-48D0-A356-B48CC693D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6166613-151D-4FE9-B370-16603E937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800" y="149086"/>
            <a:ext cx="3712487" cy="38374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0C239E-9EE3-405A-B632-1D4151F8C58D}"/>
              </a:ext>
            </a:extLst>
          </p:cNvPr>
          <p:cNvSpPr txBox="1"/>
          <p:nvPr/>
        </p:nvSpPr>
        <p:spPr>
          <a:xfrm>
            <a:off x="1205948" y="4637443"/>
            <a:ext cx="98331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>
                <a:solidFill>
                  <a:srgbClr val="002060"/>
                </a:solidFill>
                <a:latin typeface="Bahnschrift Condensed" panose="020b0502040204020203" pitchFamily="34" charset="0"/>
              </a:rPr>
              <a:t>АВТОНОМНАЯ НЕКОММЕРЧЕСКАЯ ОРГАНИЗАЦИЯ</a:t>
            </a:r>
          </a:p>
          <a:p>
            <a:pPr algn="ctr"/>
            <a:r>
              <a:rPr lang="ru-RU" sz="3600">
                <a:solidFill>
                  <a:srgbClr val="002060"/>
                </a:solidFill>
                <a:latin typeface="Bahnschrift Condensed" panose="020b0502040204020203" pitchFamily="34" charset="0"/>
              </a:rPr>
              <a:t> "СОЦИАЛЬНОДОСУГОВЫЙ ЦЕНТР</a:t>
            </a:r>
          </a:p>
          <a:p>
            <a:pPr algn="ctr"/>
            <a:r>
              <a:rPr lang="ru-RU" sz="3600">
                <a:solidFill>
                  <a:srgbClr val="002060"/>
                </a:solidFill>
                <a:latin typeface="Bahnschrift Condensed" panose="020b0502040204020203" pitchFamily="34" charset="0"/>
              </a:rPr>
              <a:t> "ДОРОГА ДОБРА"</a:t>
            </a:r>
          </a:p>
        </p:txBody>
      </p:sp>
    </p:spTree>
    <p:extLst>
      <p:ext uri="{BB962C8B-B14F-4D97-AF65-F5344CB8AC3E}">
        <p14:creationId xmlns:p14="http://schemas.microsoft.com/office/powerpoint/2010/main" val="2757346998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4674C-D7A7-48D0-A356-B48CC693D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71017E-DBB3-44A0-B950-39BBF9614972}"/>
              </a:ext>
            </a:extLst>
          </p:cNvPr>
          <p:cNvSpPr txBox="1"/>
          <p:nvPr/>
        </p:nvSpPr>
        <p:spPr>
          <a:xfrm>
            <a:off x="752354" y="198186"/>
            <a:ext cx="106872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Мы социально досуговый центр «Серебряных</a:t>
            </a:r>
            <a:r>
              <a:rPr lang="ru-RU" sz="2800">
                <a:solidFill>
                  <a:srgbClr val="002060"/>
                </a:solidFill>
                <a:latin typeface="Bahnschrift Condensed" panose="020b0502040204020203" pitchFamily="34" charset="0"/>
              </a:rPr>
              <a:t>»</a:t>
            </a:r>
            <a:r>
              <a:rPr lang="ru-RU" sz="28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 волонтеров г. Злынки Брянской области. Основными приоритетными направлениями и целями досугового центра является предоставление услуг по организации досуга лицам «</a:t>
            </a:r>
            <a:r>
              <a:rPr lang="ru-RU" sz="2800" err="1">
                <a:solidFill>
                  <a:srgbClr val="002060"/>
                </a:solidFill>
                <a:latin typeface="Bahnschrift Condensed" panose="020b0502040204020203" pitchFamily="34" charset="0"/>
              </a:rPr>
              <a:t>С</a:t>
            </a:r>
            <a:r>
              <a:rPr lang="ru-RU" sz="2800" b="0" i="0" err="1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еребрянного</a:t>
            </a:r>
            <a:r>
              <a:rPr lang="ru-RU" sz="2800">
                <a:solidFill>
                  <a:srgbClr val="002060"/>
                </a:solidFill>
                <a:latin typeface="Bahnschrift Condensed" panose="020b0502040204020203" pitchFamily="34" charset="0"/>
              </a:rPr>
              <a:t>»</a:t>
            </a:r>
            <a:r>
              <a:rPr lang="ru-RU" sz="28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 возраста, пожилым людям.</a:t>
            </a:r>
          </a:p>
          <a:p>
            <a:br>
              <a:rPr lang="ru-RU" sz="2400">
                <a:latin typeface="Bahnschrift Condensed" panose="020b0502040204020203" pitchFamily="34" charset="0"/>
              </a:rPr>
            </a:br>
            <a:endParaRPr lang="ru-RU" sz="2400">
              <a:latin typeface="Bahnschrift Condensed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457137-1100-4534-B9A0-762994298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666" y="2087887"/>
            <a:ext cx="6676341" cy="444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5501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4674C-D7A7-48D0-A356-B48CC693D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F559D1-B1B3-4C70-A05F-A63493BF3D0F}"/>
              </a:ext>
            </a:extLst>
          </p:cNvPr>
          <p:cNvSpPr txBox="1"/>
          <p:nvPr/>
        </p:nvSpPr>
        <p:spPr>
          <a:xfrm>
            <a:off x="742122" y="543340"/>
            <a:ext cx="1090653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В своей работе мы привлекём в "Серебряное" волонтерство не менее </a:t>
            </a:r>
            <a:r>
              <a:rPr lang="ru-RU" sz="4000" b="1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50 человек </a:t>
            </a:r>
            <a:r>
              <a:rPr lang="ru-RU" sz="36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в 2024 году, организуем за год не менее </a:t>
            </a:r>
            <a:r>
              <a:rPr lang="ru-RU" sz="4000" b="1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100 добрых </a:t>
            </a:r>
            <a:r>
              <a:rPr lang="ru-RU" sz="36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дел, напишем не менее </a:t>
            </a:r>
            <a:r>
              <a:rPr lang="ru-RU" sz="4000" b="1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5 проектов</a:t>
            </a:r>
            <a:r>
              <a:rPr lang="ru-RU" sz="3600" b="0" i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. </a:t>
            </a:r>
            <a:endParaRPr lang="ru-RU" sz="3600">
              <a:latin typeface="Bahnschrift Condensed" panose="020b05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E5A263-D92C-4910-867D-BE0BEBC010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544" y="2527195"/>
            <a:ext cx="3296110" cy="38676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FB25704-2C58-4DA3-937A-5650E7BAF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906" y="2551011"/>
            <a:ext cx="3200847" cy="382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225007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4674C-D7A7-48D0-A356-B48CC693D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174DD1-3FFD-47D6-8DE0-D13C5184A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254" y="96583"/>
            <a:ext cx="4458499" cy="33438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2C92FD-7059-4213-8D73-F22FBED56C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629" y="3616577"/>
            <a:ext cx="4193119" cy="31448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163F923-611F-4984-B439-1010783A0C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867" y="3403646"/>
            <a:ext cx="2507905" cy="33438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8078077-8620-4039-B719-C46503EC81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15" y="3561522"/>
            <a:ext cx="4037496" cy="30281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799108-AA8F-4CDF-84F0-94BB900C033D}"/>
              </a:ext>
            </a:extLst>
          </p:cNvPr>
          <p:cNvSpPr txBox="1"/>
          <p:nvPr/>
        </p:nvSpPr>
        <p:spPr>
          <a:xfrm>
            <a:off x="2875722" y="12589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AF629D-4D8E-4CDB-B9A0-0C7202EE2916}"/>
              </a:ext>
            </a:extLst>
          </p:cNvPr>
          <p:cNvSpPr txBox="1"/>
          <p:nvPr/>
        </p:nvSpPr>
        <p:spPr>
          <a:xfrm>
            <a:off x="407247" y="110481"/>
            <a:ext cx="613201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Экскурсия</a:t>
            </a:r>
            <a:r>
              <a:rPr lang="ru-RU" sz="3200" b="1">
                <a:solidFill>
                  <a:srgbClr val="002060"/>
                </a:solidFill>
                <a:latin typeface="Bahnschrift Condensed" panose="020b0502040204020203" pitchFamily="34" charset="0"/>
              </a:rPr>
              <a:t> </a:t>
            </a:r>
            <a:r>
              <a:rPr lang="ru-RU" sz="3200" b="1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по памятным местам Злынковского района. </a:t>
            </a:r>
          </a:p>
          <a:p>
            <a:pPr algn="ctr"/>
            <a:r>
              <a:rPr lang="ru-RU" sz="28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Команды Хранителей истории Движение Первых Злынковский район по инициативе группы волонтёров г.Злынка "Дорога добра " посетили могилу Семёна Исааковича Ганнибала в селе Добродеевка Злынковского района .</a:t>
            </a:r>
            <a:br>
              <a:rPr lang="ru-RU" sz="2800"/>
            </a:br>
            <a:endParaRPr lang="ru-RU" sz="280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096239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4674C-D7A7-48D0-A356-B48CC693D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B90CBE-3913-4C7A-9B6C-515E37C47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1" y="3846441"/>
            <a:ext cx="3728278" cy="27962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47C127-7120-4D07-95E2-B425A7D42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313" y="3756992"/>
            <a:ext cx="3728281" cy="27962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435042F-FE65-40C8-B551-23E87B349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896" y="125895"/>
            <a:ext cx="4571999" cy="34289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04849D5-6B90-4BE1-B425-FB93365A88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96" y="125894"/>
            <a:ext cx="4572000" cy="3429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89A0EC-EA11-4527-9BC7-555DF99D295C}"/>
              </a:ext>
            </a:extLst>
          </p:cNvPr>
          <p:cNvSpPr txBox="1"/>
          <p:nvPr/>
        </p:nvSpPr>
        <p:spPr>
          <a:xfrm>
            <a:off x="4139100" y="3816269"/>
            <a:ext cx="37282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По инициативе серебряных волонтеров г. Злынка "Дорога добра" и Хранителей истории Движения первых школ города состоялась </a:t>
            </a:r>
            <a:r>
              <a:rPr lang="ru-RU" sz="2800" b="1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поездка</a:t>
            </a:r>
            <a:r>
              <a:rPr lang="ru-RU" sz="24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 в село Лысые, где родился наш знаменитый поэт Николай Мельников.</a:t>
            </a:r>
            <a:endParaRPr lang="ru-RU" sz="240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98510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4674C-D7A7-48D0-A356-B48CC693D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D3087F-AE09-4EA6-99FA-915062306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680" y="3853987"/>
            <a:ext cx="3525077" cy="264380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1AB7A5-FD33-4D51-A404-2B97BF57B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0628">
            <a:off x="352983" y="503584"/>
            <a:ext cx="3123097" cy="234232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EF62BB-1C58-4B21-8DB8-A1151F5739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43" y="3949146"/>
            <a:ext cx="3398198" cy="254864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A5104B8-C77C-489F-AB1C-C79D0F6057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0396">
            <a:off x="8822929" y="675952"/>
            <a:ext cx="3063459" cy="22975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24AE1E3-908E-41B6-A7F4-AB8D6429B6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041" y="54847"/>
            <a:ext cx="4390885" cy="32931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BA8F0A-BDBB-40AE-AB50-BB34CC0A59A2}"/>
              </a:ext>
            </a:extLst>
          </p:cNvPr>
          <p:cNvSpPr txBox="1"/>
          <p:nvPr/>
        </p:nvSpPr>
        <p:spPr>
          <a:xfrm>
            <a:off x="4188234" y="3948843"/>
            <a:ext cx="391049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Группа волонтёров г. Злынка «Дорога добра» выбрала объектом </a:t>
            </a:r>
            <a:r>
              <a:rPr lang="ru-RU" sz="2800" b="1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исследования и экскурсии </a:t>
            </a:r>
            <a:r>
              <a:rPr lang="ru-RU" sz="24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некогда легендарное предприятие юго-запада Брянщины – спичечную фабрику «Ревпуть».</a:t>
            </a:r>
            <a:endParaRPr lang="ru-RU" sz="240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145973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4674C-D7A7-48D0-A356-B48CC693D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892738-5313-4E73-9F18-32E708CE5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17789" y="0"/>
            <a:ext cx="1905000" cy="3429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B187DA-276F-4B73-B9A4-738CBED2C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655" y="3619222"/>
            <a:ext cx="3920806" cy="294060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DD6D29-1AA0-4528-B165-CE9DFB06FD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630" y="135969"/>
            <a:ext cx="3655021" cy="274126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C1CF213-8001-40D6-965C-83BE81BCFA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21" y="3619222"/>
            <a:ext cx="3920806" cy="294060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959C6B1-2DFA-4C0C-B138-B0FACB0F66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49" y="230252"/>
            <a:ext cx="3403600" cy="25527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48C01B0-109F-4CC3-A3D1-7421CD266A5A}"/>
              </a:ext>
            </a:extLst>
          </p:cNvPr>
          <p:cNvSpPr txBox="1"/>
          <p:nvPr/>
        </p:nvSpPr>
        <p:spPr>
          <a:xfrm>
            <a:off x="4440466" y="3804672"/>
            <a:ext cx="331106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>
                <a:solidFill>
                  <a:srgbClr val="002060"/>
                </a:solidFill>
                <a:latin typeface="Bahnschrift Condensed" panose="020b0502040204020203" pitchFamily="34" charset="0"/>
              </a:rPr>
              <a:t>По и</a:t>
            </a:r>
            <a:r>
              <a:rPr lang="ru-RU" sz="24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нициативе серебряных волонтёров г. Злынка "Дорога добра« состоялся </a:t>
            </a:r>
            <a:r>
              <a:rPr lang="ru-RU" sz="2800" b="1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мастер-класс</a:t>
            </a:r>
            <a:r>
              <a:rPr lang="ru-RU" sz="24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 Валентины Луценко для девочек первой школы по пошиву одежды для кукол советских времён.</a:t>
            </a:r>
            <a:endParaRPr lang="ru-RU" sz="240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14111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4674C-D7A7-48D0-A356-B48CC693D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97D3B0-2CA7-469F-886B-D796D9F1F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543" y="3546613"/>
            <a:ext cx="3966817" cy="29751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592056-0C6C-4C74-B1FA-8D88EE6B5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532" y="280024"/>
            <a:ext cx="3640938" cy="273070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986FCE-70B8-4F38-98F2-6C3075432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41" y="159854"/>
            <a:ext cx="3821548" cy="28661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A071838-6623-482E-ADC4-8681CC1B19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28" y="3546613"/>
            <a:ext cx="3966816" cy="29751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25CBD0-D8AC-4399-8312-B924D9532071}"/>
              </a:ext>
            </a:extLst>
          </p:cNvPr>
          <p:cNvSpPr txBox="1"/>
          <p:nvPr/>
        </p:nvSpPr>
        <p:spPr>
          <a:xfrm>
            <a:off x="4231872" y="3141343"/>
            <a:ext cx="35206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>
                <a:solidFill>
                  <a:srgbClr val="002060"/>
                </a:solidFill>
                <a:latin typeface="Bahnschrift Condensed" panose="020b0502040204020203" pitchFamily="34" charset="0"/>
              </a:rPr>
              <a:t>П</a:t>
            </a:r>
            <a:r>
              <a:rPr lang="ru-RU" sz="24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о инициативе серебряных волонтёров "Дорога добра" г. Злынка состоялась </a:t>
            </a:r>
            <a:r>
              <a:rPr lang="ru-RU" sz="2800" b="1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пешая прогулка </a:t>
            </a:r>
            <a:r>
              <a:rPr lang="ru-RU" sz="24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до Кирьянова дуба. Используя палки для скандинавской ходьбы, участники мероприятия прошли сложный маршрут, преодолевая природные препятствия.</a:t>
            </a:r>
            <a:endParaRPr lang="ru-RU" sz="240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17E768-0387-4811-A616-989BE3D38B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791" y="159854"/>
            <a:ext cx="3801165" cy="285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11617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4674C-D7A7-48D0-A356-B48CC693D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52"/>
            <a:ext cx="12191999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2276AE-F767-452F-BF95-D968591B4C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8432">
            <a:off x="393240" y="512816"/>
            <a:ext cx="3178343" cy="238375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4DF4F1-F846-4E9A-B434-32BF69FDAE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2334">
            <a:off x="8241809" y="3098707"/>
            <a:ext cx="3469469" cy="26021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8FFFDF-4C96-4CEF-B2D7-F6CA6EFACE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3060">
            <a:off x="8519213" y="385625"/>
            <a:ext cx="3320900" cy="24906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C8ED1A-E050-4960-B7AB-5E88F26AA1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18302">
            <a:off x="983688" y="3100052"/>
            <a:ext cx="3090477" cy="231061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1672DA-C127-4A1F-A8CD-A08E9DCD6C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207" y="69642"/>
            <a:ext cx="3524119" cy="234941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94B7DBF-7112-4AB8-A4A0-6699D573EE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834" y="2646873"/>
            <a:ext cx="3524120" cy="23494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21C042B-C8E2-4642-A97E-BDAD844D717E}"/>
              </a:ext>
            </a:extLst>
          </p:cNvPr>
          <p:cNvSpPr txBox="1"/>
          <p:nvPr/>
        </p:nvSpPr>
        <p:spPr>
          <a:xfrm>
            <a:off x="1378225" y="5644419"/>
            <a:ext cx="9435547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>
                <a:solidFill>
                  <a:srgbClr val="000000"/>
                </a:solidFill>
                <a:effectLst/>
                <a:latin typeface="Bahnschrift Condensed" panose="020b0502040204020203" pitchFamily="34" charset="0"/>
              </a:rPr>
              <a:t> </a:t>
            </a:r>
            <a:r>
              <a:rPr lang="ru-RU" sz="24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Состоялась </a:t>
            </a:r>
            <a:r>
              <a:rPr lang="ru-RU" sz="2800" b="1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первая межрайонная встреча серебряных волонтёров </a:t>
            </a:r>
            <a:r>
              <a:rPr lang="ru-RU" sz="2400" b="0" i="0">
                <a:solidFill>
                  <a:srgbClr val="002060"/>
                </a:solidFill>
                <a:effectLst/>
                <a:latin typeface="Bahnschrift Condensed" panose="020b0502040204020203" pitchFamily="34" charset="0"/>
              </a:rPr>
              <a:t>Новозыбкова и Злынки в городском Доме Культуры . Она проходила при поддержке Фонда Президентских грантов, в рамках проекта «Я, ты, он, она -вместе дружная семья». </a:t>
            </a:r>
            <a:endParaRPr lang="ru-RU" sz="240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55237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4674C-D7A7-48D0-A356-B48CC693D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25691C-68EE-4D09-95E7-FB2676E2E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740" y="110401"/>
            <a:ext cx="4002158" cy="30016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C691E2-FC6D-479B-AFD0-7EF44A0973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103" y="87208"/>
            <a:ext cx="4115631" cy="30867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E813149-6524-49F7-BB2C-64E73EA064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37" y="3502135"/>
            <a:ext cx="2432415" cy="32432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26CB59F-C5AB-436E-B20C-422B255639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450" y="3350471"/>
            <a:ext cx="2463429" cy="328457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B4B825D-3B86-43E5-80CB-026DBBD56D03}"/>
              </a:ext>
            </a:extLst>
          </p:cNvPr>
          <p:cNvSpPr txBox="1"/>
          <p:nvPr/>
        </p:nvSpPr>
        <p:spPr>
          <a:xfrm>
            <a:off x="4010718" y="3999871"/>
            <a:ext cx="41705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>
                <a:solidFill>
                  <a:srgbClr val="002060"/>
                </a:solidFill>
                <a:latin typeface="Bahnschrift Condensed" panose="020b0502040204020203" pitchFamily="34" charset="0"/>
              </a:rPr>
              <a:t>Участие в региональном форуме для серебряных волонтеров г. Брянск</a:t>
            </a:r>
          </a:p>
        </p:txBody>
      </p:sp>
    </p:spTree>
    <p:extLst>
      <p:ext uri="{BB962C8B-B14F-4D97-AF65-F5344CB8AC3E}">
        <p14:creationId xmlns:p14="http://schemas.microsoft.com/office/powerpoint/2010/main" val="4270276611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4674C-D7A7-48D0-A356-B48CC693D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227DBC4-C5D1-46F6-AA07-B9E515479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230" y="1076601"/>
            <a:ext cx="8587712" cy="556549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3DF585D-F56A-4466-8E19-3CB7F4135F7F}"/>
              </a:ext>
            </a:extLst>
          </p:cNvPr>
          <p:cNvSpPr txBox="1"/>
          <p:nvPr/>
        </p:nvSpPr>
        <p:spPr>
          <a:xfrm>
            <a:off x="3407764" y="152814"/>
            <a:ext cx="57246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>
                <a:solidFill>
                  <a:srgbClr val="002060"/>
                </a:solidFill>
                <a:latin typeface="Bahnschrift Condensed" panose="020b0502040204020203" pitchFamily="34" charset="0"/>
              </a:rPr>
              <a:t>О нас в местной газете «Знамя»</a:t>
            </a:r>
          </a:p>
        </p:txBody>
      </p:sp>
    </p:spTree>
    <p:extLst>
      <p:ext uri="{BB962C8B-B14F-4D97-AF65-F5344CB8AC3E}">
        <p14:creationId xmlns:p14="http://schemas.microsoft.com/office/powerpoint/2010/main" val="2468096688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4674C-D7A7-48D0-A356-B48CC693D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2CB2EE-DEBC-419D-97F8-9E391A615666}"/>
              </a:ext>
            </a:extLst>
          </p:cNvPr>
          <p:cNvSpPr txBox="1"/>
          <p:nvPr/>
        </p:nvSpPr>
        <p:spPr>
          <a:xfrm>
            <a:off x="437323" y="231516"/>
            <a:ext cx="6428363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>
                <a:solidFill>
                  <a:srgbClr val="002060"/>
                </a:solidFill>
                <a:latin typeface="Bahnschrift Condensed" panose="020b0502040204020203" pitchFamily="34" charset="0"/>
              </a:rPr>
              <a:t>Наши контакты:</a:t>
            </a:r>
          </a:p>
          <a:p>
            <a:r>
              <a:rPr lang="ru-RU" sz="5400">
                <a:solidFill>
                  <a:srgbClr val="002060"/>
                </a:solidFill>
                <a:latin typeface="Bahnschrift Condensed" panose="020b0502040204020203" pitchFamily="34" charset="0"/>
              </a:rPr>
              <a:t>Сайт </a:t>
            </a:r>
            <a:br>
              <a:rPr lang="ru-RU" sz="5400">
                <a:solidFill>
                  <a:srgbClr val="002060"/>
                </a:solidFill>
                <a:latin typeface="Bahnschrift Condensed" panose="020b0502040204020203" pitchFamily="34" charset="0"/>
              </a:rPr>
            </a:br>
            <a:r>
              <a:rPr lang="ru-RU" sz="5400">
                <a:solidFill>
                  <a:srgbClr val="002060"/>
                </a:solidFill>
                <a:latin typeface="Bahnschrift Condensed" panose="020b0502040204020203" pitchFamily="34" charset="0"/>
              </a:rPr>
              <a:t>Почта </a:t>
            </a:r>
            <a:r>
              <a:rPr lang="en-US" sz="5400">
                <a:solidFill>
                  <a:srgbClr val="002060"/>
                </a:solidFill>
                <a:latin typeface="Bahnschrift Condensed" panose="020b0502040204020203" pitchFamily="34" charset="0"/>
              </a:rPr>
              <a:t>GRAFA1959@MAIL.RU</a:t>
            </a:r>
            <a:endParaRPr lang="ru-RU" sz="5400">
              <a:solidFill>
                <a:srgbClr val="002060"/>
              </a:solidFill>
              <a:latin typeface="Bahnschrift Condensed" panose="020b0502040204020203" pitchFamily="34" charset="0"/>
            </a:endParaRPr>
          </a:p>
          <a:p>
            <a:r>
              <a:rPr lang="ru-RU" sz="5400">
                <a:solidFill>
                  <a:srgbClr val="002060"/>
                </a:solidFill>
                <a:latin typeface="Bahnschrift Condensed" panose="020b0502040204020203" pitchFamily="34" charset="0"/>
              </a:rPr>
              <a:t>Телефон 8 950 696 98 06</a:t>
            </a:r>
          </a:p>
          <a:p>
            <a:r>
              <a:rPr lang="ru-RU" sz="5400" err="1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Вконтакте</a:t>
            </a:r>
            <a:r>
              <a:rPr lang="ru-RU" sz="5400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 </a:t>
            </a:r>
          </a:p>
          <a:p>
            <a:r>
              <a:rPr lang="ru-RU" sz="5400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Одноклассники</a:t>
            </a:r>
            <a:br>
              <a:rPr lang="ru-RU" sz="5400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ru-RU" sz="5400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Добро.</a:t>
            </a:r>
            <a:r>
              <a:rPr lang="en-US" sz="5400" err="1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endParaRPr lang="ru-RU" sz="5400">
              <a:solidFill>
                <a:schemeClr val="accent1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6CE36C-05F2-419B-9F4D-0B9C42C0D4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314" y="811695"/>
            <a:ext cx="3925955" cy="523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54508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20</Paragraphs>
  <Slides>12</Slides>
  <Notes>0</Notes>
  <TotalTime>198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 Light</vt:lpstr>
      <vt:lpstr>Calibri</vt:lpstr>
      <vt:lpstr>Bahnschrift Condensed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User</dc:creator>
  <cp:lastModifiedBy>User</cp:lastModifiedBy>
  <cp:revision>18</cp:revision>
  <dcterms:created xsi:type="dcterms:W3CDTF">2024-04-15T12:06:16Z</dcterms:created>
  <dcterms:modified xsi:type="dcterms:W3CDTF">2024-04-15T16:30:22Z</dcterms:modified>
</cp:coreProperties>
</file>