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6" y="-2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 bwMode="auto">
          <a:xfrm>
            <a:off x="0" y="2647949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 bwMode="auto"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 extrusionOk="0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 rot="19140000">
            <a:off x="1212277" y="2470925"/>
            <a:ext cx="6511130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lang="en-US" sz="1400" b="0" i="0" u="none" strike="noStrike" cap="all" spc="400">
                <a:ln>
                  <a:noFill/>
                </a:ln>
                <a:solidFill>
                  <a:schemeClr val="tx1"/>
                </a:solidFill>
                <a:latin typeface="+mn-lt"/>
                <a:ea typeface="+mj-ea"/>
                <a:cs typeface="Tung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49A0C84-08D6-412D-AB89-66119B03E0A9}" type="datetimeFigureOut">
              <a:rPr lang="ru-RU"/>
              <a:pPr>
                <a:defRPr/>
              </a:pPr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4E8E814-7DB3-4303-AFE1-29106B5F8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49A0C84-08D6-412D-AB89-66119B03E0A9}" type="datetimeFigureOut">
              <a:rPr lang="ru-RU"/>
              <a:pPr>
                <a:defRPr/>
              </a:pPr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4E8E814-7DB3-4303-AFE1-29106B5F8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9"/>
            <a:ext cx="2057400" cy="4678362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9"/>
            <a:ext cx="6019800" cy="4678362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49A0C84-08D6-412D-AB89-66119B03E0A9}" type="datetimeFigureOut">
              <a:rPr lang="ru-RU"/>
              <a:pPr>
                <a:defRPr/>
              </a:pPr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4E8E814-7DB3-4303-AFE1-29106B5F8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49A0C84-08D6-412D-AB89-66119B03E0A9}" type="datetimeFigureOut">
              <a:rPr lang="ru-RU"/>
              <a:pPr>
                <a:defRPr/>
              </a:pPr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4E8E814-7DB3-4303-AFE1-29106B5F8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auto"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 extrusionOk="0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ight Triangle 6"/>
          <p:cNvSpPr/>
          <p:nvPr/>
        </p:nvSpPr>
        <p:spPr bwMode="auto">
          <a:xfrm>
            <a:off x="0" y="2647949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lang="en-US" sz="3200" b="0" i="0" u="none" strike="noStrike" cap="all" spc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 rot="19140000">
            <a:off x="1216151" y="2468303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u="none" strike="noStrike" cap="all" spc="400">
                <a:ln>
                  <a:noFill/>
                </a:ln>
                <a:solidFill>
                  <a:schemeClr val="tx1"/>
                </a:solidFill>
                <a:latin typeface="+mn-lt"/>
                <a:ea typeface="+mj-ea"/>
                <a:cs typeface="Tung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49A0C84-08D6-412D-AB89-66119B03E0A9}" type="datetimeFigureOut">
              <a:rPr lang="ru-RU"/>
              <a:pPr>
                <a:defRPr/>
              </a:pPr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4E8E814-7DB3-4303-AFE1-29106B5F8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49A0C84-08D6-412D-AB89-66119B03E0A9}" type="datetimeFigureOut">
              <a:rPr lang="ru-RU"/>
              <a:pPr>
                <a:defRPr/>
              </a:pPr>
              <a:t>22.11.2024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4E8E814-7DB3-4303-AFE1-29106B5F8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cap="all" spc="400">
                <a:solidFill>
                  <a:schemeClr val="tx1"/>
                </a:solidFill>
                <a:latin typeface="+mn-lt"/>
                <a:ea typeface="+mj-ea"/>
                <a:cs typeface="Tung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cap="all" spc="400">
                <a:solidFill>
                  <a:schemeClr val="tx1"/>
                </a:solidFill>
                <a:latin typeface="+mn-lt"/>
                <a:ea typeface="+mj-ea"/>
                <a:cs typeface="Tung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49A0C84-08D6-412D-AB89-66119B03E0A9}" type="datetimeFigureOut">
              <a:rPr lang="ru-RU"/>
              <a:pPr>
                <a:defRPr/>
              </a:pPr>
              <a:t>22.11.2024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4E8E814-7DB3-4303-AFE1-29106B5F8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49A0C84-08D6-412D-AB89-66119B03E0A9}" type="datetimeFigureOut">
              <a:rPr lang="ru-RU"/>
              <a:pPr>
                <a:defRPr/>
              </a:pPr>
              <a:t>22.11.2024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4E8E814-7DB3-4303-AFE1-29106B5F8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49A0C84-08D6-412D-AB89-66119B03E0A9}" type="datetimeFigureOut">
              <a:rPr lang="ru-RU"/>
              <a:pPr>
                <a:defRPr/>
              </a:pPr>
              <a:t>22.11.2024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4E8E814-7DB3-4303-AFE1-29106B5F8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 bwMode="auto">
          <a:xfrm>
            <a:off x="0" y="2647949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Triangle 17"/>
          <p:cNvSpPr/>
          <p:nvPr/>
        </p:nvSpPr>
        <p:spPr bwMode="auto"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>
              <a:defRPr/>
            </a:pPr>
            <a:endParaRPr lang="en-US" sz="1800">
              <a:solidFill>
                <a:schemeClr val="lt1"/>
              </a:solidFill>
              <a:latin typeface="Franklin Gothic Book"/>
              <a:ea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lang="en-US" sz="2800" b="0" i="0" u="none" strike="noStrike" cap="all" spc="0">
                <a:ln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49A0C84-08D6-412D-AB89-66119B03E0A9}" type="datetimeFigureOut">
              <a:rPr lang="ru-RU"/>
              <a:pPr>
                <a:defRPr/>
              </a:pPr>
              <a:t>22.11.2024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4E8E814-7DB3-4303-AFE1-29106B5F8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 bwMode="auto"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 extrusionOk="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Right Triangle 8"/>
          <p:cNvSpPr/>
          <p:nvPr/>
        </p:nvSpPr>
        <p:spPr bwMode="auto">
          <a:xfrm>
            <a:off x="0" y="2647949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 bwMode="auto"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 extrusionOk="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49A0C84-08D6-412D-AB89-66119B03E0A9}" type="datetimeFigureOut">
              <a:rPr lang="ru-RU"/>
              <a:pPr>
                <a:defRPr/>
              </a:pPr>
              <a:t>22.11.2024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4E8E814-7DB3-4303-AFE1-29106B5F8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 extrusionOk="0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 bwMode="auto"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 extrusionOk="0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49A0C84-08D6-412D-AB89-66119B03E0A9}" type="datetimeFigureOut">
              <a:rPr lang="ru-RU"/>
              <a:pPr>
                <a:defRPr/>
              </a:pPr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517514" y="6285122"/>
            <a:ext cx="472439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4E8E814-7DB3-4303-AFE1-29106B5F8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spcBef>
          <a:spcPts val="0"/>
        </a:spcBef>
        <a:buNone/>
        <a:defRPr sz="28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800"/>
        </a:spcBef>
        <a:buFont typeface="Arial"/>
        <a:buNone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>
        <a:spcBef>
          <a:spcPts val="300"/>
        </a:spcBef>
        <a:buClr>
          <a:schemeClr val="accent2"/>
        </a:buClr>
        <a:buFont typeface="Wingdings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>
        <a:spcBef>
          <a:spcPts val="300"/>
        </a:spcBef>
        <a:buClr>
          <a:schemeClr val="accent2"/>
        </a:buClr>
        <a:buFont typeface="Wingdings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>
        <a:spcBef>
          <a:spcPts val="300"/>
        </a:spcBef>
        <a:buClr>
          <a:schemeClr val="accent2"/>
        </a:buClr>
        <a:buFont typeface="Wingdings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>
        <a:spcBef>
          <a:spcPts val="300"/>
        </a:spcBef>
        <a:buClr>
          <a:schemeClr val="accent2"/>
        </a:buClr>
        <a:buFont typeface="Wingdings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>
        <a:spcBef>
          <a:spcPts val="300"/>
        </a:spcBef>
        <a:buClr>
          <a:schemeClr val="accent2"/>
        </a:buClr>
        <a:buFont typeface="Wingdings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>
        <a:spcBef>
          <a:spcPts val="300"/>
        </a:spcBef>
        <a:buClr>
          <a:schemeClr val="accent2"/>
        </a:buClr>
        <a:buFont typeface="Wingdings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>
        <a:spcBef>
          <a:spcPts val="300"/>
        </a:spcBef>
        <a:buClr>
          <a:schemeClr val="accent2"/>
        </a:buClr>
        <a:buFont typeface="Wingdings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>
        <a:spcBef>
          <a:spcPts val="300"/>
        </a:spcBef>
        <a:buClr>
          <a:schemeClr val="accent2"/>
        </a:buClr>
        <a:buFont typeface="Wingdings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Волонтеры </a:t>
            </a:r>
            <a:br>
              <a:rPr lang="ru-RU"/>
            </a:br>
            <a:r>
              <a:rPr lang="ru-RU"/>
              <a:t>мкоу сош №2 г. Уржума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 bwMode="auto">
          <a:xfrm>
            <a:off x="4716016" y="479715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Руководитель: Веприкова Елена Алексеевна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539552" y="1700808"/>
            <a:ext cx="2632793" cy="4680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4139952" y="3356992"/>
            <a:ext cx="4224469" cy="31683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1115616" y="26064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Участие в районных и региональных волонтерских встречах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3280" t="50000" r="46429"/>
          <a:stretch/>
        </p:blipFill>
        <p:spPr bwMode="auto">
          <a:xfrm>
            <a:off x="4499992" y="692696"/>
            <a:ext cx="3168351" cy="236250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619672" y="5589240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/>
              <a:t>Волонтеры Победы – Хранители истории – отряд «Алые паруса» - активисты «Движения первых»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899592" y="104058"/>
            <a:ext cx="7200800" cy="540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339752" y="587727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Волонтерская медиа – группа «Алые паруса»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763687" y="476672"/>
            <a:ext cx="6336703" cy="4752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57425" y="335645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Приборка у памятника Воинам -Уржумцам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33146" y="1052736"/>
            <a:ext cx="3933702" cy="2218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4283968" y="1124744"/>
            <a:ext cx="3619541" cy="27146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257425" y="3161928"/>
            <a:ext cx="2079041" cy="3696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/>
        </p:blipFill>
        <p:spPr bwMode="auto">
          <a:xfrm>
            <a:off x="2987824" y="3401616"/>
            <a:ext cx="2592288" cy="34563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/>
        </p:blipFill>
        <p:spPr bwMode="auto">
          <a:xfrm>
            <a:off x="6660232" y="3010942"/>
            <a:ext cx="2134295" cy="37890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6228184" y="260648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4 года отряд «Волонтеры Победы» регулярно ухаживает за территорией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539552" y="404664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Волонтеры в течение нескольких лет проводят классные часы патриотической направленности и организуют акции «Письмо солдату», письма Победы, георгиевская ленточка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395536" y="1327994"/>
            <a:ext cx="4120215" cy="30901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4788023" y="1359802"/>
            <a:ext cx="4007069" cy="30053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611560" y="4423095"/>
            <a:ext cx="3040130" cy="22800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/>
        </p:blipFill>
        <p:spPr bwMode="auto">
          <a:xfrm>
            <a:off x="4716016" y="4312384"/>
            <a:ext cx="2692245" cy="2376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323527" y="728700"/>
            <a:ext cx="3936437" cy="2952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971599" y="18864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Волонтеры организуют и активно участвуют в экологических акциях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4941915" y="908720"/>
            <a:ext cx="3186354" cy="4248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81010" y="3689648"/>
            <a:ext cx="4224469" cy="31683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611560" y="1124744"/>
            <a:ext cx="7344816" cy="5508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899592" y="260648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2 раза в год волонтеры проводят массовую зарядку для учеников начальной школы (на фото волонтер медиа-группы «Алые паруса» Ксения проводит зарядку в ноябре 2024 года)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755576" y="0"/>
            <a:ext cx="3678155" cy="489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5130808" y="476672"/>
            <a:ext cx="2520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В этом году у нас образовался еще один волонтерский отряд, пока не официальный. Ученики 5б класса оказывают помощь для бездомных животных. Они начали работу еще в 4 классе.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4609317" y="3547612"/>
            <a:ext cx="4187957" cy="3140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 flipH="1">
            <a:off x="976545" y="4111964"/>
            <a:ext cx="3435488" cy="2576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467544" y="1124744"/>
            <a:ext cx="3664108" cy="2985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611560" y="476672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/>
              <a:t>Помощь участникам СВО.  Отряд «Алые паруса» регулярно посещает фонд «За Вятку» и помогает плести сети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4499992" y="1052736"/>
            <a:ext cx="4135388" cy="55138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2288618" y="3645024"/>
            <a:ext cx="1771346" cy="3149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Arial"/>
        <a:cs typeface="Arial"/>
      </a:majorFont>
      <a:minorFont>
        <a:latin typeface="Franklin Gothic Book"/>
        <a:ea typeface="Arial"/>
        <a:cs typeface="Arial"/>
      </a:minorFont>
    </a:fontScheme>
    <a:fmtScheme name="Углы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166</Words>
  <Application>Microsoft Office PowerPoint</Application>
  <DocSecurity>0</DocSecurity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Углы</vt:lpstr>
      <vt:lpstr>Волонтеры  мкоу сош №2 г. Уржума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Волонтеры  мкоу сош №2 г. Уржума</dc:title>
  <dc:creator>Koly</dc:creator>
  <cp:lastModifiedBy>Уржум1</cp:lastModifiedBy>
  <cp:revision>9</cp:revision>
  <dcterms:created xsi:type="dcterms:W3CDTF">2024-11-20T16:21:10Z</dcterms:created>
  <dcterms:modified xsi:type="dcterms:W3CDTF">2024-11-22T06:53:37Z</dcterms:modified>
  <dc:identifier/>
  <dc:language/>
  <cp:version/>
</cp:coreProperties>
</file>