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0787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Ион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Direktor_Perspektiva</dc:creator>
  <cp:lastModifiedBy>Direktor_Perspektiva</cp:lastModifiedBy>
  <cp:revision>1</cp:revision>
  <dcterms:created xsi:type="dcterms:W3CDTF">2021-07-02T08:28:54Z</dcterms:created>
  <dcterms:modified xsi:type="dcterms:W3CDTF">2021-07-02T08:29:12Z</dcterms:modified>
</cp:coreProperties>
</file>