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59" r:id="rId6"/>
    <p:sldId id="261" r:id="rId7"/>
    <p:sldId id="263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7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3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7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1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7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0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6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9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6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2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E642A-D4F4-4669-94B9-92F0F907F2F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3FAB6-AE8B-4678-A7D1-89FD4A73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6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0362"/>
            <a:ext cx="2206756" cy="2746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5566"/>
            <a:ext cx="3435846" cy="3435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39234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/>
                </a:solidFill>
              </a:rPr>
              <a:t>Наши логотипы</a:t>
            </a:r>
            <a:endParaRPr lang="ru-RU" sz="2800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8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0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3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3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61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</Words>
  <Application>Microsoft Office PowerPoint</Application>
  <PresentationFormat>Экран (16:9)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Титова</dc:creator>
  <cp:lastModifiedBy>W7</cp:lastModifiedBy>
  <cp:revision>5</cp:revision>
  <dcterms:created xsi:type="dcterms:W3CDTF">2023-10-26T09:54:56Z</dcterms:created>
  <dcterms:modified xsi:type="dcterms:W3CDTF">2024-02-01T03:45:25Z</dcterms:modified>
</cp:coreProperties>
</file>