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8288000" cy="10287000"/>
  <p:notesSz cx="6858000" cy="9144000"/>
  <p:embeddedFontLst>
    <p:embeddedFont>
      <p:font typeface="Open Sans" panose="020B0604020202020204" charset="0"/>
      <p:regular r:id="rId17"/>
    </p:embeddedFont>
    <p:embeddedFont>
      <p:font typeface="Times Neue Roman" panose="020B0604020202020204" charset="0"/>
      <p:regular r:id="rId18"/>
    </p:embeddedFont>
    <p:embeddedFont>
      <p:font typeface="Open Sans Bold Italics" panose="020B0604020202020204" charset="0"/>
      <p:regular r:id="rId19"/>
    </p:embeddedFont>
    <p:embeddedFont>
      <p:font typeface="Times Neue Roman Bold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Extra Bold" panose="020B0604020202020204" charset="0"/>
      <p:regular r:id="rId26"/>
    </p:embeddedFont>
    <p:embeddedFont>
      <p:font typeface="Arim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5260" y="625825"/>
            <a:ext cx="1307748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2625" y="308677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3143188" y="4368184"/>
            <a:ext cx="895712" cy="10709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76828" y="2191505"/>
            <a:ext cx="9176549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5200" dirty="0" smtClean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СОЦИАЛЬНЫЙ ПРОЕКТ</a:t>
            </a:r>
            <a:br>
              <a:rPr lang="ru-RU" sz="5200" dirty="0" smtClean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</a:br>
            <a:r>
              <a:rPr lang="ru-RU" sz="5200" dirty="0" smtClean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/>
            </a:r>
            <a:br>
              <a:rPr lang="ru-RU" sz="5200" dirty="0" smtClean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</a:br>
            <a:r>
              <a:rPr lang="en-US" sz="5200" dirty="0" smtClean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НАСТОЛЬНАЯ </a:t>
            </a:r>
            <a:r>
              <a:rPr lang="en-US" sz="5200" dirty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ИГРА</a:t>
            </a:r>
          </a:p>
          <a:p>
            <a:pPr algn="ctr">
              <a:lnSpc>
                <a:spcPts val="7280"/>
              </a:lnSpc>
            </a:pPr>
            <a:r>
              <a:rPr lang="en-US" sz="5199" dirty="0">
                <a:solidFill>
                  <a:srgbClr val="26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«МОНОПОЛИЯ ДОБРА»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721950"/>
            <a:ext cx="18026930" cy="6580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0484" lvl="1" indent="-570242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Александра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Красилова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–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организатор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marL="1140484" lvl="1" indent="-570242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Веснинцева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Екатерина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–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заместитель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организатора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marL="1140484" lvl="1" indent="-570242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Виллер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Яна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-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графический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дизайнер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marL="1140484" lvl="1" indent="-570242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Шкуренко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Анастасия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–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исполнитель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marL="1140484" lvl="1" indent="-570242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Лузгина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Александра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–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текстовый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редактор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marL="1140485" lvl="1" indent="-570243" algn="just">
              <a:lnSpc>
                <a:spcPts val="7395"/>
              </a:lnSpc>
              <a:buFont typeface="Arial"/>
              <a:buChar char="•"/>
            </a:pP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Ильц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Ирина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–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оформитель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5282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</a:t>
            </a:r>
            <a:r>
              <a:rPr lang="en-US" sz="5282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0502" y="895350"/>
            <a:ext cx="1548699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Информация</a:t>
            </a:r>
            <a:r>
              <a:rPr lang="en-US" sz="6899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 </a:t>
            </a:r>
            <a:r>
              <a:rPr lang="en-US" sz="6899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команде</a:t>
            </a:r>
            <a:r>
              <a:rPr lang="en-US" sz="6899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6899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</a:t>
            </a:r>
            <a:r>
              <a:rPr lang="en-US" sz="6899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5932" y="533900"/>
            <a:ext cx="15796136" cy="9219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43118" y="975692"/>
            <a:ext cx="14601764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9"/>
              </a:lnSpc>
            </a:pP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Пробную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версию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игры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мы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проводили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совместно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участниками образовательных программ ДОЛ «Лидер-Смена» 7 смены 2021 года.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протяжении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всей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игры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помогали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ребятам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правильно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и с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пользой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провести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это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время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Игроки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отлично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справились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с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поставленной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задачей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!</a:t>
            </a:r>
          </a:p>
          <a:p>
            <a:pPr algn="ctr">
              <a:lnSpc>
                <a:spcPts val="5009"/>
              </a:lnSpc>
            </a:pP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Было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сказано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что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благодаря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нашей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игре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они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совсем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по-другому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посмотрели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волонтёрство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узнали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большую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часть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направлений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и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захотели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стать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волонтёрами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66700"/>
            <a:ext cx="7277100" cy="9702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15600" y="366279"/>
            <a:ext cx="7127731" cy="950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495300"/>
            <a:ext cx="6952187" cy="92695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44200" y="495300"/>
            <a:ext cx="6952187" cy="926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44617" y="8892520"/>
            <a:ext cx="7512316" cy="7233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1217" flipH="1">
            <a:off x="17272265" y="6614514"/>
            <a:ext cx="949890" cy="11357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1217">
            <a:off x="14402424" y="9034581"/>
            <a:ext cx="833933" cy="9970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86200" y="419100"/>
            <a:ext cx="10020300" cy="1413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Вывод</a:t>
            </a:r>
            <a:r>
              <a:rPr lang="en-US" sz="849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400" y="2324100"/>
            <a:ext cx="17948375" cy="860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   </a:t>
            </a:r>
            <a:r>
              <a:rPr lang="en-US" sz="5100" b="1" dirty="0" err="1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Монополия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Добра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–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социальный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проект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,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направленный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популяризацию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волонтёрства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,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который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принесёт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больше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всего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последователей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,</a:t>
            </a: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/>
            </a:r>
            <a:b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</a:b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так как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рассчитан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интерактивное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изучение</a:t>
            </a: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/>
            </a:r>
            <a:b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</a:b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и 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пробном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варианте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уже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принёс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положительные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результаты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.</a:t>
            </a:r>
          </a:p>
          <a:p>
            <a:pPr algn="just"/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   </a:t>
            </a:r>
            <a:r>
              <a:rPr lang="en-US" sz="5100" b="1" dirty="0" err="1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Наша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команда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находится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в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процессе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реализации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цели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и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благодаря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дополнительным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финансовым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вкладам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мы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сможем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реализовать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данный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проект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на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территории</a:t>
            </a: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/>
            </a:r>
            <a:b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</a:b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ВДЦ 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«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Смена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», а 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будущем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–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по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всей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 </a:t>
            </a:r>
            <a:r>
              <a:rPr lang="en-US" sz="5100" b="1" dirty="0" err="1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России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Times Neue Roman Bold" panose="020B0604020202020204" charset="0"/>
              </a:rPr>
              <a:t>.</a:t>
            </a:r>
          </a:p>
          <a:p>
            <a:pPr>
              <a:lnSpc>
                <a:spcPts val="5869"/>
              </a:lnSpc>
            </a:pPr>
            <a:endParaRPr lang="en-US" sz="1943" dirty="0">
              <a:solidFill>
                <a:srgbClr val="000000"/>
              </a:solidFill>
              <a:latin typeface="Times Neue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81200" y="4000500"/>
            <a:ext cx="13727683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ru-RU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Благодарим за внимание!</a:t>
            </a:r>
            <a:endParaRPr lang="en-US" sz="8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0197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879617" y="794157"/>
            <a:ext cx="16264995" cy="94928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65784" y="5262131"/>
            <a:ext cx="88730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375415" y="2851357"/>
            <a:ext cx="6841311" cy="92450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68370">
            <a:off x="3817189" y="1983985"/>
            <a:ext cx="948535" cy="113411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65895" y="1363827"/>
            <a:ext cx="12358465" cy="9079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01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Согласно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опросам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социологического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исследования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2019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года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в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России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только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3%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граждан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занимаются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волонтёрством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предполагаем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что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такая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статистика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получилась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из-за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низкой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осведомлённости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людей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волонтёрстве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итогам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авторского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исследования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проведённого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ВДЦ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«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Смена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 ДОЛ «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Лидер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-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мена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было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выявлено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что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 июне 2021 года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около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76%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знают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менее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3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из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8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основных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направлений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(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медиа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событийное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социальное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экологическое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патриотическое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культурное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спортивное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медицинское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)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  <a:endParaRPr lang="en-US" sz="3512" b="1" dirty="0">
              <a:solidFill>
                <a:schemeClr val="tx2">
                  <a:lumMod val="75000"/>
                </a:schemeClr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  <a:p>
            <a:pPr algn="just">
              <a:lnSpc>
                <a:spcPts val="5901"/>
              </a:lnSpc>
            </a:pPr>
            <a:endParaRPr lang="en-US" sz="351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78881" y="-86540"/>
            <a:ext cx="13240304" cy="1031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0" i="1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 Bold"/>
              </a:rPr>
              <a:t>Проблема</a:t>
            </a:r>
            <a:r>
              <a:rPr lang="en-US" sz="6170" i="1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 Bold"/>
              </a:rPr>
              <a:t> и </a:t>
            </a:r>
            <a:r>
              <a:rPr lang="en-US" sz="6170" i="1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 Bold"/>
              </a:rPr>
              <a:t>актуальность</a:t>
            </a:r>
            <a:r>
              <a:rPr lang="en-US" sz="6170" i="1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54953" y="5143500"/>
            <a:ext cx="4333047" cy="50753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4182605"/>
            <a:ext cx="8425294" cy="90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География</a:t>
            </a:r>
            <a:r>
              <a:rPr lang="en-US" sz="5399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5399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проекта</a:t>
            </a:r>
            <a:r>
              <a:rPr lang="en-US" sz="5399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12367" y="481975"/>
            <a:ext cx="8425294" cy="87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Целевая</a:t>
            </a:r>
            <a:r>
              <a:rPr lang="en-US" sz="5200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5200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аудитория</a:t>
            </a:r>
            <a:r>
              <a:rPr lang="en-US" sz="5200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666" y="2117472"/>
            <a:ext cx="1447856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Дети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10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18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лет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ищущие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альтернативные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пути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развития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помимо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школьных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занятий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43751" y="5610306"/>
            <a:ext cx="1421394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199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Краснодарский</a:t>
            </a:r>
            <a:r>
              <a:rPr lang="en-US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край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г.-к.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Анапа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п.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Сукко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ВДЦ «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Смена</a:t>
            </a:r>
            <a:r>
              <a:rPr lang="en-US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».</a:t>
            </a:r>
            <a:r>
              <a:rPr lang="ru-RU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/>
            </a:r>
            <a:br>
              <a:rPr lang="ru-RU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r>
              <a:rPr lang="en-US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перспективе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–</a:t>
            </a:r>
            <a:r>
              <a:rPr lang="en-US" sz="3199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охват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всей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территории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Российской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199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Федерации</a:t>
            </a:r>
            <a:r>
              <a:rPr lang="en-US" sz="3199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54953" y="5143500"/>
            <a:ext cx="4333047" cy="50753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2666" y="309007"/>
            <a:ext cx="7495229" cy="93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Цель</a:t>
            </a:r>
            <a:r>
              <a:rPr lang="en-US" sz="5599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5599" dirty="0" err="1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проекта</a:t>
            </a:r>
            <a:r>
              <a:rPr lang="en-US" sz="5599" dirty="0">
                <a:solidFill>
                  <a:srgbClr val="FF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666" y="1662730"/>
            <a:ext cx="181877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Популяризация добровольческого движения и повышение процента респондентов, просвещённых о волонтёрском движении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 55% среди 3440 участников из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23 регионов России с помощью настольной игры на базе ВДЦ «Смена» ДОЛ «Лидер-Смена» в период проведения образовательных проектов «Волонтёр» и «Я-Гражданин!»: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1. 23.10.2021 - 05.11.2021 (688 человек)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2. 10.11.2021 - 23.11.2021 (688 человек)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3. 28.11.2021 - 11.12.2021 (688 человек)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4. 15.12.2021 - 28.12.2021 (688 человек)</a:t>
            </a:r>
          </a:p>
          <a:p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5. </a:t>
            </a:r>
            <a:r>
              <a:rPr lang="ru-RU" sz="3600" dirty="0" smtClean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«Добро-</a:t>
            </a:r>
            <a:r>
              <a:rPr lang="ru-RU" sz="3600" dirty="0" err="1" smtClean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Фест</a:t>
            </a:r>
            <a:r>
              <a:rPr lang="ru-RU" sz="3600" dirty="0" smtClean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 </a:t>
            </a:r>
            <a:r>
              <a:rPr lang="ru-RU" sz="3600" dirty="0">
                <a:solidFill>
                  <a:srgbClr val="00206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 2022 году (688 человек).</a:t>
            </a:r>
          </a:p>
        </p:txBody>
      </p:sp>
    </p:spTree>
    <p:extLst>
      <p:ext uri="{BB962C8B-B14F-4D97-AF65-F5344CB8AC3E}">
        <p14:creationId xmlns:p14="http://schemas.microsoft.com/office/powerpoint/2010/main" val="1835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445" b="7003"/>
          <a:stretch>
            <a:fillRect/>
          </a:stretch>
        </p:blipFill>
        <p:spPr>
          <a:xfrm>
            <a:off x="15721979" y="4736"/>
            <a:ext cx="2530161" cy="23453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6800" y="536271"/>
            <a:ext cx="8751506" cy="124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Задачи</a:t>
            </a:r>
            <a:r>
              <a:rPr lang="en-US" sz="73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73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проекта</a:t>
            </a:r>
            <a:r>
              <a:rPr lang="en-US" sz="73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857500"/>
            <a:ext cx="18288000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7325" lvl="1" indent="-742950" algn="just">
              <a:lnSpc>
                <a:spcPts val="5244"/>
              </a:lnSpc>
              <a:buFont typeface="+mj-lt"/>
              <a:buAutoNum type="arabicPeriod"/>
            </a:pP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Изучить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информацию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проектах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направленных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популяризацию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</a:p>
          <a:p>
            <a:pPr marL="1147325" lvl="1" indent="-742950" algn="just">
              <a:lnSpc>
                <a:spcPts val="5244"/>
              </a:lnSpc>
              <a:buFont typeface="+mj-lt"/>
              <a:buAutoNum type="arabicPeriod"/>
            </a:pP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Рассказать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людям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проекте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«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Настольная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игра</a:t>
            </a:r>
            <a:r>
              <a:rPr lang="ru-RU" sz="375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«</a:t>
            </a:r>
            <a:r>
              <a:rPr lang="en-US" sz="375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Монополия</a:t>
            </a:r>
            <a:r>
              <a:rPr lang="en-US" sz="375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</a:t>
            </a:r>
            <a:r>
              <a:rPr lang="en-US" sz="375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обра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».</a:t>
            </a:r>
          </a:p>
          <a:p>
            <a:pPr marL="1147325" lvl="1" indent="-742950" algn="just">
              <a:lnSpc>
                <a:spcPts val="5244"/>
              </a:lnSpc>
              <a:buFont typeface="+mj-lt"/>
              <a:buAutoNum type="arabicPeriod"/>
            </a:pP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Отобрать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целевую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аудиторию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и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команду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для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«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Настольная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«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Монополия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</a:t>
            </a:r>
            <a:r>
              <a:rPr lang="en-US" sz="375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обра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».</a:t>
            </a:r>
          </a:p>
          <a:p>
            <a:pPr marL="1147325" lvl="1" indent="-742950" algn="just">
              <a:lnSpc>
                <a:spcPts val="5244"/>
              </a:lnSpc>
              <a:buFont typeface="+mj-lt"/>
              <a:buAutoNum type="arabicPeriod"/>
            </a:pPr>
            <a:r>
              <a:rPr lang="en-US" sz="375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Подвести</a:t>
            </a:r>
            <a:r>
              <a:rPr lang="en-US" sz="375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итоги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проекта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;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продолжать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его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реализацию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и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после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указанного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срока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территории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Российской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75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Федерации</a:t>
            </a:r>
            <a:r>
              <a:rPr lang="en-US" sz="375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701" y="1943100"/>
            <a:ext cx="17692596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4"/>
              </a:lnSpc>
            </a:pP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 Монополия 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Добра – настольная игра, направленная на изучение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волонтёрства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нестандартным способом.</a:t>
            </a:r>
          </a:p>
          <a:p>
            <a:pPr algn="just">
              <a:lnSpc>
                <a:spcPts val="5754"/>
              </a:lnSpc>
            </a:pP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Правила основаны на всемирно известной игре, поэтому она будет доступна для всех желающих. </a:t>
            </a:r>
          </a:p>
          <a:p>
            <a:pPr algn="just">
              <a:lnSpc>
                <a:spcPts val="5754"/>
              </a:lnSpc>
            </a:pP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 Игровое 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пространство представляет собой цветные поля, каждый цвет обозначает одно из направлений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волонтёрства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(медиа – фиолетовый, событийное – голубой, медицинское – розовый, культурное – оранжевый, патриотическое – красный, спортивное – желтый, экологическое – зелёный,  социальное – синий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).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80258" y="373380"/>
            <a:ext cx="12127483" cy="116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Краткая</a:t>
            </a:r>
            <a:r>
              <a:rPr lang="en-US" sz="68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68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аннотация</a:t>
            </a:r>
            <a:r>
              <a:rPr lang="en-US" sz="68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701" y="1714501"/>
            <a:ext cx="17990299" cy="9592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4"/>
              </a:lnSpc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Местная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валюта – Добро, как известно, именно его волонтёр получает и отдаёт. </a:t>
            </a:r>
          </a:p>
          <a:p>
            <a:pPr algn="just">
              <a:lnSpc>
                <a:spcPts val="5754"/>
              </a:lnSpc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Карточки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«Шанс» — это возможности волонтёра проявить себя в обычной жизни как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отзывчивый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человек. </a:t>
            </a:r>
          </a:p>
          <a:p>
            <a:pPr algn="just">
              <a:lnSpc>
                <a:spcPts val="5754"/>
              </a:lnSpc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Карточки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«Центр Добровольчества» – возможности, который даёт местный орган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волонтёрства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pPr algn="just">
              <a:lnSpc>
                <a:spcPts val="5754"/>
              </a:lnSpc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  Добровольческие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международные организации (Красный Крест, ЮНЕСКО, Армия Спасения,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Greenpeace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, SFERA, WWOFF,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Волонётры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ООН), в которые герой-волонтёр может вступить в игровом режиме, приглашать своих товарищей и получать Добро от них.</a:t>
            </a:r>
          </a:p>
          <a:p>
            <a:pPr algn="just">
              <a:lnSpc>
                <a:spcPts val="5754"/>
              </a:lnSpc>
            </a:pPr>
            <a:endParaRPr lang="en-US" sz="4500" dirty="0" smtClean="0">
              <a:solidFill>
                <a:schemeClr val="tx2">
                  <a:lumMod val="75000"/>
                </a:schemeClr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  <a:p>
            <a:pPr algn="just">
              <a:lnSpc>
                <a:spcPts val="5194"/>
              </a:lnSpc>
            </a:pPr>
            <a:endParaRPr lang="en-US" sz="2291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80258" y="373380"/>
            <a:ext cx="12127483" cy="116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Краткая</a:t>
            </a:r>
            <a:r>
              <a:rPr lang="en-US" sz="68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 </a:t>
            </a:r>
            <a:r>
              <a:rPr lang="en-US" sz="6899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аннотация</a:t>
            </a:r>
            <a:r>
              <a:rPr lang="en-US" sz="6899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7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0487" y="895350"/>
            <a:ext cx="8632813" cy="116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Партнёры</a:t>
            </a:r>
            <a:r>
              <a:rPr lang="en-US" sz="68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1366" y="2428488"/>
            <a:ext cx="18176634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Центр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Добровольчества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—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иформационный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и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организационный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партнёр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Материальная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поддержка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тоже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обеспечивается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Центром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Добровольчества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3650" y="6131313"/>
            <a:ext cx="12098154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Срок</a:t>
            </a:r>
            <a:r>
              <a:rPr lang="en-US" sz="599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 </a:t>
            </a:r>
            <a:r>
              <a:rPr lang="en-US" sz="5999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реализации</a:t>
            </a:r>
            <a:r>
              <a:rPr lang="en-US" sz="599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 </a:t>
            </a:r>
            <a:r>
              <a:rPr lang="en-US" sz="5999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проекта</a:t>
            </a:r>
            <a:r>
              <a:rPr lang="en-US" sz="599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3650" y="7506335"/>
            <a:ext cx="16885650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Провести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интерактивную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настольную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игру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«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Монополия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Добра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</a:t>
            </a:r>
          </a:p>
          <a:p>
            <a:pPr algn="ctr">
              <a:lnSpc>
                <a:spcPts val="5739"/>
              </a:lnSpc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базе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ВДЦ «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Смена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 ДОЛ «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Лидер-смена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»</a:t>
            </a:r>
          </a:p>
          <a:p>
            <a:pPr algn="ctr">
              <a:lnSpc>
                <a:spcPts val="5739"/>
              </a:lnSpc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до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апреля 2022 года.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  <a:p>
            <a:pPr algn="ctr">
              <a:lnSpc>
                <a:spcPts val="5179"/>
              </a:lnSpc>
            </a:pPr>
            <a:endParaRPr lang="en-US" sz="1899" dirty="0">
              <a:solidFill>
                <a:srgbClr val="000000"/>
              </a:solidFill>
              <a:latin typeface="Times Neue Roman Bold"/>
            </a:endParaRPr>
          </a:p>
          <a:p>
            <a:pPr algn="ctr">
              <a:lnSpc>
                <a:spcPts val="5180"/>
              </a:lnSpc>
            </a:pPr>
            <a:endParaRPr lang="en-US" sz="1899" dirty="0">
              <a:solidFill>
                <a:srgbClr val="000000"/>
              </a:solidFill>
              <a:latin typeface="Times Neue Roman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0417" y="4446023"/>
            <a:ext cx="3767583" cy="313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1048" y="952500"/>
            <a:ext cx="14276922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7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Ожидаемые</a:t>
            </a:r>
            <a:r>
              <a:rPr lang="en-US" sz="7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en-US" sz="7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результаты</a:t>
            </a:r>
            <a:r>
              <a:rPr lang="en-US" sz="7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0140" y="2522355"/>
            <a:ext cx="17378738" cy="71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Популяризация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добровольческого движения и повышение процента респондентов, просвещённых о волонтёрском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движении до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55% и выше среди 3440 участников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из 23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регионов России с путём изучения направлений добровольчества с помощью настольной игры «Монополия Добра» на базе ВДЦ «Смена» ДОЛ «Лидер-Смена» в период проведения образовательных проектов «Волонтёр» </a:t>
            </a:r>
            <a:r>
              <a:rPr lang="ru-RU" sz="4800" b="1" dirty="0" err="1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и«Я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-Гражданин!», а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также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«Добро-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Фест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ue Roman" panose="020B0604020202020204" charset="0"/>
              </a:rPr>
              <a:t>2022» в 2021-2022 годах.</a:t>
            </a:r>
            <a:endParaRPr lang="en-US" sz="2410" dirty="0">
              <a:solidFill>
                <a:srgbClr val="000000"/>
              </a:solidFill>
              <a:latin typeface="Times Neue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593</Words>
  <Application>Microsoft Office PowerPoint</Application>
  <PresentationFormat>Произвольный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Open Sans</vt:lpstr>
      <vt:lpstr>Arial</vt:lpstr>
      <vt:lpstr>Times Neue Roman</vt:lpstr>
      <vt:lpstr>Open Sans Bold Italics</vt:lpstr>
      <vt:lpstr>Times Neue Roman Bold</vt:lpstr>
      <vt:lpstr>Open Sans Bold</vt:lpstr>
      <vt:lpstr>Calibri</vt:lpstr>
      <vt:lpstr>Open Sans Extra Bold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dc:creator>User</dc:creator>
  <cp:lastModifiedBy>Екатерина Веснинцева</cp:lastModifiedBy>
  <cp:revision>19</cp:revision>
  <dcterms:created xsi:type="dcterms:W3CDTF">2006-08-16T00:00:00Z</dcterms:created>
  <dcterms:modified xsi:type="dcterms:W3CDTF">2021-07-05T19:18:15Z</dcterms:modified>
  <dc:identifier>DAEhdw1RrzI</dc:identifier>
</cp:coreProperties>
</file>