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7" r:id="rId11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0066"/>
    <a:srgbClr val="FFC110"/>
    <a:srgbClr val="5B9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1889-BCE8-4974-9764-EC42DF9C32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09F-E506-415D-A3A4-37A4DB1E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1889-BCE8-4974-9764-EC42DF9C32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09F-E506-415D-A3A4-37A4DB1E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7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1889-BCE8-4974-9764-EC42DF9C32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09F-E506-415D-A3A4-37A4DB1E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28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1889-BCE8-4974-9764-EC42DF9C32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09F-E506-415D-A3A4-37A4DB1E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8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1889-BCE8-4974-9764-EC42DF9C32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09F-E506-415D-A3A4-37A4DB1E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2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1889-BCE8-4974-9764-EC42DF9C32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09F-E506-415D-A3A4-37A4DB1E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9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1889-BCE8-4974-9764-EC42DF9C32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09F-E506-415D-A3A4-37A4DB1E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8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1889-BCE8-4974-9764-EC42DF9C32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09F-E506-415D-A3A4-37A4DB1E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32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1889-BCE8-4974-9764-EC42DF9C32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09F-E506-415D-A3A4-37A4DB1E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9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1889-BCE8-4974-9764-EC42DF9C32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09F-E506-415D-A3A4-37A4DB1E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6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71889-BCE8-4974-9764-EC42DF9C32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B09F-E506-415D-A3A4-37A4DB1E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9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71889-BCE8-4974-9764-EC42DF9C3242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3B09F-E506-415D-A3A4-37A4DB1E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26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35705"/>
            <a:ext cx="10387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Молодежный проект по профилактике распространения 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ВИЧ-инфекции среди молодежи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Молодежная сессия «Личный статус»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0843" y="4998745"/>
            <a:ext cx="550244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Руководители проекта:</a:t>
            </a:r>
          </a:p>
          <a:p>
            <a:pPr algn="r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Галкина Ксения Андреевна, </a:t>
            </a:r>
          </a:p>
          <a:p>
            <a:pPr algn="r"/>
            <a:r>
              <a:rPr lang="ru-RU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Шуплецова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Светлана Николаевна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1168" b="29036"/>
          <a:stretch/>
        </p:blipFill>
        <p:spPr>
          <a:xfrm>
            <a:off x="0" y="-4410"/>
            <a:ext cx="9906000" cy="2631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90000" l="451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51">
            <a:off x="6572374" y="69801"/>
            <a:ext cx="4010041" cy="27761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67462" y="6248246"/>
            <a:ext cx="1652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г. Киров</a:t>
            </a:r>
          </a:p>
          <a:p>
            <a:pPr algn="ctr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 rot="8433900">
            <a:off x="3330327" y="1547878"/>
            <a:ext cx="5067726" cy="4627479"/>
          </a:xfrm>
          <a:prstGeom prst="triangle">
            <a:avLst/>
          </a:prstGeom>
          <a:noFill/>
          <a:ln w="5715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46">
              <a:solidFill>
                <a:schemeClr val="tx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 rot="6920089">
            <a:off x="3220683" y="1858321"/>
            <a:ext cx="5067726" cy="4627479"/>
          </a:xfrm>
          <a:prstGeom prst="triangle">
            <a:avLst/>
          </a:prstGeom>
          <a:noFill/>
          <a:ln w="57150">
            <a:solidFill>
              <a:srgbClr val="FF66CC"/>
            </a:solidFill>
          </a:ln>
          <a:effectLst>
            <a:glow rad="1016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46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53338">
            <a:off x="2758564" y="3367292"/>
            <a:ext cx="468579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" panose="02040604050505020304" pitchFamily="18" charset="0"/>
              </a:rPr>
              <a:t>Молодежная сессия </a:t>
            </a:r>
          </a:p>
          <a:p>
            <a:pPr algn="ctr"/>
            <a:r>
              <a:rPr lang="ru-RU" sz="24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" panose="02040604050505020304" pitchFamily="18" charset="0"/>
              </a:rPr>
              <a:t>«Личный Статус</a:t>
            </a:r>
            <a:r>
              <a:rPr lang="ru-RU" sz="24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entury" panose="02040604050505020304" pitchFamily="18" charset="0"/>
              </a:rPr>
              <a:t>»</a:t>
            </a:r>
            <a:endParaRPr lang="ru-RU" sz="2400" b="1" dirty="0">
              <a:effectLst>
                <a:glow rad="101600">
                  <a:schemeClr val="bg1">
                    <a:alpha val="40000"/>
                  </a:schemeClr>
                </a:glow>
              </a:effectLst>
              <a:latin typeface="Century" panose="020406040505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66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5092" y="2356506"/>
            <a:ext cx="780659" cy="693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66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64407">
            <a:off x="6373198" y="4305404"/>
            <a:ext cx="468449" cy="4163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66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72145">
            <a:off x="4901934" y="4855648"/>
            <a:ext cx="276360" cy="2456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66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34838">
            <a:off x="3299374" y="4340955"/>
            <a:ext cx="677561" cy="60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1168" b="29036"/>
          <a:stretch/>
        </p:blipFill>
        <p:spPr>
          <a:xfrm>
            <a:off x="0" y="-4410"/>
            <a:ext cx="9906000" cy="2631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90000" l="451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51">
            <a:off x="6572374" y="69801"/>
            <a:ext cx="4010041" cy="2776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516" y="3609474"/>
            <a:ext cx="8855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 проекта: </a:t>
            </a:r>
          </a:p>
          <a:p>
            <a:pPr algn="ctr"/>
            <a:endParaRPr lang="ru-RU" sz="1600" dirty="0" smtClean="0">
              <a:ln>
                <a:solidFill>
                  <a:schemeClr val="tx1"/>
                </a:solidFill>
              </a:ln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Профилактика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распространения ВИЧ-инфекции среди молодежи в возрасте от 16 до 21 года путем проведения интерактивных обучающих сессий в течение учебного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21635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1168" b="29036"/>
          <a:stretch/>
        </p:blipFill>
        <p:spPr>
          <a:xfrm>
            <a:off x="0" y="-4410"/>
            <a:ext cx="9906000" cy="2631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90000" l="451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51">
            <a:off x="6572374" y="69801"/>
            <a:ext cx="4010041" cy="2776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516" y="3609474"/>
            <a:ext cx="88552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Целевая аудитория: </a:t>
            </a:r>
          </a:p>
          <a:p>
            <a:pPr algn="ctr"/>
            <a:endParaRPr lang="ru-RU" sz="1600" dirty="0" smtClean="0">
              <a:ln>
                <a:solidFill>
                  <a:schemeClr val="tx1"/>
                </a:solidFill>
              </a:ln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Молодежь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в возрасте от 16 до 21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года.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1168" b="29036"/>
          <a:stretch/>
        </p:blipFill>
        <p:spPr>
          <a:xfrm>
            <a:off x="0" y="-4410"/>
            <a:ext cx="9906000" cy="2631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90000" l="451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51">
            <a:off x="6572374" y="69801"/>
            <a:ext cx="4010041" cy="2776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516" y="3609474"/>
            <a:ext cx="88552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Территория распространения: </a:t>
            </a:r>
          </a:p>
          <a:p>
            <a:pPr algn="ctr"/>
            <a:endParaRPr lang="ru-RU" sz="1600" dirty="0" smtClean="0">
              <a:ln>
                <a:solidFill>
                  <a:schemeClr val="tx1"/>
                </a:solidFill>
              </a:ln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Город Киров. 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1168" b="29036"/>
          <a:stretch/>
        </p:blipFill>
        <p:spPr>
          <a:xfrm>
            <a:off x="0" y="-4410"/>
            <a:ext cx="9906000" cy="2631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90000" l="451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51">
            <a:off x="6572374" y="69801"/>
            <a:ext cx="4010041" cy="2776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516" y="3609474"/>
            <a:ext cx="88552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Сроки реализации: </a:t>
            </a:r>
          </a:p>
          <a:p>
            <a:pPr algn="ctr"/>
            <a:endParaRPr lang="ru-RU" sz="1600" dirty="0" smtClean="0">
              <a:ln>
                <a:solidFill>
                  <a:schemeClr val="tx1"/>
                </a:solidFill>
              </a:ln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Сентябрь 2020 г. – Июнь 2021 г.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6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1168" b="29036"/>
          <a:stretch/>
        </p:blipFill>
        <p:spPr>
          <a:xfrm>
            <a:off x="0" y="-4410"/>
            <a:ext cx="9906000" cy="2631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90000" l="451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51">
            <a:off x="6572374" y="69801"/>
            <a:ext cx="4010041" cy="2776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516" y="3609474"/>
            <a:ext cx="88552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Мультипликативность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проекта: </a:t>
            </a:r>
          </a:p>
          <a:p>
            <a:pPr algn="ctr"/>
            <a:endParaRPr lang="ru-RU" sz="1600" dirty="0" smtClean="0">
              <a:ln>
                <a:solidFill>
                  <a:schemeClr val="tx1"/>
                </a:solidFill>
              </a:ln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Опыт по реализации проекта возможно транслировать в других регионах России. 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1168" b="29036"/>
          <a:stretch/>
        </p:blipFill>
        <p:spPr>
          <a:xfrm>
            <a:off x="0" y="-4410"/>
            <a:ext cx="9906000" cy="2631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90000" l="451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51">
            <a:off x="6572374" y="69801"/>
            <a:ext cx="4010041" cy="2776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684" y="2935706"/>
            <a:ext cx="8855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Апробация проекта: </a:t>
            </a:r>
          </a:p>
          <a:p>
            <a:pPr algn="ctr"/>
            <a:endParaRPr lang="ru-RU" sz="1600" dirty="0" smtClean="0">
              <a:ln>
                <a:solidFill>
                  <a:schemeClr val="tx1"/>
                </a:solidFill>
              </a:ln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42" y="3705147"/>
            <a:ext cx="1823709" cy="2735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" y="3536827"/>
            <a:ext cx="2208764" cy="1471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23" y="5212718"/>
            <a:ext cx="2271642" cy="1513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97" y="3524818"/>
            <a:ext cx="2274929" cy="1516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96" y="5276886"/>
            <a:ext cx="2142024" cy="1427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63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1168" b="29036"/>
          <a:stretch/>
        </p:blipFill>
        <p:spPr>
          <a:xfrm>
            <a:off x="0" y="-4410"/>
            <a:ext cx="9906000" cy="2631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90000" l="451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51">
            <a:off x="6572374" y="69801"/>
            <a:ext cx="4010041" cy="2776182"/>
          </a:xfrm>
          <a:prstGeom prst="rect">
            <a:avLst/>
          </a:prstGeom>
        </p:spPr>
      </p:pic>
      <p:pic>
        <p:nvPicPr>
          <p:cNvPr id="2050" name="Picture 2" descr="https://sun9-28.userapi.com/c854020/v854020996/236b4d/MUulPSkcRR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2" b="8726"/>
          <a:stretch/>
        </p:blipFill>
        <p:spPr bwMode="auto">
          <a:xfrm>
            <a:off x="160421" y="2781674"/>
            <a:ext cx="2675021" cy="377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66CC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t="11821" b="8968"/>
          <a:stretch/>
        </p:blipFill>
        <p:spPr>
          <a:xfrm>
            <a:off x="5667562" y="2829800"/>
            <a:ext cx="1991510" cy="2802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66CC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t="3828"/>
          <a:stretch/>
        </p:blipFill>
        <p:spPr>
          <a:xfrm>
            <a:off x="2985682" y="2781674"/>
            <a:ext cx="2406864" cy="377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66CC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t="3876"/>
          <a:stretch/>
        </p:blipFill>
        <p:spPr>
          <a:xfrm>
            <a:off x="7791035" y="3617496"/>
            <a:ext cx="1897334" cy="2943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66CC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72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1168" b="29036"/>
          <a:stretch/>
        </p:blipFill>
        <p:spPr>
          <a:xfrm>
            <a:off x="0" y="-4410"/>
            <a:ext cx="9906000" cy="2631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90000" l="451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51">
            <a:off x="6572374" y="69801"/>
            <a:ext cx="4010041" cy="2776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379" y="2783861"/>
            <a:ext cx="8855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Контакты: </a:t>
            </a:r>
          </a:p>
          <a:p>
            <a:pPr algn="ctr"/>
            <a:endParaRPr lang="ru-RU" sz="1600" dirty="0" smtClean="0">
              <a:ln>
                <a:solidFill>
                  <a:schemeClr val="tx1"/>
                </a:solidFill>
              </a:ln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3933" y="5222724"/>
            <a:ext cx="5255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https://instagram.com/kaleidoscop6017?igshid=19m3si4e..</a:t>
            </a:r>
            <a:endParaRPr lang="en-US" sz="2400" dirty="0">
              <a:solidFill>
                <a:srgbClr val="FF66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40" y="2935706"/>
            <a:ext cx="1829306" cy="1829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354685" y="3544071"/>
            <a:ext cx="5539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rgbClr val="FF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https://vk.com/mkykaleidoskop</a:t>
            </a:r>
            <a:endParaRPr lang="ru-RU" sz="2400" dirty="0">
              <a:solidFill>
                <a:srgbClr val="FF66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652" y="4120827"/>
            <a:ext cx="1720034" cy="2203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9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115</Words>
  <Application>Microsoft Office PowerPoint</Application>
  <PresentationFormat>Лист A4 (210x297 мм)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Калейдоскоп Надюша</dc:creator>
  <cp:lastModifiedBy>Калейдоскоп Надюша</cp:lastModifiedBy>
  <cp:revision>8</cp:revision>
  <dcterms:created xsi:type="dcterms:W3CDTF">2020-04-27T11:44:51Z</dcterms:created>
  <dcterms:modified xsi:type="dcterms:W3CDTF">2020-04-27T13:54:14Z</dcterms:modified>
</cp:coreProperties>
</file>