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3" r:id="rId5"/>
    <p:sldId id="262" r:id="rId6"/>
    <p:sldId id="257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C2655F8-8ECE-48E4-876D-D3F20A192762}">
          <p14:sldIdLst>
            <p14:sldId id="256"/>
          </p14:sldIdLst>
        </p14:section>
        <p14:section name="Раздел без заголовка" id="{437A17AD-6D9F-4B68-8A55-E8275CFD77EF}">
          <p14:sldIdLst>
            <p14:sldId id="260"/>
            <p14:sldId id="261"/>
            <p14:sldId id="263"/>
            <p14:sldId id="262"/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47"/>
          <a:stretch/>
        </p:blipFill>
        <p:spPr>
          <a:xfrm>
            <a:off x="1043608" y="2206534"/>
            <a:ext cx="3561553" cy="2262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403648" y="4149080"/>
            <a:ext cx="3345529" cy="7338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 Black" panose="020B0A04020102020204" pitchFamily="34" charset="0"/>
              </a:rPr>
              <a:t>Проект «</a:t>
            </a:r>
            <a:r>
              <a:rPr lang="ru-RU" sz="1800" dirty="0">
                <a:latin typeface="Arial Black" panose="020B0A04020102020204" pitchFamily="34" charset="0"/>
              </a:rPr>
              <a:t>Шепот </a:t>
            </a:r>
            <a:r>
              <a:rPr lang="ru-RU" sz="1800" dirty="0" smtClean="0">
                <a:latin typeface="Arial Black" panose="020B0A04020102020204" pitchFamily="34" charset="0"/>
              </a:rPr>
              <a:t>улиц»</a:t>
            </a:r>
            <a:endParaRPr lang="ru-RU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3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/>
              <a:t>Описание проекта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Популяризация народных героев, известных личностей области, достопримечательностей и особенностей Омской области</a:t>
            </a:r>
            <a:r>
              <a:rPr lang="ru-RU" dirty="0" smtClean="0"/>
              <a:t>. Развитие </a:t>
            </a:r>
            <a:r>
              <a:rPr lang="ru-RU" dirty="0"/>
              <a:t>туристической привлекательности муниципальных </a:t>
            </a:r>
            <a:r>
              <a:rPr lang="ru-RU" dirty="0" smtClean="0"/>
              <a:t>районов.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5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/>
              <a:t>Результаты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Качественный критерий, - повышение осведомленности об истории родного края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Количественные- </a:t>
            </a:r>
            <a:r>
              <a:rPr lang="ru-RU" dirty="0"/>
              <a:t>повышение количества статей про историю родного края в социальных сетях, создание и проведение акций на улицах города и поселков.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44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Мероприятия, которые будут проводиться командой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Лекции, с применением мультимедийного материала;</a:t>
            </a:r>
          </a:p>
          <a:p>
            <a:r>
              <a:rPr lang="ru-RU" dirty="0" smtClean="0"/>
              <a:t>Экскурсии на местности;</a:t>
            </a:r>
          </a:p>
          <a:p>
            <a:r>
              <a:rPr lang="ru-RU" dirty="0" smtClean="0"/>
              <a:t>Раздача информационного материала; </a:t>
            </a:r>
          </a:p>
          <a:p>
            <a:r>
              <a:rPr lang="ru-RU" dirty="0" smtClean="0"/>
              <a:t>И прочее.</a:t>
            </a:r>
          </a:p>
        </p:txBody>
      </p:sp>
    </p:spTree>
    <p:extLst>
      <p:ext uri="{BB962C8B-B14F-4D97-AF65-F5344CB8AC3E}">
        <p14:creationId xmlns:p14="http://schemas.microsoft.com/office/powerpoint/2010/main" val="3252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988840"/>
            <a:ext cx="8229600" cy="1143000"/>
          </a:xfrm>
        </p:spPr>
        <p:txBody>
          <a:bodyPr/>
          <a:lstStyle/>
          <a:p>
            <a:r>
              <a:rPr lang="ru-RU" dirty="0" smtClean="0"/>
              <a:t>Пример информации: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6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77072"/>
            <a:ext cx="5112568" cy="2232248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Было время, когда любой школьник в советской школе мог рассказать, кто такой генерал Дмитрий Карбышев и за что ему присвоено звание Герой Советского Союза. </a:t>
            </a:r>
            <a: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Увы, мы все больше теряем не только память о людях, отдавших самое дорогое, что может быть у человека - жизнь, за свободу своей страны, но и чувство благодарности к подлинным героям. </a:t>
            </a:r>
            <a: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Итак, кем он был – генерал Красной Армии Дмитрий Карбышев, участник Великой Отечественной войны, военнопленный, принявший мученическую смерть в концлагере Маутхаузен.</a:t>
            </a:r>
            <a:b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b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Биография генерала Карбышева кратко</a:t>
            </a:r>
            <a:b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b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         Карбышев родился 26 октября 1880 года в Омске, в семье потомственного военного, и карьера его была предрешена. </a:t>
            </a:r>
            <a: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 заканчивает кадетский корпус, военно-инженерное училище и в чине подпоручика отправляется на восточные рубежи, в Манчжурию. Там его и застала русско-японская война, за участие в которой он был награжден пятью боевыми орденами и тремя медалями, что является подтверждением личной отваги. В царской армии награды за “красивые глаза” не давали. </a:t>
            </a:r>
            <a: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1906 году Дмитрия Карбышева, поручика увольняют из армии в запас за “неблагонадежность” после офицерского суда чести. </a:t>
            </a:r>
            <a: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Но, буквально через год, военное ведомство вернуло опытного и дельного офицера для участия в перестройке крепостных укреплений Владивостока.</a:t>
            </a:r>
            <a:b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     </a:t>
            </a:r>
            <a: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1911 году Карбышев с отличием оканчивает Николаевскую военно-инженерную академию и получает распределение в Севастополь, но оказывается в Брест-</a:t>
            </a:r>
            <a:r>
              <a:rPr lang="ru-RU" sz="1000" spc="0" dirty="0" err="1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Литовске</a:t>
            </a:r>
            <a:r>
              <a:rPr lang="ru-RU" sz="10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Мало кто знает, что Дмитрий Михайлович принимал участие в строительстве знаменитой Брестской крепости. Во время первой мировой войны воевал под началом генерала Брусилова, участвовал в его знаменитом прорыве и штурме крепости Перемышль. Был награжден и произведен в подполковники.</a:t>
            </a:r>
            <a:r>
              <a:rPr lang="ru-RU" sz="13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3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300" spc="0" dirty="0">
                <a:ln w="50800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300" spc="0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300" spc="0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ea typeface="+mn-ea"/>
                <a:cs typeface="+mn-cs"/>
              </a:rPr>
            </a:br>
            <a:endParaRPr lang="ru-RU" sz="1300" spc="0" dirty="0">
              <a:ln w="50800"/>
              <a:solidFill>
                <a:schemeClr val="bg1">
                  <a:shade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93703"/>
            <a:ext cx="2838450" cy="2847975"/>
          </a:xfrm>
        </p:spPr>
      </p:pic>
      <p:sp>
        <p:nvSpPr>
          <p:cNvPr id="5" name="TextBox 4"/>
          <p:cNvSpPr txBox="1"/>
          <p:nvPr/>
        </p:nvSpPr>
        <p:spPr>
          <a:xfrm>
            <a:off x="467544" y="260648"/>
            <a:ext cx="51844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n w="50800">
                  <a:noFill/>
                </a:ln>
              </a:rPr>
              <a:t>Карбышев </a:t>
            </a:r>
            <a:endParaRPr lang="ru-RU" sz="4000" b="1" dirty="0" smtClean="0">
              <a:ln w="50800">
                <a:noFill/>
              </a:ln>
            </a:endParaRPr>
          </a:p>
          <a:p>
            <a:r>
              <a:rPr lang="ru-RU" sz="4000" b="1" dirty="0" smtClean="0">
                <a:ln w="50800">
                  <a:noFill/>
                </a:ln>
              </a:rPr>
              <a:t>Дмитрий Михайлович</a:t>
            </a:r>
            <a:endParaRPr lang="ru-RU" sz="4000" b="1" dirty="0">
              <a:ln w="50800"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307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24847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600" b="1" dirty="0">
                <a:ln w="50800">
                  <a:noFill/>
                </a:ln>
                <a:solidFill>
                  <a:schemeClr val="tx1"/>
                </a:solidFill>
              </a:rPr>
              <a:t>Служба в Красной Армии</a:t>
            </a:r>
            <a: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  <a:t/>
            </a:r>
            <a:b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</a:br>
            <a: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  <a:t> </a:t>
            </a:r>
            <a:b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</a:br>
            <a: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  <a:t>                После Октябрьской революции вступил в Красную гвардию и занимался строительством укрепительных сооружений на разных фронтах Гражданской войны – на Урале, в Поволжье, на Украине. Был лично знаком с Куйбышевым и Фрунзе, которые ценили бывшего царского полковника и доверяли ему, встречался с Дзержинским. Карбышеву было доверено руководить созданием оборонительных сооружений вокруг Самары, которые были в последствии использованы как плацдарм для наступления Красной Армии. После Гражданской войны он начинает преподавать в Военной академии им. Фрунзе, а в 1934 году возглавляет кафедру военно-инженерного дела академии Генерального штаба.</a:t>
            </a:r>
            <a:b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</a:br>
            <a: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  <a:t>          Среди слушателей академии Дмитрий Михайлович пользовался большой популярностью, о чем вспоминал впоследствии генерал армии Штеменко. Карбышеву принадлежала поговорка о значении инженерно-саперных войск - «Один батальон, один час, один километр, одна тонна, один ряд". К началу Великой Отечественной войны Карбышев имел ученую степень профессора, защитил докторскую диссертацию, ему было присвоено звание генерал-лейтенанта инженерных войск, и он стал членом ВКП (б). Начало войны застало Карбышева на западной границе в Белоруссии. Пытаясь выйти из окружения, он получает тяжелое ранение и попадает в плен.</a:t>
            </a:r>
            <a:b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</a:br>
            <a: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  <a:t>Подвиг русского генерала</a:t>
            </a:r>
            <a:b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</a:br>
            <a: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  <a:t> </a:t>
            </a:r>
            <a:b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</a:br>
            <a: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  <a:t>              Несколько лет в Москве ничего не знали о судьбе генерала. Он считался пропавшим без вести. Только в 1946 году от майора канадской армии Седдон Де-</a:t>
            </a:r>
            <a:r>
              <a:rPr lang="ru-RU" sz="1400" b="1" dirty="0" err="1">
                <a:ln w="50800">
                  <a:noFill/>
                </a:ln>
                <a:solidFill>
                  <a:schemeClr val="tx1"/>
                </a:solidFill>
              </a:rPr>
              <a:t>Сент</a:t>
            </a:r>
            <a: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  <a:t>-Клер, стали известны подробности последних дней жизни советского генерала. Это произошло в середине февраля 1945 года. В концлагерь Маутхаузен пригнали большую партию военнопленных из других лагерей. Среди них был и генерал Дмитрий Михайлович Карбышев. Немцы заставили людей раздеться и стали поливать их холодной водой из брандспойтов. Многие падали от разрыва сердца, а тех, кто уклонялся, избивали дубинками. Карбышев подбадривал стоящих рядом с ним, уже покрываясь льдом. “Родина нас не забудет” – последние слова генерала, перед тем как упасть. Его тело, как и тела остальных, было сожжено в печи крематория.</a:t>
            </a:r>
            <a:b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</a:br>
            <a:r>
              <a:rPr lang="ru-RU" sz="1400" b="1" dirty="0">
                <a:ln w="50800">
                  <a:noFill/>
                </a:ln>
                <a:solidFill>
                  <a:schemeClr val="tx1"/>
                </a:solidFill>
              </a:rPr>
              <a:t>          Позже, из немецких архивов стало известно, что Карбышев много раз получал предложения немецкого командования о сотрудничестве, но так и не дал на это согласия. Благородная память о героической гибели советского человека, генерала Дмитрия Михайловича Карбышева, который не стал предателем Родины, не потерял свое человеческое достоинство и честь офицера, должна быть сохранена в истории нашей страны.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437112"/>
            <a:ext cx="46805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7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144</TotalTime>
  <Words>188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Паркет</vt:lpstr>
      <vt:lpstr>Проект «Шепот улиц»</vt:lpstr>
      <vt:lpstr>Описание проекта </vt:lpstr>
      <vt:lpstr>Результаты проекта</vt:lpstr>
      <vt:lpstr>Мероприятия, которые будут проводиться командой проекта:</vt:lpstr>
      <vt:lpstr>Пример информации:</vt:lpstr>
      <vt:lpstr>Было время, когда любой школьник в советской школе мог рассказать, кто такой генерал Дмитрий Карбышев и за что ему присвоено звание Герой Советского Союза. Увы, мы все больше теряем не только память о людях, отдавших самое дорогое, что может быть у человека - жизнь, за свободу своей страны, но и чувство благодарности к подлинным героям. Итак, кем он был – генерал Красной Армии Дмитрий Карбышев, участник Великой Отечественной войны, военнопленный, принявший мученическую смерть в концлагере Маутхаузен.   Биография генерала Карбышева кратко                 Карбышев родился 26 октября 1880 года в Омске, в семье потомственного военного, и карьера его была предрешена. Он заканчивает кадетский корпус, военно-инженерное училище и в чине подпоручика отправляется на восточные рубежи, в Манчжурию. Там его и застала русско-японская война, за участие в которой он был награжден пятью боевыми орденами и тремя медалями, что является подтверждением личной отваги. В царской армии награды за “красивые глаза” не давали. В 1906 году Дмитрия Карбышева, поручика увольняют из армии в запас за “неблагонадежность” после офицерского суда чести. Но, буквально через год, военное ведомство вернуло опытного и дельного офицера для участия в перестройке крепостных укреплений Владивостока.           В 1911 году Карбышев с отличием оканчивает Николаевскую военно-инженерную академию и получает распределение в Севастополь, но оказывается в Брест-Литовске. Мало кто знает, что Дмитрий Михайлович принимал участие в строительстве знаменитой Брестской крепости. Во время первой мировой войны воевал под началом генерала Брусилова, участвовал в его знаменитом прорыве и штурме крепости Перемышль. Был награжден и произведен в подполковники.  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«Шепот улиц»</dc:title>
  <dc:creator>3</dc:creator>
  <cp:lastModifiedBy>3</cp:lastModifiedBy>
  <cp:revision>5</cp:revision>
  <dcterms:created xsi:type="dcterms:W3CDTF">2020-03-24T06:31:07Z</dcterms:created>
  <dcterms:modified xsi:type="dcterms:W3CDTF">2020-03-24T09:08:22Z</dcterms:modified>
</cp:coreProperties>
</file>