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79502" y="2945672"/>
            <a:ext cx="2742565" cy="3938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3938" y="1781647"/>
            <a:ext cx="3954779" cy="496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0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4490" y="2179839"/>
            <a:ext cx="3984419" cy="153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13434"/>
          <a:stretch/>
        </p:blipFill>
        <p:spPr>
          <a:xfrm>
            <a:off x="1" y="-1585"/>
            <a:ext cx="10693400" cy="756443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80B5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5154" y="6330231"/>
            <a:ext cx="660400" cy="189230"/>
          </a:xfrm>
          <a:custGeom>
            <a:avLst/>
            <a:gdLst/>
            <a:ahLst/>
            <a:cxnLst/>
            <a:rect l="l" t="t" r="r" b="b"/>
            <a:pathLst>
              <a:path w="660400" h="189229">
                <a:moveTo>
                  <a:pt x="151752" y="0"/>
                </a:moveTo>
                <a:lnTo>
                  <a:pt x="1320" y="0"/>
                </a:lnTo>
                <a:lnTo>
                  <a:pt x="0" y="1320"/>
                </a:lnTo>
                <a:lnTo>
                  <a:pt x="0" y="183426"/>
                </a:lnTo>
                <a:lnTo>
                  <a:pt x="1320" y="184746"/>
                </a:lnTo>
                <a:lnTo>
                  <a:pt x="35636" y="184746"/>
                </a:lnTo>
                <a:lnTo>
                  <a:pt x="36944" y="183426"/>
                </a:lnTo>
                <a:lnTo>
                  <a:pt x="36944" y="36944"/>
                </a:lnTo>
                <a:lnTo>
                  <a:pt x="153073" y="36944"/>
                </a:lnTo>
                <a:lnTo>
                  <a:pt x="153073" y="1320"/>
                </a:lnTo>
                <a:lnTo>
                  <a:pt x="151752" y="0"/>
                </a:lnTo>
                <a:close/>
              </a:path>
              <a:path w="660400" h="189229">
                <a:moveTo>
                  <a:pt x="153073" y="36944"/>
                </a:moveTo>
                <a:lnTo>
                  <a:pt x="116128" y="36944"/>
                </a:lnTo>
                <a:lnTo>
                  <a:pt x="116128" y="183426"/>
                </a:lnTo>
                <a:lnTo>
                  <a:pt x="117449" y="184746"/>
                </a:lnTo>
                <a:lnTo>
                  <a:pt x="151752" y="184746"/>
                </a:lnTo>
                <a:lnTo>
                  <a:pt x="153073" y="183426"/>
                </a:lnTo>
                <a:lnTo>
                  <a:pt x="153073" y="36944"/>
                </a:lnTo>
                <a:close/>
              </a:path>
              <a:path w="660400" h="189229">
                <a:moveTo>
                  <a:pt x="274485" y="27711"/>
                </a:moveTo>
                <a:lnTo>
                  <a:pt x="242770" y="33980"/>
                </a:lnTo>
                <a:lnTo>
                  <a:pt x="216746" y="51136"/>
                </a:lnTo>
                <a:lnTo>
                  <a:pt x="199134" y="76703"/>
                </a:lnTo>
                <a:lnTo>
                  <a:pt x="192659" y="108204"/>
                </a:lnTo>
                <a:lnTo>
                  <a:pt x="199134" y="139712"/>
                </a:lnTo>
                <a:lnTo>
                  <a:pt x="216746" y="165282"/>
                </a:lnTo>
                <a:lnTo>
                  <a:pt x="242770" y="182440"/>
                </a:lnTo>
                <a:lnTo>
                  <a:pt x="274485" y="188709"/>
                </a:lnTo>
                <a:lnTo>
                  <a:pt x="306197" y="182440"/>
                </a:lnTo>
                <a:lnTo>
                  <a:pt x="332217" y="165282"/>
                </a:lnTo>
                <a:lnTo>
                  <a:pt x="342443" y="150431"/>
                </a:lnTo>
                <a:lnTo>
                  <a:pt x="274485" y="150431"/>
                </a:lnTo>
                <a:lnTo>
                  <a:pt x="258068" y="147174"/>
                </a:lnTo>
                <a:lnTo>
                  <a:pt x="245121" y="138228"/>
                </a:lnTo>
                <a:lnTo>
                  <a:pt x="236628" y="124826"/>
                </a:lnTo>
                <a:lnTo>
                  <a:pt x="233578" y="108204"/>
                </a:lnTo>
                <a:lnTo>
                  <a:pt x="236628" y="91586"/>
                </a:lnTo>
                <a:lnTo>
                  <a:pt x="245121" y="78184"/>
                </a:lnTo>
                <a:lnTo>
                  <a:pt x="258068" y="69234"/>
                </a:lnTo>
                <a:lnTo>
                  <a:pt x="274485" y="65976"/>
                </a:lnTo>
                <a:lnTo>
                  <a:pt x="342437" y="65976"/>
                </a:lnTo>
                <a:lnTo>
                  <a:pt x="332217" y="51136"/>
                </a:lnTo>
                <a:lnTo>
                  <a:pt x="306197" y="33980"/>
                </a:lnTo>
                <a:lnTo>
                  <a:pt x="274485" y="27711"/>
                </a:lnTo>
                <a:close/>
              </a:path>
              <a:path w="660400" h="189229">
                <a:moveTo>
                  <a:pt x="342437" y="65976"/>
                </a:moveTo>
                <a:lnTo>
                  <a:pt x="274485" y="65976"/>
                </a:lnTo>
                <a:lnTo>
                  <a:pt x="290895" y="69234"/>
                </a:lnTo>
                <a:lnTo>
                  <a:pt x="303844" y="78184"/>
                </a:lnTo>
                <a:lnTo>
                  <a:pt x="312339" y="91586"/>
                </a:lnTo>
                <a:lnTo>
                  <a:pt x="315391" y="108204"/>
                </a:lnTo>
                <a:lnTo>
                  <a:pt x="312339" y="124826"/>
                </a:lnTo>
                <a:lnTo>
                  <a:pt x="303844" y="138228"/>
                </a:lnTo>
                <a:lnTo>
                  <a:pt x="290895" y="147174"/>
                </a:lnTo>
                <a:lnTo>
                  <a:pt x="274485" y="150431"/>
                </a:lnTo>
                <a:lnTo>
                  <a:pt x="342443" y="150431"/>
                </a:lnTo>
                <a:lnTo>
                  <a:pt x="349824" y="139712"/>
                </a:lnTo>
                <a:lnTo>
                  <a:pt x="356298" y="108204"/>
                </a:lnTo>
                <a:lnTo>
                  <a:pt x="349824" y="76703"/>
                </a:lnTo>
                <a:lnTo>
                  <a:pt x="342437" y="65976"/>
                </a:lnTo>
                <a:close/>
              </a:path>
              <a:path w="660400" h="189229">
                <a:moveTo>
                  <a:pt x="444715" y="31673"/>
                </a:moveTo>
                <a:lnTo>
                  <a:pt x="397205" y="31673"/>
                </a:lnTo>
                <a:lnTo>
                  <a:pt x="395884" y="32994"/>
                </a:lnTo>
                <a:lnTo>
                  <a:pt x="395884" y="183426"/>
                </a:lnTo>
                <a:lnTo>
                  <a:pt x="397205" y="184746"/>
                </a:lnTo>
                <a:lnTo>
                  <a:pt x="431520" y="184746"/>
                </a:lnTo>
                <a:lnTo>
                  <a:pt x="432828" y="183426"/>
                </a:lnTo>
                <a:lnTo>
                  <a:pt x="432828" y="134607"/>
                </a:lnTo>
                <a:lnTo>
                  <a:pt x="444715" y="134607"/>
                </a:lnTo>
                <a:lnTo>
                  <a:pt x="468464" y="130943"/>
                </a:lnTo>
                <a:lnTo>
                  <a:pt x="487265" y="120548"/>
                </a:lnTo>
                <a:lnTo>
                  <a:pt x="499635" y="104314"/>
                </a:lnTo>
                <a:lnTo>
                  <a:pt x="501036" y="97650"/>
                </a:lnTo>
                <a:lnTo>
                  <a:pt x="432828" y="97650"/>
                </a:lnTo>
                <a:lnTo>
                  <a:pt x="432828" y="68618"/>
                </a:lnTo>
                <a:lnTo>
                  <a:pt x="501019" y="68618"/>
                </a:lnTo>
                <a:lnTo>
                  <a:pt x="499635" y="62068"/>
                </a:lnTo>
                <a:lnTo>
                  <a:pt x="487265" y="45826"/>
                </a:lnTo>
                <a:lnTo>
                  <a:pt x="468464" y="35372"/>
                </a:lnTo>
                <a:lnTo>
                  <a:pt x="444715" y="31673"/>
                </a:lnTo>
                <a:close/>
              </a:path>
              <a:path w="660400" h="189229">
                <a:moveTo>
                  <a:pt x="501019" y="68618"/>
                </a:moveTo>
                <a:lnTo>
                  <a:pt x="456590" y="68618"/>
                </a:lnTo>
                <a:lnTo>
                  <a:pt x="463181" y="73901"/>
                </a:lnTo>
                <a:lnTo>
                  <a:pt x="463181" y="92367"/>
                </a:lnTo>
                <a:lnTo>
                  <a:pt x="456590" y="97650"/>
                </a:lnTo>
                <a:lnTo>
                  <a:pt x="501036" y="97650"/>
                </a:lnTo>
                <a:lnTo>
                  <a:pt x="504088" y="83134"/>
                </a:lnTo>
                <a:lnTo>
                  <a:pt x="501019" y="68618"/>
                </a:lnTo>
                <a:close/>
              </a:path>
              <a:path w="660400" h="189229">
                <a:moveTo>
                  <a:pt x="612305" y="68618"/>
                </a:moveTo>
                <a:lnTo>
                  <a:pt x="575360" y="68618"/>
                </a:lnTo>
                <a:lnTo>
                  <a:pt x="575360" y="183426"/>
                </a:lnTo>
                <a:lnTo>
                  <a:pt x="576681" y="184746"/>
                </a:lnTo>
                <a:lnTo>
                  <a:pt x="610984" y="184746"/>
                </a:lnTo>
                <a:lnTo>
                  <a:pt x="612305" y="183426"/>
                </a:lnTo>
                <a:lnTo>
                  <a:pt x="612305" y="68618"/>
                </a:lnTo>
                <a:close/>
              </a:path>
              <a:path w="660400" h="189229">
                <a:moveTo>
                  <a:pt x="658495" y="31673"/>
                </a:moveTo>
                <a:lnTo>
                  <a:pt x="529170" y="31673"/>
                </a:lnTo>
                <a:lnTo>
                  <a:pt x="527850" y="32994"/>
                </a:lnTo>
                <a:lnTo>
                  <a:pt x="527850" y="67297"/>
                </a:lnTo>
                <a:lnTo>
                  <a:pt x="529170" y="68618"/>
                </a:lnTo>
                <a:lnTo>
                  <a:pt x="658495" y="68618"/>
                </a:lnTo>
                <a:lnTo>
                  <a:pt x="659815" y="67297"/>
                </a:lnTo>
                <a:lnTo>
                  <a:pt x="659815" y="32994"/>
                </a:lnTo>
                <a:lnTo>
                  <a:pt x="658495" y="31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49884" y="5740895"/>
            <a:ext cx="1591945" cy="461645"/>
            <a:chOff x="1349884" y="5740895"/>
            <a:chExt cx="1591945" cy="461645"/>
          </a:xfrm>
        </p:grpSpPr>
        <p:sp>
          <p:nvSpPr>
            <p:cNvPr id="5" name="object 5"/>
            <p:cNvSpPr/>
            <p:nvPr/>
          </p:nvSpPr>
          <p:spPr>
            <a:xfrm>
              <a:off x="1355154" y="5991094"/>
              <a:ext cx="1586230" cy="211454"/>
            </a:xfrm>
            <a:custGeom>
              <a:avLst/>
              <a:gdLst/>
              <a:ahLst/>
              <a:cxnLst/>
              <a:rect l="l" t="t" r="r" b="b"/>
              <a:pathLst>
                <a:path w="1586230" h="211454">
                  <a:moveTo>
                    <a:pt x="50152" y="22428"/>
                  </a:moveTo>
                  <a:lnTo>
                    <a:pt x="1320" y="22428"/>
                  </a:lnTo>
                  <a:lnTo>
                    <a:pt x="0" y="23748"/>
                  </a:lnTo>
                  <a:lnTo>
                    <a:pt x="0" y="205854"/>
                  </a:lnTo>
                  <a:lnTo>
                    <a:pt x="1320" y="207175"/>
                  </a:lnTo>
                  <a:lnTo>
                    <a:pt x="60705" y="207175"/>
                  </a:lnTo>
                  <a:lnTo>
                    <a:pt x="84662" y="203504"/>
                  </a:lnTo>
                  <a:lnTo>
                    <a:pt x="103922" y="192657"/>
                  </a:lnTo>
                  <a:lnTo>
                    <a:pt x="116750" y="174883"/>
                  </a:lnTo>
                  <a:lnTo>
                    <a:pt x="117637" y="170230"/>
                  </a:lnTo>
                  <a:lnTo>
                    <a:pt x="36944" y="170230"/>
                  </a:lnTo>
                  <a:lnTo>
                    <a:pt x="36944" y="130632"/>
                  </a:lnTo>
                  <a:lnTo>
                    <a:pt x="116896" y="130632"/>
                  </a:lnTo>
                  <a:lnTo>
                    <a:pt x="113488" y="123048"/>
                  </a:lnTo>
                  <a:lnTo>
                    <a:pt x="104700" y="112574"/>
                  </a:lnTo>
                  <a:lnTo>
                    <a:pt x="93687" y="105562"/>
                  </a:lnTo>
                  <a:lnTo>
                    <a:pt x="101032" y="100410"/>
                  </a:lnTo>
                  <a:lnTo>
                    <a:pt x="106365" y="93687"/>
                  </a:lnTo>
                  <a:lnTo>
                    <a:pt x="36944" y="93687"/>
                  </a:lnTo>
                  <a:lnTo>
                    <a:pt x="36944" y="59372"/>
                  </a:lnTo>
                  <a:lnTo>
                    <a:pt x="109136" y="59372"/>
                  </a:lnTo>
                  <a:lnTo>
                    <a:pt x="107300" y="51376"/>
                  </a:lnTo>
                  <a:lnTo>
                    <a:pt x="94022" y="35625"/>
                  </a:lnTo>
                  <a:lnTo>
                    <a:pt x="74313" y="25810"/>
                  </a:lnTo>
                  <a:lnTo>
                    <a:pt x="50152" y="22428"/>
                  </a:lnTo>
                  <a:close/>
                </a:path>
                <a:path w="1586230" h="211454">
                  <a:moveTo>
                    <a:pt x="116896" y="130632"/>
                  </a:moveTo>
                  <a:lnTo>
                    <a:pt x="58064" y="130632"/>
                  </a:lnTo>
                  <a:lnTo>
                    <a:pt x="67135" y="131684"/>
                  </a:lnTo>
                  <a:lnTo>
                    <a:pt x="74226" y="135088"/>
                  </a:lnTo>
                  <a:lnTo>
                    <a:pt x="78843" y="141213"/>
                  </a:lnTo>
                  <a:lnTo>
                    <a:pt x="80492" y="150431"/>
                  </a:lnTo>
                  <a:lnTo>
                    <a:pt x="78843" y="159649"/>
                  </a:lnTo>
                  <a:lnTo>
                    <a:pt x="74226" y="165774"/>
                  </a:lnTo>
                  <a:lnTo>
                    <a:pt x="67135" y="169178"/>
                  </a:lnTo>
                  <a:lnTo>
                    <a:pt x="58064" y="170230"/>
                  </a:lnTo>
                  <a:lnTo>
                    <a:pt x="117637" y="170230"/>
                  </a:lnTo>
                  <a:lnTo>
                    <a:pt x="121411" y="150431"/>
                  </a:lnTo>
                  <a:lnTo>
                    <a:pt x="119307" y="135996"/>
                  </a:lnTo>
                  <a:lnTo>
                    <a:pt x="116896" y="130632"/>
                  </a:lnTo>
                  <a:close/>
                </a:path>
                <a:path w="1586230" h="211454">
                  <a:moveTo>
                    <a:pt x="109136" y="59372"/>
                  </a:moveTo>
                  <a:lnTo>
                    <a:pt x="50152" y="59372"/>
                  </a:lnTo>
                  <a:lnTo>
                    <a:pt x="59574" y="60569"/>
                  </a:lnTo>
                  <a:lnTo>
                    <a:pt x="66149" y="63993"/>
                  </a:lnTo>
                  <a:lnTo>
                    <a:pt x="70002" y="69396"/>
                  </a:lnTo>
                  <a:lnTo>
                    <a:pt x="71259" y="76530"/>
                  </a:lnTo>
                  <a:lnTo>
                    <a:pt x="70002" y="83663"/>
                  </a:lnTo>
                  <a:lnTo>
                    <a:pt x="66149" y="89066"/>
                  </a:lnTo>
                  <a:lnTo>
                    <a:pt x="59574" y="92491"/>
                  </a:lnTo>
                  <a:lnTo>
                    <a:pt x="50152" y="93687"/>
                  </a:lnTo>
                  <a:lnTo>
                    <a:pt x="106365" y="93687"/>
                  </a:lnTo>
                  <a:lnTo>
                    <a:pt x="106889" y="93027"/>
                  </a:lnTo>
                  <a:lnTo>
                    <a:pt x="110765" y="83663"/>
                  </a:lnTo>
                  <a:lnTo>
                    <a:pt x="112166" y="72567"/>
                  </a:lnTo>
                  <a:lnTo>
                    <a:pt x="109136" y="59372"/>
                  </a:lnTo>
                  <a:close/>
                </a:path>
                <a:path w="1586230" h="211454">
                  <a:moveTo>
                    <a:pt x="237528" y="50139"/>
                  </a:moveTo>
                  <a:lnTo>
                    <a:pt x="205815" y="56408"/>
                  </a:lnTo>
                  <a:lnTo>
                    <a:pt x="179795" y="73564"/>
                  </a:lnTo>
                  <a:lnTo>
                    <a:pt x="162188" y="99131"/>
                  </a:lnTo>
                  <a:lnTo>
                    <a:pt x="155714" y="130632"/>
                  </a:lnTo>
                  <a:lnTo>
                    <a:pt x="162188" y="162140"/>
                  </a:lnTo>
                  <a:lnTo>
                    <a:pt x="179795" y="187710"/>
                  </a:lnTo>
                  <a:lnTo>
                    <a:pt x="205815" y="204868"/>
                  </a:lnTo>
                  <a:lnTo>
                    <a:pt x="237528" y="211137"/>
                  </a:lnTo>
                  <a:lnTo>
                    <a:pt x="269242" y="204868"/>
                  </a:lnTo>
                  <a:lnTo>
                    <a:pt x="295267" y="187710"/>
                  </a:lnTo>
                  <a:lnTo>
                    <a:pt x="305495" y="172859"/>
                  </a:lnTo>
                  <a:lnTo>
                    <a:pt x="237528" y="172859"/>
                  </a:lnTo>
                  <a:lnTo>
                    <a:pt x="221117" y="169603"/>
                  </a:lnTo>
                  <a:lnTo>
                    <a:pt x="208168" y="160656"/>
                  </a:lnTo>
                  <a:lnTo>
                    <a:pt x="199673" y="147254"/>
                  </a:lnTo>
                  <a:lnTo>
                    <a:pt x="196621" y="130632"/>
                  </a:lnTo>
                  <a:lnTo>
                    <a:pt x="199673" y="114015"/>
                  </a:lnTo>
                  <a:lnTo>
                    <a:pt x="208168" y="100612"/>
                  </a:lnTo>
                  <a:lnTo>
                    <a:pt x="221117" y="91663"/>
                  </a:lnTo>
                  <a:lnTo>
                    <a:pt x="237528" y="88404"/>
                  </a:lnTo>
                  <a:lnTo>
                    <a:pt x="305489" y="88404"/>
                  </a:lnTo>
                  <a:lnTo>
                    <a:pt x="295267" y="73564"/>
                  </a:lnTo>
                  <a:lnTo>
                    <a:pt x="269242" y="56408"/>
                  </a:lnTo>
                  <a:lnTo>
                    <a:pt x="237528" y="50139"/>
                  </a:lnTo>
                  <a:close/>
                </a:path>
                <a:path w="1586230" h="211454">
                  <a:moveTo>
                    <a:pt x="305489" y="88404"/>
                  </a:moveTo>
                  <a:lnTo>
                    <a:pt x="237528" y="88404"/>
                  </a:lnTo>
                  <a:lnTo>
                    <a:pt x="253944" y="91663"/>
                  </a:lnTo>
                  <a:lnTo>
                    <a:pt x="266892" y="100612"/>
                  </a:lnTo>
                  <a:lnTo>
                    <a:pt x="275384" y="114015"/>
                  </a:lnTo>
                  <a:lnTo>
                    <a:pt x="278434" y="130632"/>
                  </a:lnTo>
                  <a:lnTo>
                    <a:pt x="275384" y="147254"/>
                  </a:lnTo>
                  <a:lnTo>
                    <a:pt x="266892" y="160656"/>
                  </a:lnTo>
                  <a:lnTo>
                    <a:pt x="253944" y="169603"/>
                  </a:lnTo>
                  <a:lnTo>
                    <a:pt x="237528" y="172859"/>
                  </a:lnTo>
                  <a:lnTo>
                    <a:pt x="305495" y="172859"/>
                  </a:lnTo>
                  <a:lnTo>
                    <a:pt x="312878" y="162140"/>
                  </a:lnTo>
                  <a:lnTo>
                    <a:pt x="319354" y="130632"/>
                  </a:lnTo>
                  <a:lnTo>
                    <a:pt x="312878" y="99131"/>
                  </a:lnTo>
                  <a:lnTo>
                    <a:pt x="305489" y="88404"/>
                  </a:lnTo>
                  <a:close/>
                </a:path>
                <a:path w="1586230" h="211454">
                  <a:moveTo>
                    <a:pt x="435470" y="50139"/>
                  </a:moveTo>
                  <a:lnTo>
                    <a:pt x="403757" y="56408"/>
                  </a:lnTo>
                  <a:lnTo>
                    <a:pt x="377737" y="73564"/>
                  </a:lnTo>
                  <a:lnTo>
                    <a:pt x="360130" y="99131"/>
                  </a:lnTo>
                  <a:lnTo>
                    <a:pt x="353656" y="130632"/>
                  </a:lnTo>
                  <a:lnTo>
                    <a:pt x="360130" y="162140"/>
                  </a:lnTo>
                  <a:lnTo>
                    <a:pt x="377737" y="187710"/>
                  </a:lnTo>
                  <a:lnTo>
                    <a:pt x="403757" y="204868"/>
                  </a:lnTo>
                  <a:lnTo>
                    <a:pt x="435470" y="211137"/>
                  </a:lnTo>
                  <a:lnTo>
                    <a:pt x="450773" y="210374"/>
                  </a:lnTo>
                  <a:lnTo>
                    <a:pt x="463848" y="208002"/>
                  </a:lnTo>
                  <a:lnTo>
                    <a:pt x="475932" y="203899"/>
                  </a:lnTo>
                  <a:lnTo>
                    <a:pt x="488264" y="197942"/>
                  </a:lnTo>
                  <a:lnTo>
                    <a:pt x="488264" y="172859"/>
                  </a:lnTo>
                  <a:lnTo>
                    <a:pt x="435470" y="172859"/>
                  </a:lnTo>
                  <a:lnTo>
                    <a:pt x="419059" y="169603"/>
                  </a:lnTo>
                  <a:lnTo>
                    <a:pt x="406111" y="160656"/>
                  </a:lnTo>
                  <a:lnTo>
                    <a:pt x="397615" y="147254"/>
                  </a:lnTo>
                  <a:lnTo>
                    <a:pt x="394563" y="130632"/>
                  </a:lnTo>
                  <a:lnTo>
                    <a:pt x="397615" y="114015"/>
                  </a:lnTo>
                  <a:lnTo>
                    <a:pt x="406111" y="100612"/>
                  </a:lnTo>
                  <a:lnTo>
                    <a:pt x="419059" y="91663"/>
                  </a:lnTo>
                  <a:lnTo>
                    <a:pt x="435470" y="88404"/>
                  </a:lnTo>
                  <a:lnTo>
                    <a:pt x="488264" y="88404"/>
                  </a:lnTo>
                  <a:lnTo>
                    <a:pt x="488264" y="63334"/>
                  </a:lnTo>
                  <a:lnTo>
                    <a:pt x="475932" y="57378"/>
                  </a:lnTo>
                  <a:lnTo>
                    <a:pt x="463848" y="53274"/>
                  </a:lnTo>
                  <a:lnTo>
                    <a:pt x="450773" y="50902"/>
                  </a:lnTo>
                  <a:lnTo>
                    <a:pt x="435470" y="50139"/>
                  </a:lnTo>
                  <a:close/>
                </a:path>
                <a:path w="1586230" h="211454">
                  <a:moveTo>
                    <a:pt x="486943" y="154393"/>
                  </a:moveTo>
                  <a:lnTo>
                    <a:pt x="473332" y="163403"/>
                  </a:lnTo>
                  <a:lnTo>
                    <a:pt x="461206" y="169070"/>
                  </a:lnTo>
                  <a:lnTo>
                    <a:pt x="449081" y="172015"/>
                  </a:lnTo>
                  <a:lnTo>
                    <a:pt x="435470" y="172859"/>
                  </a:lnTo>
                  <a:lnTo>
                    <a:pt x="488264" y="172859"/>
                  </a:lnTo>
                  <a:lnTo>
                    <a:pt x="488264" y="155714"/>
                  </a:lnTo>
                  <a:lnTo>
                    <a:pt x="486943" y="154393"/>
                  </a:lnTo>
                  <a:close/>
                </a:path>
                <a:path w="1586230" h="211454">
                  <a:moveTo>
                    <a:pt x="488264" y="88404"/>
                  </a:moveTo>
                  <a:lnTo>
                    <a:pt x="435470" y="88404"/>
                  </a:lnTo>
                  <a:lnTo>
                    <a:pt x="449081" y="89250"/>
                  </a:lnTo>
                  <a:lnTo>
                    <a:pt x="461206" y="92200"/>
                  </a:lnTo>
                  <a:lnTo>
                    <a:pt x="473332" y="97871"/>
                  </a:lnTo>
                  <a:lnTo>
                    <a:pt x="486943" y="106883"/>
                  </a:lnTo>
                  <a:lnTo>
                    <a:pt x="488264" y="105562"/>
                  </a:lnTo>
                  <a:lnTo>
                    <a:pt x="488264" y="88404"/>
                  </a:lnTo>
                  <a:close/>
                </a:path>
                <a:path w="1586230" h="211454">
                  <a:moveTo>
                    <a:pt x="609663" y="91046"/>
                  </a:moveTo>
                  <a:lnTo>
                    <a:pt x="572706" y="91046"/>
                  </a:lnTo>
                  <a:lnTo>
                    <a:pt x="572706" y="205854"/>
                  </a:lnTo>
                  <a:lnTo>
                    <a:pt x="574027" y="207175"/>
                  </a:lnTo>
                  <a:lnTo>
                    <a:pt x="608342" y="207175"/>
                  </a:lnTo>
                  <a:lnTo>
                    <a:pt x="609663" y="205854"/>
                  </a:lnTo>
                  <a:lnTo>
                    <a:pt x="609663" y="91046"/>
                  </a:lnTo>
                  <a:close/>
                </a:path>
                <a:path w="1586230" h="211454">
                  <a:moveTo>
                    <a:pt x="655840" y="54101"/>
                  </a:moveTo>
                  <a:lnTo>
                    <a:pt x="526529" y="54101"/>
                  </a:lnTo>
                  <a:lnTo>
                    <a:pt x="525208" y="55422"/>
                  </a:lnTo>
                  <a:lnTo>
                    <a:pt x="525208" y="89725"/>
                  </a:lnTo>
                  <a:lnTo>
                    <a:pt x="526529" y="91046"/>
                  </a:lnTo>
                  <a:lnTo>
                    <a:pt x="655840" y="91046"/>
                  </a:lnTo>
                  <a:lnTo>
                    <a:pt x="657161" y="89725"/>
                  </a:lnTo>
                  <a:lnTo>
                    <a:pt x="657161" y="55422"/>
                  </a:lnTo>
                  <a:lnTo>
                    <a:pt x="655840" y="54101"/>
                  </a:lnTo>
                  <a:close/>
                </a:path>
                <a:path w="1586230" h="211454">
                  <a:moveTo>
                    <a:pt x="754811" y="50139"/>
                  </a:moveTo>
                  <a:lnTo>
                    <a:pt x="723104" y="56408"/>
                  </a:lnTo>
                  <a:lnTo>
                    <a:pt x="697083" y="73564"/>
                  </a:lnTo>
                  <a:lnTo>
                    <a:pt x="679473" y="99131"/>
                  </a:lnTo>
                  <a:lnTo>
                    <a:pt x="672998" y="130632"/>
                  </a:lnTo>
                  <a:lnTo>
                    <a:pt x="679473" y="162140"/>
                  </a:lnTo>
                  <a:lnTo>
                    <a:pt x="697083" y="187710"/>
                  </a:lnTo>
                  <a:lnTo>
                    <a:pt x="723104" y="204868"/>
                  </a:lnTo>
                  <a:lnTo>
                    <a:pt x="754811" y="211137"/>
                  </a:lnTo>
                  <a:lnTo>
                    <a:pt x="786526" y="204868"/>
                  </a:lnTo>
                  <a:lnTo>
                    <a:pt x="812550" y="187710"/>
                  </a:lnTo>
                  <a:lnTo>
                    <a:pt x="822779" y="172859"/>
                  </a:lnTo>
                  <a:lnTo>
                    <a:pt x="754811" y="172859"/>
                  </a:lnTo>
                  <a:lnTo>
                    <a:pt x="738401" y="169603"/>
                  </a:lnTo>
                  <a:lnTo>
                    <a:pt x="725452" y="160656"/>
                  </a:lnTo>
                  <a:lnTo>
                    <a:pt x="716957" y="147254"/>
                  </a:lnTo>
                  <a:lnTo>
                    <a:pt x="713905" y="130632"/>
                  </a:lnTo>
                  <a:lnTo>
                    <a:pt x="716957" y="114015"/>
                  </a:lnTo>
                  <a:lnTo>
                    <a:pt x="725452" y="100612"/>
                  </a:lnTo>
                  <a:lnTo>
                    <a:pt x="738401" y="91663"/>
                  </a:lnTo>
                  <a:lnTo>
                    <a:pt x="754811" y="88404"/>
                  </a:lnTo>
                  <a:lnTo>
                    <a:pt x="822773" y="88404"/>
                  </a:lnTo>
                  <a:lnTo>
                    <a:pt x="812550" y="73564"/>
                  </a:lnTo>
                  <a:lnTo>
                    <a:pt x="786526" y="56408"/>
                  </a:lnTo>
                  <a:lnTo>
                    <a:pt x="754811" y="50139"/>
                  </a:lnTo>
                  <a:close/>
                </a:path>
                <a:path w="1586230" h="211454">
                  <a:moveTo>
                    <a:pt x="822773" y="88404"/>
                  </a:moveTo>
                  <a:lnTo>
                    <a:pt x="754811" y="88404"/>
                  </a:lnTo>
                  <a:lnTo>
                    <a:pt x="771229" y="91663"/>
                  </a:lnTo>
                  <a:lnTo>
                    <a:pt x="784182" y="100612"/>
                  </a:lnTo>
                  <a:lnTo>
                    <a:pt x="792679" y="114015"/>
                  </a:lnTo>
                  <a:lnTo>
                    <a:pt x="795731" y="130632"/>
                  </a:lnTo>
                  <a:lnTo>
                    <a:pt x="792679" y="147254"/>
                  </a:lnTo>
                  <a:lnTo>
                    <a:pt x="784182" y="160656"/>
                  </a:lnTo>
                  <a:lnTo>
                    <a:pt x="771229" y="169603"/>
                  </a:lnTo>
                  <a:lnTo>
                    <a:pt x="754811" y="172859"/>
                  </a:lnTo>
                  <a:lnTo>
                    <a:pt x="822779" y="172859"/>
                  </a:lnTo>
                  <a:lnTo>
                    <a:pt x="830162" y="162140"/>
                  </a:lnTo>
                  <a:lnTo>
                    <a:pt x="836637" y="130632"/>
                  </a:lnTo>
                  <a:lnTo>
                    <a:pt x="830162" y="99131"/>
                  </a:lnTo>
                  <a:lnTo>
                    <a:pt x="822773" y="88404"/>
                  </a:lnTo>
                  <a:close/>
                </a:path>
                <a:path w="1586230" h="211454">
                  <a:moveTo>
                    <a:pt x="1002906" y="150431"/>
                  </a:moveTo>
                  <a:lnTo>
                    <a:pt x="965962" y="150431"/>
                  </a:lnTo>
                  <a:lnTo>
                    <a:pt x="965962" y="205854"/>
                  </a:lnTo>
                  <a:lnTo>
                    <a:pt x="967282" y="207175"/>
                  </a:lnTo>
                  <a:lnTo>
                    <a:pt x="1001585" y="207175"/>
                  </a:lnTo>
                  <a:lnTo>
                    <a:pt x="1002906" y="205854"/>
                  </a:lnTo>
                  <a:lnTo>
                    <a:pt x="1002906" y="150431"/>
                  </a:lnTo>
                  <a:close/>
                </a:path>
                <a:path w="1586230" h="211454">
                  <a:moveTo>
                    <a:pt x="903935" y="54101"/>
                  </a:moveTo>
                  <a:lnTo>
                    <a:pt x="869632" y="54101"/>
                  </a:lnTo>
                  <a:lnTo>
                    <a:pt x="868311" y="55422"/>
                  </a:lnTo>
                  <a:lnTo>
                    <a:pt x="868311" y="88404"/>
                  </a:lnTo>
                  <a:lnTo>
                    <a:pt x="873239" y="118819"/>
                  </a:lnTo>
                  <a:lnTo>
                    <a:pt x="886950" y="140695"/>
                  </a:lnTo>
                  <a:lnTo>
                    <a:pt x="907836" y="153911"/>
                  </a:lnTo>
                  <a:lnTo>
                    <a:pt x="934288" y="158343"/>
                  </a:lnTo>
                  <a:lnTo>
                    <a:pt x="943132" y="157886"/>
                  </a:lnTo>
                  <a:lnTo>
                    <a:pt x="951606" y="156463"/>
                  </a:lnTo>
                  <a:lnTo>
                    <a:pt x="959339" y="154003"/>
                  </a:lnTo>
                  <a:lnTo>
                    <a:pt x="965962" y="150431"/>
                  </a:lnTo>
                  <a:lnTo>
                    <a:pt x="1002906" y="150431"/>
                  </a:lnTo>
                  <a:lnTo>
                    <a:pt x="1002906" y="120078"/>
                  </a:lnTo>
                  <a:lnTo>
                    <a:pt x="936929" y="120078"/>
                  </a:lnTo>
                  <a:lnTo>
                    <a:pt x="922513" y="117810"/>
                  </a:lnTo>
                  <a:lnTo>
                    <a:pt x="912677" y="110842"/>
                  </a:lnTo>
                  <a:lnTo>
                    <a:pt x="907049" y="98925"/>
                  </a:lnTo>
                  <a:lnTo>
                    <a:pt x="905256" y="81813"/>
                  </a:lnTo>
                  <a:lnTo>
                    <a:pt x="905256" y="55422"/>
                  </a:lnTo>
                  <a:lnTo>
                    <a:pt x="903935" y="54101"/>
                  </a:lnTo>
                  <a:close/>
                </a:path>
                <a:path w="1586230" h="211454">
                  <a:moveTo>
                    <a:pt x="1001585" y="54101"/>
                  </a:moveTo>
                  <a:lnTo>
                    <a:pt x="967282" y="54101"/>
                  </a:lnTo>
                  <a:lnTo>
                    <a:pt x="965962" y="55422"/>
                  </a:lnTo>
                  <a:lnTo>
                    <a:pt x="965962" y="108203"/>
                  </a:lnTo>
                  <a:lnTo>
                    <a:pt x="961052" y="112840"/>
                  </a:lnTo>
                  <a:lnTo>
                    <a:pt x="954412" y="116612"/>
                  </a:lnTo>
                  <a:lnTo>
                    <a:pt x="946289" y="119150"/>
                  </a:lnTo>
                  <a:lnTo>
                    <a:pt x="936929" y="120078"/>
                  </a:lnTo>
                  <a:lnTo>
                    <a:pt x="1002906" y="120078"/>
                  </a:lnTo>
                  <a:lnTo>
                    <a:pt x="1002906" y="55422"/>
                  </a:lnTo>
                  <a:lnTo>
                    <a:pt x="1001585" y="54101"/>
                  </a:lnTo>
                  <a:close/>
                </a:path>
                <a:path w="1586230" h="211454">
                  <a:moveTo>
                    <a:pt x="1083398" y="54101"/>
                  </a:moveTo>
                  <a:lnTo>
                    <a:pt x="1049096" y="54101"/>
                  </a:lnTo>
                  <a:lnTo>
                    <a:pt x="1047775" y="55422"/>
                  </a:lnTo>
                  <a:lnTo>
                    <a:pt x="1047775" y="205854"/>
                  </a:lnTo>
                  <a:lnTo>
                    <a:pt x="1049096" y="207175"/>
                  </a:lnTo>
                  <a:lnTo>
                    <a:pt x="1083398" y="207175"/>
                  </a:lnTo>
                  <a:lnTo>
                    <a:pt x="1084719" y="205854"/>
                  </a:lnTo>
                  <a:lnTo>
                    <a:pt x="1084719" y="145148"/>
                  </a:lnTo>
                  <a:lnTo>
                    <a:pt x="1190294" y="145148"/>
                  </a:lnTo>
                  <a:lnTo>
                    <a:pt x="1190294" y="108203"/>
                  </a:lnTo>
                  <a:lnTo>
                    <a:pt x="1084719" y="108203"/>
                  </a:lnTo>
                  <a:lnTo>
                    <a:pt x="1084719" y="55422"/>
                  </a:lnTo>
                  <a:lnTo>
                    <a:pt x="1083398" y="54101"/>
                  </a:lnTo>
                  <a:close/>
                </a:path>
                <a:path w="1586230" h="211454">
                  <a:moveTo>
                    <a:pt x="1190294" y="145148"/>
                  </a:moveTo>
                  <a:lnTo>
                    <a:pt x="1153337" y="145148"/>
                  </a:lnTo>
                  <a:lnTo>
                    <a:pt x="1153337" y="205854"/>
                  </a:lnTo>
                  <a:lnTo>
                    <a:pt x="1154658" y="207175"/>
                  </a:lnTo>
                  <a:lnTo>
                    <a:pt x="1188974" y="207175"/>
                  </a:lnTo>
                  <a:lnTo>
                    <a:pt x="1190294" y="205854"/>
                  </a:lnTo>
                  <a:lnTo>
                    <a:pt x="1190294" y="145148"/>
                  </a:lnTo>
                  <a:close/>
                </a:path>
                <a:path w="1586230" h="211454">
                  <a:moveTo>
                    <a:pt x="1188974" y="54101"/>
                  </a:moveTo>
                  <a:lnTo>
                    <a:pt x="1154658" y="54101"/>
                  </a:lnTo>
                  <a:lnTo>
                    <a:pt x="1153337" y="55422"/>
                  </a:lnTo>
                  <a:lnTo>
                    <a:pt x="1153337" y="108203"/>
                  </a:lnTo>
                  <a:lnTo>
                    <a:pt x="1190294" y="108203"/>
                  </a:lnTo>
                  <a:lnTo>
                    <a:pt x="1190294" y="55422"/>
                  </a:lnTo>
                  <a:lnTo>
                    <a:pt x="1188974" y="54101"/>
                  </a:lnTo>
                  <a:close/>
                </a:path>
                <a:path w="1586230" h="211454">
                  <a:moveTo>
                    <a:pt x="1270787" y="54101"/>
                  </a:moveTo>
                  <a:lnTo>
                    <a:pt x="1236472" y="54101"/>
                  </a:lnTo>
                  <a:lnTo>
                    <a:pt x="1235151" y="55422"/>
                  </a:lnTo>
                  <a:lnTo>
                    <a:pt x="1235151" y="205854"/>
                  </a:lnTo>
                  <a:lnTo>
                    <a:pt x="1236472" y="207175"/>
                  </a:lnTo>
                  <a:lnTo>
                    <a:pt x="1283982" y="207175"/>
                  </a:lnTo>
                  <a:lnTo>
                    <a:pt x="1307738" y="203813"/>
                  </a:lnTo>
                  <a:lnTo>
                    <a:pt x="1326543" y="194141"/>
                  </a:lnTo>
                  <a:lnTo>
                    <a:pt x="1338914" y="178778"/>
                  </a:lnTo>
                  <a:lnTo>
                    <a:pt x="1340777" y="170230"/>
                  </a:lnTo>
                  <a:lnTo>
                    <a:pt x="1272108" y="170230"/>
                  </a:lnTo>
                  <a:lnTo>
                    <a:pt x="1272108" y="145148"/>
                  </a:lnTo>
                  <a:lnTo>
                    <a:pt x="1340520" y="145148"/>
                  </a:lnTo>
                  <a:lnTo>
                    <a:pt x="1338914" y="137709"/>
                  </a:lnTo>
                  <a:lnTo>
                    <a:pt x="1326543" y="121896"/>
                  </a:lnTo>
                  <a:lnTo>
                    <a:pt x="1307738" y="111771"/>
                  </a:lnTo>
                  <a:lnTo>
                    <a:pt x="1283982" y="108203"/>
                  </a:lnTo>
                  <a:lnTo>
                    <a:pt x="1272108" y="108203"/>
                  </a:lnTo>
                  <a:lnTo>
                    <a:pt x="1272108" y="55422"/>
                  </a:lnTo>
                  <a:lnTo>
                    <a:pt x="1270787" y="54101"/>
                  </a:lnTo>
                  <a:close/>
                </a:path>
                <a:path w="1586230" h="211454">
                  <a:moveTo>
                    <a:pt x="1340520" y="145148"/>
                  </a:moveTo>
                  <a:lnTo>
                    <a:pt x="1295857" y="145148"/>
                  </a:lnTo>
                  <a:lnTo>
                    <a:pt x="1302461" y="149110"/>
                  </a:lnTo>
                  <a:lnTo>
                    <a:pt x="1302461" y="167589"/>
                  </a:lnTo>
                  <a:lnTo>
                    <a:pt x="1295857" y="170230"/>
                  </a:lnTo>
                  <a:lnTo>
                    <a:pt x="1340777" y="170230"/>
                  </a:lnTo>
                  <a:lnTo>
                    <a:pt x="1343367" y="158343"/>
                  </a:lnTo>
                  <a:lnTo>
                    <a:pt x="1340520" y="145148"/>
                  </a:lnTo>
                  <a:close/>
                </a:path>
                <a:path w="1586230" h="211454">
                  <a:moveTo>
                    <a:pt x="1397469" y="54101"/>
                  </a:moveTo>
                  <a:lnTo>
                    <a:pt x="1363154" y="54101"/>
                  </a:lnTo>
                  <a:lnTo>
                    <a:pt x="1361846" y="55422"/>
                  </a:lnTo>
                  <a:lnTo>
                    <a:pt x="1361846" y="205854"/>
                  </a:lnTo>
                  <a:lnTo>
                    <a:pt x="1363154" y="207175"/>
                  </a:lnTo>
                  <a:lnTo>
                    <a:pt x="1397469" y="207175"/>
                  </a:lnTo>
                  <a:lnTo>
                    <a:pt x="1398790" y="205854"/>
                  </a:lnTo>
                  <a:lnTo>
                    <a:pt x="1398790" y="55422"/>
                  </a:lnTo>
                  <a:lnTo>
                    <a:pt x="1397469" y="54101"/>
                  </a:lnTo>
                  <a:close/>
                </a:path>
                <a:path w="1586230" h="211454">
                  <a:moveTo>
                    <a:pt x="1499870" y="0"/>
                  </a:moveTo>
                  <a:lnTo>
                    <a:pt x="1472679" y="0"/>
                  </a:lnTo>
                  <a:lnTo>
                    <a:pt x="1471371" y="1308"/>
                  </a:lnTo>
                  <a:lnTo>
                    <a:pt x="1476314" y="17457"/>
                  </a:lnTo>
                  <a:lnTo>
                    <a:pt x="1486211" y="28532"/>
                  </a:lnTo>
                  <a:lnTo>
                    <a:pt x="1499574" y="34903"/>
                  </a:lnTo>
                  <a:lnTo>
                    <a:pt x="1514919" y="36944"/>
                  </a:lnTo>
                  <a:lnTo>
                    <a:pt x="1530256" y="34903"/>
                  </a:lnTo>
                  <a:lnTo>
                    <a:pt x="1543616" y="28532"/>
                  </a:lnTo>
                  <a:lnTo>
                    <a:pt x="1553511" y="17457"/>
                  </a:lnTo>
                  <a:lnTo>
                    <a:pt x="1555625" y="10553"/>
                  </a:lnTo>
                  <a:lnTo>
                    <a:pt x="1506994" y="10553"/>
                  </a:lnTo>
                  <a:lnTo>
                    <a:pt x="1503032" y="6591"/>
                  </a:lnTo>
                  <a:lnTo>
                    <a:pt x="1501190" y="1308"/>
                  </a:lnTo>
                  <a:lnTo>
                    <a:pt x="1499870" y="0"/>
                  </a:lnTo>
                  <a:close/>
                </a:path>
                <a:path w="1586230" h="211454">
                  <a:moveTo>
                    <a:pt x="1557147" y="0"/>
                  </a:moveTo>
                  <a:lnTo>
                    <a:pt x="1529422" y="0"/>
                  </a:lnTo>
                  <a:lnTo>
                    <a:pt x="1528114" y="1308"/>
                  </a:lnTo>
                  <a:lnTo>
                    <a:pt x="1526794" y="6591"/>
                  </a:lnTo>
                  <a:lnTo>
                    <a:pt x="1522831" y="10553"/>
                  </a:lnTo>
                  <a:lnTo>
                    <a:pt x="1555625" y="10553"/>
                  </a:lnTo>
                  <a:lnTo>
                    <a:pt x="1558455" y="1308"/>
                  </a:lnTo>
                  <a:lnTo>
                    <a:pt x="1557147" y="0"/>
                  </a:lnTo>
                  <a:close/>
                </a:path>
                <a:path w="1586230" h="211454">
                  <a:moveTo>
                    <a:pt x="1479283" y="54101"/>
                  </a:moveTo>
                  <a:lnTo>
                    <a:pt x="1444967" y="54101"/>
                  </a:lnTo>
                  <a:lnTo>
                    <a:pt x="1443659" y="55422"/>
                  </a:lnTo>
                  <a:lnTo>
                    <a:pt x="1443659" y="205854"/>
                  </a:lnTo>
                  <a:lnTo>
                    <a:pt x="1444967" y="207175"/>
                  </a:lnTo>
                  <a:lnTo>
                    <a:pt x="1481924" y="207175"/>
                  </a:lnTo>
                  <a:lnTo>
                    <a:pt x="1484566" y="205854"/>
                  </a:lnTo>
                  <a:lnTo>
                    <a:pt x="1529923" y="143827"/>
                  </a:lnTo>
                  <a:lnTo>
                    <a:pt x="1480604" y="143827"/>
                  </a:lnTo>
                  <a:lnTo>
                    <a:pt x="1480604" y="55422"/>
                  </a:lnTo>
                  <a:lnTo>
                    <a:pt x="1479283" y="54101"/>
                  </a:lnTo>
                  <a:close/>
                </a:path>
                <a:path w="1586230" h="211454">
                  <a:moveTo>
                    <a:pt x="1586166" y="117436"/>
                  </a:moveTo>
                  <a:lnTo>
                    <a:pt x="1549222" y="117436"/>
                  </a:lnTo>
                  <a:lnTo>
                    <a:pt x="1549222" y="205854"/>
                  </a:lnTo>
                  <a:lnTo>
                    <a:pt x="1550543" y="207175"/>
                  </a:lnTo>
                  <a:lnTo>
                    <a:pt x="1584858" y="207175"/>
                  </a:lnTo>
                  <a:lnTo>
                    <a:pt x="1586166" y="205854"/>
                  </a:lnTo>
                  <a:lnTo>
                    <a:pt x="1586166" y="117436"/>
                  </a:lnTo>
                  <a:close/>
                </a:path>
                <a:path w="1586230" h="211454">
                  <a:moveTo>
                    <a:pt x="1584858" y="54101"/>
                  </a:moveTo>
                  <a:lnTo>
                    <a:pt x="1547901" y="54101"/>
                  </a:lnTo>
                  <a:lnTo>
                    <a:pt x="1545259" y="55422"/>
                  </a:lnTo>
                  <a:lnTo>
                    <a:pt x="1480604" y="143827"/>
                  </a:lnTo>
                  <a:lnTo>
                    <a:pt x="1529923" y="143827"/>
                  </a:lnTo>
                  <a:lnTo>
                    <a:pt x="1549222" y="117436"/>
                  </a:lnTo>
                  <a:lnTo>
                    <a:pt x="1586166" y="117436"/>
                  </a:lnTo>
                  <a:lnTo>
                    <a:pt x="1586166" y="55422"/>
                  </a:lnTo>
                  <a:lnTo>
                    <a:pt x="1584858" y="54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9884" y="5740895"/>
              <a:ext cx="757555" cy="206375"/>
            </a:xfrm>
            <a:custGeom>
              <a:avLst/>
              <a:gdLst/>
              <a:ahLst/>
              <a:cxnLst/>
              <a:rect l="l" t="t" r="r" b="b"/>
              <a:pathLst>
                <a:path w="757555" h="206375">
                  <a:moveTo>
                    <a:pt x="98971" y="0"/>
                  </a:moveTo>
                  <a:lnTo>
                    <a:pt x="64655" y="0"/>
                  </a:lnTo>
                  <a:lnTo>
                    <a:pt x="63334" y="1320"/>
                  </a:lnTo>
                  <a:lnTo>
                    <a:pt x="63334" y="18478"/>
                  </a:lnTo>
                  <a:lnTo>
                    <a:pt x="38967" y="26042"/>
                  </a:lnTo>
                  <a:lnTo>
                    <a:pt x="18803" y="40414"/>
                  </a:lnTo>
                  <a:lnTo>
                    <a:pt x="5072" y="60973"/>
                  </a:lnTo>
                  <a:lnTo>
                    <a:pt x="0" y="87096"/>
                  </a:lnTo>
                  <a:lnTo>
                    <a:pt x="5072" y="113218"/>
                  </a:lnTo>
                  <a:lnTo>
                    <a:pt x="18803" y="133773"/>
                  </a:lnTo>
                  <a:lnTo>
                    <a:pt x="38967" y="148145"/>
                  </a:lnTo>
                  <a:lnTo>
                    <a:pt x="63334" y="155714"/>
                  </a:lnTo>
                  <a:lnTo>
                    <a:pt x="63334" y="172872"/>
                  </a:lnTo>
                  <a:lnTo>
                    <a:pt x="64655" y="174193"/>
                  </a:lnTo>
                  <a:lnTo>
                    <a:pt x="98971" y="174193"/>
                  </a:lnTo>
                  <a:lnTo>
                    <a:pt x="100279" y="172872"/>
                  </a:lnTo>
                  <a:lnTo>
                    <a:pt x="100279" y="155714"/>
                  </a:lnTo>
                  <a:lnTo>
                    <a:pt x="124654" y="148145"/>
                  </a:lnTo>
                  <a:lnTo>
                    <a:pt x="144821" y="133773"/>
                  </a:lnTo>
                  <a:lnTo>
                    <a:pt x="156609" y="116128"/>
                  </a:lnTo>
                  <a:lnTo>
                    <a:pt x="63334" y="116128"/>
                  </a:lnTo>
                  <a:lnTo>
                    <a:pt x="54263" y="112705"/>
                  </a:lnTo>
                  <a:lnTo>
                    <a:pt x="47172" y="106560"/>
                  </a:lnTo>
                  <a:lnTo>
                    <a:pt x="42555" y="97942"/>
                  </a:lnTo>
                  <a:lnTo>
                    <a:pt x="40906" y="87096"/>
                  </a:lnTo>
                  <a:lnTo>
                    <a:pt x="42555" y="76250"/>
                  </a:lnTo>
                  <a:lnTo>
                    <a:pt x="47172" y="67632"/>
                  </a:lnTo>
                  <a:lnTo>
                    <a:pt x="54263" y="61488"/>
                  </a:lnTo>
                  <a:lnTo>
                    <a:pt x="63334" y="58064"/>
                  </a:lnTo>
                  <a:lnTo>
                    <a:pt x="156611" y="58064"/>
                  </a:lnTo>
                  <a:lnTo>
                    <a:pt x="144821" y="40414"/>
                  </a:lnTo>
                  <a:lnTo>
                    <a:pt x="124654" y="26042"/>
                  </a:lnTo>
                  <a:lnTo>
                    <a:pt x="100279" y="18478"/>
                  </a:lnTo>
                  <a:lnTo>
                    <a:pt x="100279" y="1320"/>
                  </a:lnTo>
                  <a:lnTo>
                    <a:pt x="98971" y="0"/>
                  </a:lnTo>
                  <a:close/>
                </a:path>
                <a:path w="757555" h="206375">
                  <a:moveTo>
                    <a:pt x="100279" y="58064"/>
                  </a:moveTo>
                  <a:lnTo>
                    <a:pt x="63334" y="58064"/>
                  </a:lnTo>
                  <a:lnTo>
                    <a:pt x="63334" y="116128"/>
                  </a:lnTo>
                  <a:lnTo>
                    <a:pt x="100279" y="116128"/>
                  </a:lnTo>
                  <a:lnTo>
                    <a:pt x="100279" y="58064"/>
                  </a:lnTo>
                  <a:close/>
                </a:path>
                <a:path w="757555" h="206375">
                  <a:moveTo>
                    <a:pt x="156611" y="58064"/>
                  </a:moveTo>
                  <a:lnTo>
                    <a:pt x="100279" y="58064"/>
                  </a:lnTo>
                  <a:lnTo>
                    <a:pt x="109357" y="61488"/>
                  </a:lnTo>
                  <a:lnTo>
                    <a:pt x="116452" y="67632"/>
                  </a:lnTo>
                  <a:lnTo>
                    <a:pt x="121071" y="76250"/>
                  </a:lnTo>
                  <a:lnTo>
                    <a:pt x="122720" y="87096"/>
                  </a:lnTo>
                  <a:lnTo>
                    <a:pt x="121071" y="97942"/>
                  </a:lnTo>
                  <a:lnTo>
                    <a:pt x="116452" y="106560"/>
                  </a:lnTo>
                  <a:lnTo>
                    <a:pt x="109357" y="112705"/>
                  </a:lnTo>
                  <a:lnTo>
                    <a:pt x="100279" y="116128"/>
                  </a:lnTo>
                  <a:lnTo>
                    <a:pt x="156609" y="116128"/>
                  </a:lnTo>
                  <a:lnTo>
                    <a:pt x="158554" y="113218"/>
                  </a:lnTo>
                  <a:lnTo>
                    <a:pt x="163626" y="87096"/>
                  </a:lnTo>
                  <a:lnTo>
                    <a:pt x="158554" y="60973"/>
                  </a:lnTo>
                  <a:lnTo>
                    <a:pt x="156611" y="58064"/>
                  </a:lnTo>
                  <a:close/>
                </a:path>
                <a:path w="757555" h="206375">
                  <a:moveTo>
                    <a:pt x="279755" y="6603"/>
                  </a:moveTo>
                  <a:lnTo>
                    <a:pt x="248043" y="12871"/>
                  </a:lnTo>
                  <a:lnTo>
                    <a:pt x="222022" y="30024"/>
                  </a:lnTo>
                  <a:lnTo>
                    <a:pt x="204415" y="55590"/>
                  </a:lnTo>
                  <a:lnTo>
                    <a:pt x="197942" y="87096"/>
                  </a:lnTo>
                  <a:lnTo>
                    <a:pt x="204415" y="118602"/>
                  </a:lnTo>
                  <a:lnTo>
                    <a:pt x="222022" y="144168"/>
                  </a:lnTo>
                  <a:lnTo>
                    <a:pt x="248043" y="161321"/>
                  </a:lnTo>
                  <a:lnTo>
                    <a:pt x="279755" y="167589"/>
                  </a:lnTo>
                  <a:lnTo>
                    <a:pt x="311468" y="161321"/>
                  </a:lnTo>
                  <a:lnTo>
                    <a:pt x="337488" y="144168"/>
                  </a:lnTo>
                  <a:lnTo>
                    <a:pt x="347711" y="129324"/>
                  </a:lnTo>
                  <a:lnTo>
                    <a:pt x="279755" y="129324"/>
                  </a:lnTo>
                  <a:lnTo>
                    <a:pt x="263339" y="126065"/>
                  </a:lnTo>
                  <a:lnTo>
                    <a:pt x="250391" y="117116"/>
                  </a:lnTo>
                  <a:lnTo>
                    <a:pt x="241899" y="103713"/>
                  </a:lnTo>
                  <a:lnTo>
                    <a:pt x="238848" y="87096"/>
                  </a:lnTo>
                  <a:lnTo>
                    <a:pt x="241899" y="70479"/>
                  </a:lnTo>
                  <a:lnTo>
                    <a:pt x="250391" y="57076"/>
                  </a:lnTo>
                  <a:lnTo>
                    <a:pt x="263339" y="48127"/>
                  </a:lnTo>
                  <a:lnTo>
                    <a:pt x="279755" y="44869"/>
                  </a:lnTo>
                  <a:lnTo>
                    <a:pt x="347711" y="44869"/>
                  </a:lnTo>
                  <a:lnTo>
                    <a:pt x="337488" y="30024"/>
                  </a:lnTo>
                  <a:lnTo>
                    <a:pt x="311468" y="12871"/>
                  </a:lnTo>
                  <a:lnTo>
                    <a:pt x="279755" y="6603"/>
                  </a:lnTo>
                  <a:close/>
                </a:path>
                <a:path w="757555" h="206375">
                  <a:moveTo>
                    <a:pt x="347711" y="44869"/>
                  </a:moveTo>
                  <a:lnTo>
                    <a:pt x="279755" y="44869"/>
                  </a:lnTo>
                  <a:lnTo>
                    <a:pt x="296166" y="48127"/>
                  </a:lnTo>
                  <a:lnTo>
                    <a:pt x="309114" y="57076"/>
                  </a:lnTo>
                  <a:lnTo>
                    <a:pt x="317610" y="70479"/>
                  </a:lnTo>
                  <a:lnTo>
                    <a:pt x="320662" y="87096"/>
                  </a:lnTo>
                  <a:lnTo>
                    <a:pt x="317610" y="103713"/>
                  </a:lnTo>
                  <a:lnTo>
                    <a:pt x="309114" y="117116"/>
                  </a:lnTo>
                  <a:lnTo>
                    <a:pt x="296166" y="126065"/>
                  </a:lnTo>
                  <a:lnTo>
                    <a:pt x="279755" y="129324"/>
                  </a:lnTo>
                  <a:lnTo>
                    <a:pt x="347711" y="129324"/>
                  </a:lnTo>
                  <a:lnTo>
                    <a:pt x="355095" y="118602"/>
                  </a:lnTo>
                  <a:lnTo>
                    <a:pt x="361568" y="87096"/>
                  </a:lnTo>
                  <a:lnTo>
                    <a:pt x="355095" y="55590"/>
                  </a:lnTo>
                  <a:lnTo>
                    <a:pt x="347711" y="44869"/>
                  </a:lnTo>
                  <a:close/>
                </a:path>
                <a:path w="757555" h="206375">
                  <a:moveTo>
                    <a:pt x="436791" y="10553"/>
                  </a:moveTo>
                  <a:lnTo>
                    <a:pt x="402475" y="10553"/>
                  </a:lnTo>
                  <a:lnTo>
                    <a:pt x="401154" y="11874"/>
                  </a:lnTo>
                  <a:lnTo>
                    <a:pt x="401154" y="162318"/>
                  </a:lnTo>
                  <a:lnTo>
                    <a:pt x="402475" y="163626"/>
                  </a:lnTo>
                  <a:lnTo>
                    <a:pt x="436791" y="163626"/>
                  </a:lnTo>
                  <a:lnTo>
                    <a:pt x="438111" y="162318"/>
                  </a:lnTo>
                  <a:lnTo>
                    <a:pt x="438111" y="101612"/>
                  </a:lnTo>
                  <a:lnTo>
                    <a:pt x="543674" y="101612"/>
                  </a:lnTo>
                  <a:lnTo>
                    <a:pt x="543674" y="64655"/>
                  </a:lnTo>
                  <a:lnTo>
                    <a:pt x="438111" y="64655"/>
                  </a:lnTo>
                  <a:lnTo>
                    <a:pt x="438111" y="11874"/>
                  </a:lnTo>
                  <a:lnTo>
                    <a:pt x="436791" y="10553"/>
                  </a:lnTo>
                  <a:close/>
                </a:path>
                <a:path w="757555" h="206375">
                  <a:moveTo>
                    <a:pt x="543674" y="101612"/>
                  </a:moveTo>
                  <a:lnTo>
                    <a:pt x="506729" y="101612"/>
                  </a:lnTo>
                  <a:lnTo>
                    <a:pt x="506729" y="162318"/>
                  </a:lnTo>
                  <a:lnTo>
                    <a:pt x="508050" y="163626"/>
                  </a:lnTo>
                  <a:lnTo>
                    <a:pt x="542353" y="163626"/>
                  </a:lnTo>
                  <a:lnTo>
                    <a:pt x="543674" y="162318"/>
                  </a:lnTo>
                  <a:lnTo>
                    <a:pt x="543674" y="101612"/>
                  </a:lnTo>
                  <a:close/>
                </a:path>
                <a:path w="757555" h="206375">
                  <a:moveTo>
                    <a:pt x="542353" y="10553"/>
                  </a:moveTo>
                  <a:lnTo>
                    <a:pt x="508050" y="10553"/>
                  </a:lnTo>
                  <a:lnTo>
                    <a:pt x="506729" y="11874"/>
                  </a:lnTo>
                  <a:lnTo>
                    <a:pt x="506729" y="64655"/>
                  </a:lnTo>
                  <a:lnTo>
                    <a:pt x="543674" y="64655"/>
                  </a:lnTo>
                  <a:lnTo>
                    <a:pt x="543674" y="11874"/>
                  </a:lnTo>
                  <a:lnTo>
                    <a:pt x="542353" y="10553"/>
                  </a:lnTo>
                  <a:close/>
                </a:path>
                <a:path w="757555" h="206375">
                  <a:moveTo>
                    <a:pt x="756132" y="126682"/>
                  </a:moveTo>
                  <a:lnTo>
                    <a:pt x="584580" y="126682"/>
                  </a:lnTo>
                  <a:lnTo>
                    <a:pt x="583260" y="128003"/>
                  </a:lnTo>
                  <a:lnTo>
                    <a:pt x="583260" y="204546"/>
                  </a:lnTo>
                  <a:lnTo>
                    <a:pt x="584580" y="205854"/>
                  </a:lnTo>
                  <a:lnTo>
                    <a:pt x="618896" y="205854"/>
                  </a:lnTo>
                  <a:lnTo>
                    <a:pt x="620204" y="204546"/>
                  </a:lnTo>
                  <a:lnTo>
                    <a:pt x="620204" y="163626"/>
                  </a:lnTo>
                  <a:lnTo>
                    <a:pt x="757453" y="163626"/>
                  </a:lnTo>
                  <a:lnTo>
                    <a:pt x="757453" y="128003"/>
                  </a:lnTo>
                  <a:lnTo>
                    <a:pt x="756132" y="126682"/>
                  </a:lnTo>
                  <a:close/>
                </a:path>
                <a:path w="757555" h="206375">
                  <a:moveTo>
                    <a:pt x="757453" y="163626"/>
                  </a:moveTo>
                  <a:lnTo>
                    <a:pt x="720496" y="163626"/>
                  </a:lnTo>
                  <a:lnTo>
                    <a:pt x="720496" y="204546"/>
                  </a:lnTo>
                  <a:lnTo>
                    <a:pt x="721817" y="205854"/>
                  </a:lnTo>
                  <a:lnTo>
                    <a:pt x="756132" y="205854"/>
                  </a:lnTo>
                  <a:lnTo>
                    <a:pt x="757453" y="204546"/>
                  </a:lnTo>
                  <a:lnTo>
                    <a:pt x="757453" y="163626"/>
                  </a:lnTo>
                  <a:close/>
                </a:path>
                <a:path w="757555" h="206375">
                  <a:moveTo>
                    <a:pt x="729741" y="10553"/>
                  </a:moveTo>
                  <a:lnTo>
                    <a:pt x="621525" y="10553"/>
                  </a:lnTo>
                  <a:lnTo>
                    <a:pt x="620204" y="11874"/>
                  </a:lnTo>
                  <a:lnTo>
                    <a:pt x="608329" y="113487"/>
                  </a:lnTo>
                  <a:lnTo>
                    <a:pt x="607115" y="119557"/>
                  </a:lnTo>
                  <a:lnTo>
                    <a:pt x="607009" y="121399"/>
                  </a:lnTo>
                  <a:lnTo>
                    <a:pt x="604380" y="126682"/>
                  </a:lnTo>
                  <a:lnTo>
                    <a:pt x="643966" y="126682"/>
                  </a:lnTo>
                  <a:lnTo>
                    <a:pt x="645286" y="124040"/>
                  </a:lnTo>
                  <a:lnTo>
                    <a:pt x="645286" y="122720"/>
                  </a:lnTo>
                  <a:lnTo>
                    <a:pt x="645807" y="119557"/>
                  </a:lnTo>
                  <a:lnTo>
                    <a:pt x="653199" y="47510"/>
                  </a:lnTo>
                  <a:lnTo>
                    <a:pt x="731062" y="47510"/>
                  </a:lnTo>
                  <a:lnTo>
                    <a:pt x="731062" y="11874"/>
                  </a:lnTo>
                  <a:lnTo>
                    <a:pt x="729741" y="10553"/>
                  </a:lnTo>
                  <a:close/>
                </a:path>
                <a:path w="757555" h="206375">
                  <a:moveTo>
                    <a:pt x="731062" y="47510"/>
                  </a:moveTo>
                  <a:lnTo>
                    <a:pt x="694105" y="47510"/>
                  </a:lnTo>
                  <a:lnTo>
                    <a:pt x="694105" y="126682"/>
                  </a:lnTo>
                  <a:lnTo>
                    <a:pt x="731062" y="126682"/>
                  </a:lnTo>
                  <a:lnTo>
                    <a:pt x="731062" y="47510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5993" y="4307789"/>
            <a:ext cx="1569720" cy="1323975"/>
            <a:chOff x="575993" y="4307789"/>
            <a:chExt cx="1569720" cy="1323975"/>
          </a:xfrm>
        </p:grpSpPr>
        <p:sp>
          <p:nvSpPr>
            <p:cNvPr id="8" name="object 8"/>
            <p:cNvSpPr/>
            <p:nvPr/>
          </p:nvSpPr>
          <p:spPr>
            <a:xfrm>
              <a:off x="1127201" y="4307789"/>
              <a:ext cx="1018540" cy="1017269"/>
            </a:xfrm>
            <a:custGeom>
              <a:avLst/>
              <a:gdLst/>
              <a:ahLst/>
              <a:cxnLst/>
              <a:rect l="l" t="t" r="r" b="b"/>
              <a:pathLst>
                <a:path w="1018539" h="1017270">
                  <a:moveTo>
                    <a:pt x="515531" y="862368"/>
                  </a:moveTo>
                  <a:lnTo>
                    <a:pt x="192989" y="176631"/>
                  </a:lnTo>
                  <a:lnTo>
                    <a:pt x="157937" y="213715"/>
                  </a:lnTo>
                  <a:lnTo>
                    <a:pt x="127038" y="254977"/>
                  </a:lnTo>
                  <a:lnTo>
                    <a:pt x="100774" y="299923"/>
                  </a:lnTo>
                  <a:lnTo>
                    <a:pt x="79565" y="348068"/>
                  </a:lnTo>
                  <a:lnTo>
                    <a:pt x="63868" y="398932"/>
                  </a:lnTo>
                  <a:lnTo>
                    <a:pt x="54127" y="452005"/>
                  </a:lnTo>
                  <a:lnTo>
                    <a:pt x="50774" y="506806"/>
                  </a:lnTo>
                  <a:lnTo>
                    <a:pt x="50927" y="518642"/>
                  </a:lnTo>
                  <a:lnTo>
                    <a:pt x="51384" y="530402"/>
                  </a:lnTo>
                  <a:lnTo>
                    <a:pt x="52120" y="542086"/>
                  </a:lnTo>
                  <a:lnTo>
                    <a:pt x="53136" y="553694"/>
                  </a:lnTo>
                  <a:lnTo>
                    <a:pt x="60693" y="556780"/>
                  </a:lnTo>
                  <a:lnTo>
                    <a:pt x="67945" y="560133"/>
                  </a:lnTo>
                  <a:lnTo>
                    <a:pt x="74841" y="563765"/>
                  </a:lnTo>
                  <a:lnTo>
                    <a:pt x="73253" y="549706"/>
                  </a:lnTo>
                  <a:lnTo>
                    <a:pt x="72072" y="535533"/>
                  </a:lnTo>
                  <a:lnTo>
                    <a:pt x="71348" y="521233"/>
                  </a:lnTo>
                  <a:lnTo>
                    <a:pt x="71094" y="506806"/>
                  </a:lnTo>
                  <a:lnTo>
                    <a:pt x="74218" y="454367"/>
                  </a:lnTo>
                  <a:lnTo>
                    <a:pt x="83324" y="403898"/>
                  </a:lnTo>
                  <a:lnTo>
                    <a:pt x="98082" y="355688"/>
                  </a:lnTo>
                  <a:lnTo>
                    <a:pt x="118135" y="310032"/>
                  </a:lnTo>
                  <a:lnTo>
                    <a:pt x="143116" y="267182"/>
                  </a:lnTo>
                  <a:lnTo>
                    <a:pt x="172681" y="227444"/>
                  </a:lnTo>
                  <a:lnTo>
                    <a:pt x="469823" y="864908"/>
                  </a:lnTo>
                  <a:lnTo>
                    <a:pt x="515531" y="864908"/>
                  </a:lnTo>
                  <a:lnTo>
                    <a:pt x="515531" y="862368"/>
                  </a:lnTo>
                  <a:close/>
                </a:path>
                <a:path w="1018539" h="1017270">
                  <a:moveTo>
                    <a:pt x="1018400" y="508000"/>
                  </a:moveTo>
                  <a:lnTo>
                    <a:pt x="1016063" y="458470"/>
                  </a:lnTo>
                  <a:lnTo>
                    <a:pt x="1009192" y="411480"/>
                  </a:lnTo>
                  <a:lnTo>
                    <a:pt x="998016" y="365760"/>
                  </a:lnTo>
                  <a:lnTo>
                    <a:pt x="982751" y="321310"/>
                  </a:lnTo>
                  <a:lnTo>
                    <a:pt x="963599" y="278130"/>
                  </a:lnTo>
                  <a:lnTo>
                    <a:pt x="940790" y="238760"/>
                  </a:lnTo>
                  <a:lnTo>
                    <a:pt x="914552" y="200660"/>
                  </a:lnTo>
                  <a:lnTo>
                    <a:pt x="908227" y="193040"/>
                  </a:lnTo>
                  <a:lnTo>
                    <a:pt x="885075" y="165100"/>
                  </a:lnTo>
                  <a:lnTo>
                    <a:pt x="874674" y="154940"/>
                  </a:lnTo>
                  <a:lnTo>
                    <a:pt x="852589" y="133350"/>
                  </a:lnTo>
                  <a:lnTo>
                    <a:pt x="817308" y="102870"/>
                  </a:lnTo>
                  <a:lnTo>
                    <a:pt x="779462" y="77470"/>
                  </a:lnTo>
                  <a:lnTo>
                    <a:pt x="739254" y="54610"/>
                  </a:lnTo>
                  <a:lnTo>
                    <a:pt x="708202" y="40640"/>
                  </a:lnTo>
                  <a:lnTo>
                    <a:pt x="696912" y="35560"/>
                  </a:lnTo>
                  <a:lnTo>
                    <a:pt x="652640" y="20320"/>
                  </a:lnTo>
                  <a:lnTo>
                    <a:pt x="606666" y="8890"/>
                  </a:lnTo>
                  <a:lnTo>
                    <a:pt x="559193" y="1270"/>
                  </a:lnTo>
                  <a:lnTo>
                    <a:pt x="510463" y="0"/>
                  </a:lnTo>
                  <a:lnTo>
                    <a:pt x="461302" y="1270"/>
                  </a:lnTo>
                  <a:lnTo>
                    <a:pt x="413473" y="8890"/>
                  </a:lnTo>
                  <a:lnTo>
                    <a:pt x="367169" y="20320"/>
                  </a:lnTo>
                  <a:lnTo>
                    <a:pt x="322618" y="35560"/>
                  </a:lnTo>
                  <a:lnTo>
                    <a:pt x="280022" y="54610"/>
                  </a:lnTo>
                  <a:lnTo>
                    <a:pt x="239610" y="77470"/>
                  </a:lnTo>
                  <a:lnTo>
                    <a:pt x="201599" y="102870"/>
                  </a:lnTo>
                  <a:lnTo>
                    <a:pt x="166179" y="133350"/>
                  </a:lnTo>
                  <a:lnTo>
                    <a:pt x="133591" y="165100"/>
                  </a:lnTo>
                  <a:lnTo>
                    <a:pt x="104025" y="200660"/>
                  </a:lnTo>
                  <a:lnTo>
                    <a:pt x="77711" y="238760"/>
                  </a:lnTo>
                  <a:lnTo>
                    <a:pt x="54851" y="278130"/>
                  </a:lnTo>
                  <a:lnTo>
                    <a:pt x="35674" y="321310"/>
                  </a:lnTo>
                  <a:lnTo>
                    <a:pt x="20383" y="365760"/>
                  </a:lnTo>
                  <a:lnTo>
                    <a:pt x="9207" y="411480"/>
                  </a:lnTo>
                  <a:lnTo>
                    <a:pt x="2336" y="458470"/>
                  </a:lnTo>
                  <a:lnTo>
                    <a:pt x="0" y="508000"/>
                  </a:lnTo>
                  <a:lnTo>
                    <a:pt x="50" y="513080"/>
                  </a:lnTo>
                  <a:lnTo>
                    <a:pt x="12014" y="541020"/>
                  </a:lnTo>
                  <a:lnTo>
                    <a:pt x="22580" y="543560"/>
                  </a:lnTo>
                  <a:lnTo>
                    <a:pt x="32791" y="547370"/>
                  </a:lnTo>
                  <a:lnTo>
                    <a:pt x="42672" y="549910"/>
                  </a:lnTo>
                  <a:lnTo>
                    <a:pt x="41808" y="539750"/>
                  </a:lnTo>
                  <a:lnTo>
                    <a:pt x="41173" y="529590"/>
                  </a:lnTo>
                  <a:lnTo>
                    <a:pt x="40767" y="518160"/>
                  </a:lnTo>
                  <a:lnTo>
                    <a:pt x="40627" y="508000"/>
                  </a:lnTo>
                  <a:lnTo>
                    <a:pt x="43053" y="459740"/>
                  </a:lnTo>
                  <a:lnTo>
                    <a:pt x="50190" y="414020"/>
                  </a:lnTo>
                  <a:lnTo>
                    <a:pt x="61785" y="369570"/>
                  </a:lnTo>
                  <a:lnTo>
                    <a:pt x="77609" y="326390"/>
                  </a:lnTo>
                  <a:lnTo>
                    <a:pt x="97421" y="285750"/>
                  </a:lnTo>
                  <a:lnTo>
                    <a:pt x="120980" y="246380"/>
                  </a:lnTo>
                  <a:lnTo>
                    <a:pt x="148056" y="210820"/>
                  </a:lnTo>
                  <a:lnTo>
                    <a:pt x="178396" y="177800"/>
                  </a:lnTo>
                  <a:lnTo>
                    <a:pt x="211785" y="147320"/>
                  </a:lnTo>
                  <a:lnTo>
                    <a:pt x="247954" y="120650"/>
                  </a:lnTo>
                  <a:lnTo>
                    <a:pt x="286702" y="96520"/>
                  </a:lnTo>
                  <a:lnTo>
                    <a:pt x="327761" y="77470"/>
                  </a:lnTo>
                  <a:lnTo>
                    <a:pt x="370903" y="60960"/>
                  </a:lnTo>
                  <a:lnTo>
                    <a:pt x="415899" y="49530"/>
                  </a:lnTo>
                  <a:lnTo>
                    <a:pt x="462495" y="43180"/>
                  </a:lnTo>
                  <a:lnTo>
                    <a:pt x="510463" y="40640"/>
                  </a:lnTo>
                  <a:lnTo>
                    <a:pt x="559866" y="43180"/>
                  </a:lnTo>
                  <a:lnTo>
                    <a:pt x="607809" y="50800"/>
                  </a:lnTo>
                  <a:lnTo>
                    <a:pt x="654062" y="62230"/>
                  </a:lnTo>
                  <a:lnTo>
                    <a:pt x="698411" y="80010"/>
                  </a:lnTo>
                  <a:lnTo>
                    <a:pt x="740625" y="100330"/>
                  </a:lnTo>
                  <a:lnTo>
                    <a:pt x="780478" y="125730"/>
                  </a:lnTo>
                  <a:lnTo>
                    <a:pt x="817765" y="154940"/>
                  </a:lnTo>
                  <a:lnTo>
                    <a:pt x="805065" y="154940"/>
                  </a:lnTo>
                  <a:lnTo>
                    <a:pt x="797445" y="152400"/>
                  </a:lnTo>
                  <a:lnTo>
                    <a:pt x="764425" y="127863"/>
                  </a:lnTo>
                  <a:lnTo>
                    <a:pt x="764425" y="152400"/>
                  </a:lnTo>
                  <a:lnTo>
                    <a:pt x="474929" y="152400"/>
                  </a:lnTo>
                  <a:lnTo>
                    <a:pt x="474929" y="703580"/>
                  </a:lnTo>
                  <a:lnTo>
                    <a:pt x="226009" y="175260"/>
                  </a:lnTo>
                  <a:lnTo>
                    <a:pt x="265950" y="143510"/>
                  </a:lnTo>
                  <a:lnTo>
                    <a:pt x="309346" y="118110"/>
                  </a:lnTo>
                  <a:lnTo>
                    <a:pt x="355854" y="97790"/>
                  </a:lnTo>
                  <a:lnTo>
                    <a:pt x="405117" y="82550"/>
                  </a:lnTo>
                  <a:lnTo>
                    <a:pt x="456768" y="73660"/>
                  </a:lnTo>
                  <a:lnTo>
                    <a:pt x="510463" y="71120"/>
                  </a:lnTo>
                  <a:lnTo>
                    <a:pt x="565886" y="73660"/>
                  </a:lnTo>
                  <a:lnTo>
                    <a:pt x="619252" y="85090"/>
                  </a:lnTo>
                  <a:lnTo>
                    <a:pt x="670280" y="101600"/>
                  </a:lnTo>
                  <a:lnTo>
                    <a:pt x="718756" y="124460"/>
                  </a:lnTo>
                  <a:lnTo>
                    <a:pt x="764425" y="152400"/>
                  </a:lnTo>
                  <a:lnTo>
                    <a:pt x="764425" y="127863"/>
                  </a:lnTo>
                  <a:lnTo>
                    <a:pt x="712317" y="97790"/>
                  </a:lnTo>
                  <a:lnTo>
                    <a:pt x="665378" y="77470"/>
                  </a:lnTo>
                  <a:lnTo>
                    <a:pt x="615899" y="62230"/>
                  </a:lnTo>
                  <a:lnTo>
                    <a:pt x="564172" y="53340"/>
                  </a:lnTo>
                  <a:lnTo>
                    <a:pt x="510463" y="50800"/>
                  </a:lnTo>
                  <a:lnTo>
                    <a:pt x="459981" y="53340"/>
                  </a:lnTo>
                  <a:lnTo>
                    <a:pt x="411048" y="60960"/>
                  </a:lnTo>
                  <a:lnTo>
                    <a:pt x="363982" y="73660"/>
                  </a:lnTo>
                  <a:lnTo>
                    <a:pt x="319100" y="91440"/>
                  </a:lnTo>
                  <a:lnTo>
                    <a:pt x="276694" y="114300"/>
                  </a:lnTo>
                  <a:lnTo>
                    <a:pt x="237096" y="139700"/>
                  </a:lnTo>
                  <a:lnTo>
                    <a:pt x="200609" y="170180"/>
                  </a:lnTo>
                  <a:lnTo>
                    <a:pt x="515531" y="840740"/>
                  </a:lnTo>
                  <a:lnTo>
                    <a:pt x="515531" y="703580"/>
                  </a:lnTo>
                  <a:lnTo>
                    <a:pt x="515531" y="193040"/>
                  </a:lnTo>
                  <a:lnTo>
                    <a:pt x="789825" y="193040"/>
                  </a:lnTo>
                  <a:lnTo>
                    <a:pt x="834847" y="201930"/>
                  </a:lnTo>
                  <a:lnTo>
                    <a:pt x="873899" y="224790"/>
                  </a:lnTo>
                  <a:lnTo>
                    <a:pt x="904659" y="257810"/>
                  </a:lnTo>
                  <a:lnTo>
                    <a:pt x="924814" y="298450"/>
                  </a:lnTo>
                  <a:lnTo>
                    <a:pt x="932053" y="345440"/>
                  </a:lnTo>
                  <a:lnTo>
                    <a:pt x="924255" y="392430"/>
                  </a:lnTo>
                  <a:lnTo>
                    <a:pt x="902550" y="434340"/>
                  </a:lnTo>
                  <a:lnTo>
                    <a:pt x="869518" y="467360"/>
                  </a:lnTo>
                  <a:lnTo>
                    <a:pt x="827697" y="488950"/>
                  </a:lnTo>
                  <a:lnTo>
                    <a:pt x="779665" y="497840"/>
                  </a:lnTo>
                  <a:lnTo>
                    <a:pt x="546023" y="497840"/>
                  </a:lnTo>
                  <a:lnTo>
                    <a:pt x="546023" y="487680"/>
                  </a:lnTo>
                  <a:lnTo>
                    <a:pt x="779665" y="487680"/>
                  </a:lnTo>
                  <a:lnTo>
                    <a:pt x="824687" y="480060"/>
                  </a:lnTo>
                  <a:lnTo>
                    <a:pt x="863739" y="459740"/>
                  </a:lnTo>
                  <a:lnTo>
                    <a:pt x="894499" y="429260"/>
                  </a:lnTo>
                  <a:lnTo>
                    <a:pt x="914641" y="389890"/>
                  </a:lnTo>
                  <a:lnTo>
                    <a:pt x="921880" y="345440"/>
                  </a:lnTo>
                  <a:lnTo>
                    <a:pt x="914641" y="299720"/>
                  </a:lnTo>
                  <a:lnTo>
                    <a:pt x="901573" y="274180"/>
                  </a:lnTo>
                  <a:lnTo>
                    <a:pt x="901573" y="345440"/>
                  </a:lnTo>
                  <a:lnTo>
                    <a:pt x="892175" y="392430"/>
                  </a:lnTo>
                  <a:lnTo>
                    <a:pt x="866343" y="431800"/>
                  </a:lnTo>
                  <a:lnTo>
                    <a:pt x="827646" y="457200"/>
                  </a:lnTo>
                  <a:lnTo>
                    <a:pt x="779665" y="467360"/>
                  </a:lnTo>
                  <a:lnTo>
                    <a:pt x="546023" y="467360"/>
                  </a:lnTo>
                  <a:lnTo>
                    <a:pt x="546023" y="223520"/>
                  </a:lnTo>
                  <a:lnTo>
                    <a:pt x="779665" y="223520"/>
                  </a:lnTo>
                  <a:lnTo>
                    <a:pt x="827646" y="232410"/>
                  </a:lnTo>
                  <a:lnTo>
                    <a:pt x="866343" y="259080"/>
                  </a:lnTo>
                  <a:lnTo>
                    <a:pt x="892175" y="298450"/>
                  </a:lnTo>
                  <a:lnTo>
                    <a:pt x="901573" y="345440"/>
                  </a:lnTo>
                  <a:lnTo>
                    <a:pt x="901573" y="274180"/>
                  </a:lnTo>
                  <a:lnTo>
                    <a:pt x="894499" y="260350"/>
                  </a:lnTo>
                  <a:lnTo>
                    <a:pt x="863739" y="229870"/>
                  </a:lnTo>
                  <a:lnTo>
                    <a:pt x="851535" y="223520"/>
                  </a:lnTo>
                  <a:lnTo>
                    <a:pt x="824687" y="209550"/>
                  </a:lnTo>
                  <a:lnTo>
                    <a:pt x="779665" y="203200"/>
                  </a:lnTo>
                  <a:lnTo>
                    <a:pt x="525703" y="203200"/>
                  </a:lnTo>
                  <a:lnTo>
                    <a:pt x="525703" y="866140"/>
                  </a:lnTo>
                  <a:lnTo>
                    <a:pt x="546023" y="866140"/>
                  </a:lnTo>
                  <a:lnTo>
                    <a:pt x="546023" y="538480"/>
                  </a:lnTo>
                  <a:lnTo>
                    <a:pt x="779665" y="538480"/>
                  </a:lnTo>
                  <a:lnTo>
                    <a:pt x="829360" y="532130"/>
                  </a:lnTo>
                  <a:lnTo>
                    <a:pt x="874280" y="513080"/>
                  </a:lnTo>
                  <a:lnTo>
                    <a:pt x="912533" y="485140"/>
                  </a:lnTo>
                  <a:lnTo>
                    <a:pt x="942213" y="449580"/>
                  </a:lnTo>
                  <a:lnTo>
                    <a:pt x="944067" y="463550"/>
                  </a:lnTo>
                  <a:lnTo>
                    <a:pt x="945692" y="478790"/>
                  </a:lnTo>
                  <a:lnTo>
                    <a:pt x="946848" y="492760"/>
                  </a:lnTo>
                  <a:lnTo>
                    <a:pt x="947280" y="508000"/>
                  </a:lnTo>
                  <a:lnTo>
                    <a:pt x="944714" y="554990"/>
                  </a:lnTo>
                  <a:lnTo>
                    <a:pt x="937209" y="601980"/>
                  </a:lnTo>
                  <a:lnTo>
                    <a:pt x="925017" y="646430"/>
                  </a:lnTo>
                  <a:lnTo>
                    <a:pt x="908405" y="689610"/>
                  </a:lnTo>
                  <a:lnTo>
                    <a:pt x="887641" y="730250"/>
                  </a:lnTo>
                  <a:lnTo>
                    <a:pt x="863003" y="767080"/>
                  </a:lnTo>
                  <a:lnTo>
                    <a:pt x="834745" y="802640"/>
                  </a:lnTo>
                  <a:lnTo>
                    <a:pt x="803148" y="834390"/>
                  </a:lnTo>
                  <a:lnTo>
                    <a:pt x="768451" y="862330"/>
                  </a:lnTo>
                  <a:lnTo>
                    <a:pt x="730948" y="886460"/>
                  </a:lnTo>
                  <a:lnTo>
                    <a:pt x="690880" y="908050"/>
                  </a:lnTo>
                  <a:lnTo>
                    <a:pt x="648538" y="924560"/>
                  </a:lnTo>
                  <a:lnTo>
                    <a:pt x="604177" y="937260"/>
                  </a:lnTo>
                  <a:lnTo>
                    <a:pt x="558063" y="943610"/>
                  </a:lnTo>
                  <a:lnTo>
                    <a:pt x="510463" y="947420"/>
                  </a:lnTo>
                  <a:lnTo>
                    <a:pt x="484454" y="946150"/>
                  </a:lnTo>
                  <a:lnTo>
                    <a:pt x="458876" y="943610"/>
                  </a:lnTo>
                  <a:lnTo>
                    <a:pt x="433755" y="939800"/>
                  </a:lnTo>
                  <a:lnTo>
                    <a:pt x="409117" y="934720"/>
                  </a:lnTo>
                  <a:lnTo>
                    <a:pt x="408990" y="943610"/>
                  </a:lnTo>
                  <a:lnTo>
                    <a:pt x="408635" y="948690"/>
                  </a:lnTo>
                  <a:lnTo>
                    <a:pt x="407771" y="955040"/>
                  </a:lnTo>
                  <a:lnTo>
                    <a:pt x="432777" y="960120"/>
                  </a:lnTo>
                  <a:lnTo>
                    <a:pt x="458254" y="963930"/>
                  </a:lnTo>
                  <a:lnTo>
                    <a:pt x="484162" y="966470"/>
                  </a:lnTo>
                  <a:lnTo>
                    <a:pt x="510463" y="966470"/>
                  </a:lnTo>
                  <a:lnTo>
                    <a:pt x="557034" y="965200"/>
                  </a:lnTo>
                  <a:lnTo>
                    <a:pt x="602297" y="957580"/>
                  </a:lnTo>
                  <a:lnTo>
                    <a:pt x="641159" y="947420"/>
                  </a:lnTo>
                  <a:lnTo>
                    <a:pt x="687959" y="930910"/>
                  </a:lnTo>
                  <a:lnTo>
                    <a:pt x="727900" y="911860"/>
                  </a:lnTo>
                  <a:lnTo>
                    <a:pt x="765594" y="889000"/>
                  </a:lnTo>
                  <a:lnTo>
                    <a:pt x="800811" y="862330"/>
                  </a:lnTo>
                  <a:lnTo>
                    <a:pt x="833323" y="833120"/>
                  </a:lnTo>
                  <a:lnTo>
                    <a:pt x="862876" y="800100"/>
                  </a:lnTo>
                  <a:lnTo>
                    <a:pt x="889254" y="764540"/>
                  </a:lnTo>
                  <a:lnTo>
                    <a:pt x="912215" y="726440"/>
                  </a:lnTo>
                  <a:lnTo>
                    <a:pt x="931532" y="685800"/>
                  </a:lnTo>
                  <a:lnTo>
                    <a:pt x="946962" y="643890"/>
                  </a:lnTo>
                  <a:lnTo>
                    <a:pt x="958265" y="600710"/>
                  </a:lnTo>
                  <a:lnTo>
                    <a:pt x="965225" y="554990"/>
                  </a:lnTo>
                  <a:lnTo>
                    <a:pt x="967600" y="508000"/>
                  </a:lnTo>
                  <a:lnTo>
                    <a:pt x="967130" y="485140"/>
                  </a:lnTo>
                  <a:lnTo>
                    <a:pt x="965695" y="463550"/>
                  </a:lnTo>
                  <a:lnTo>
                    <a:pt x="964247" y="449580"/>
                  </a:lnTo>
                  <a:lnTo>
                    <a:pt x="963320" y="440690"/>
                  </a:lnTo>
                  <a:lnTo>
                    <a:pt x="959980" y="419100"/>
                  </a:lnTo>
                  <a:lnTo>
                    <a:pt x="959980" y="414020"/>
                  </a:lnTo>
                  <a:lnTo>
                    <a:pt x="962520" y="406400"/>
                  </a:lnTo>
                  <a:lnTo>
                    <a:pt x="965073" y="401320"/>
                  </a:lnTo>
                  <a:lnTo>
                    <a:pt x="970267" y="427990"/>
                  </a:lnTo>
                  <a:lnTo>
                    <a:pt x="974280" y="454660"/>
                  </a:lnTo>
                  <a:lnTo>
                    <a:pt x="976858" y="481330"/>
                  </a:lnTo>
                  <a:lnTo>
                    <a:pt x="977773" y="508000"/>
                  </a:lnTo>
                  <a:lnTo>
                    <a:pt x="975347" y="554990"/>
                  </a:lnTo>
                  <a:lnTo>
                    <a:pt x="968209" y="601980"/>
                  </a:lnTo>
                  <a:lnTo>
                    <a:pt x="956627" y="646430"/>
                  </a:lnTo>
                  <a:lnTo>
                    <a:pt x="940828" y="689610"/>
                  </a:lnTo>
                  <a:lnTo>
                    <a:pt x="921054" y="731520"/>
                  </a:lnTo>
                  <a:lnTo>
                    <a:pt x="897547" y="769620"/>
                  </a:lnTo>
                  <a:lnTo>
                    <a:pt x="870546" y="806450"/>
                  </a:lnTo>
                  <a:lnTo>
                    <a:pt x="840308" y="839470"/>
                  </a:lnTo>
                  <a:lnTo>
                    <a:pt x="807059" y="869950"/>
                  </a:lnTo>
                  <a:lnTo>
                    <a:pt x="771042" y="896620"/>
                  </a:lnTo>
                  <a:lnTo>
                    <a:pt x="732510" y="920750"/>
                  </a:lnTo>
                  <a:lnTo>
                    <a:pt x="691692" y="939800"/>
                  </a:lnTo>
                  <a:lnTo>
                    <a:pt x="648843" y="956310"/>
                  </a:lnTo>
                  <a:lnTo>
                    <a:pt x="604189" y="967740"/>
                  </a:lnTo>
                  <a:lnTo>
                    <a:pt x="557974" y="975360"/>
                  </a:lnTo>
                  <a:lnTo>
                    <a:pt x="510463" y="977900"/>
                  </a:lnTo>
                  <a:lnTo>
                    <a:pt x="483781" y="976630"/>
                  </a:lnTo>
                  <a:lnTo>
                    <a:pt x="457504" y="974090"/>
                  </a:lnTo>
                  <a:lnTo>
                    <a:pt x="431647" y="970280"/>
                  </a:lnTo>
                  <a:lnTo>
                    <a:pt x="406260" y="965200"/>
                  </a:lnTo>
                  <a:lnTo>
                    <a:pt x="404634" y="974090"/>
                  </a:lnTo>
                  <a:lnTo>
                    <a:pt x="402653" y="981710"/>
                  </a:lnTo>
                  <a:lnTo>
                    <a:pt x="400316" y="990600"/>
                  </a:lnTo>
                  <a:lnTo>
                    <a:pt x="397598" y="999490"/>
                  </a:lnTo>
                  <a:lnTo>
                    <a:pt x="396938" y="1000760"/>
                  </a:lnTo>
                  <a:lnTo>
                    <a:pt x="396163" y="1003300"/>
                  </a:lnTo>
                  <a:lnTo>
                    <a:pt x="395478" y="1004570"/>
                  </a:lnTo>
                  <a:lnTo>
                    <a:pt x="423481" y="1010920"/>
                  </a:lnTo>
                  <a:lnTo>
                    <a:pt x="451993" y="1014730"/>
                  </a:lnTo>
                  <a:lnTo>
                    <a:pt x="480999" y="1017270"/>
                  </a:lnTo>
                  <a:lnTo>
                    <a:pt x="510463" y="1017270"/>
                  </a:lnTo>
                  <a:lnTo>
                    <a:pt x="559193" y="1016000"/>
                  </a:lnTo>
                  <a:lnTo>
                    <a:pt x="606666" y="1008380"/>
                  </a:lnTo>
                  <a:lnTo>
                    <a:pt x="652640" y="996950"/>
                  </a:lnTo>
                  <a:lnTo>
                    <a:pt x="696912" y="981710"/>
                  </a:lnTo>
                  <a:lnTo>
                    <a:pt x="739254" y="962660"/>
                  </a:lnTo>
                  <a:lnTo>
                    <a:pt x="779462" y="939800"/>
                  </a:lnTo>
                  <a:lnTo>
                    <a:pt x="817308" y="914400"/>
                  </a:lnTo>
                  <a:lnTo>
                    <a:pt x="852589" y="883920"/>
                  </a:lnTo>
                  <a:lnTo>
                    <a:pt x="885075" y="852170"/>
                  </a:lnTo>
                  <a:lnTo>
                    <a:pt x="914552" y="816610"/>
                  </a:lnTo>
                  <a:lnTo>
                    <a:pt x="940790" y="778510"/>
                  </a:lnTo>
                  <a:lnTo>
                    <a:pt x="963599" y="737870"/>
                  </a:lnTo>
                  <a:lnTo>
                    <a:pt x="982751" y="694690"/>
                  </a:lnTo>
                  <a:lnTo>
                    <a:pt x="998016" y="650240"/>
                  </a:lnTo>
                  <a:lnTo>
                    <a:pt x="1009192" y="604520"/>
                  </a:lnTo>
                  <a:lnTo>
                    <a:pt x="1016063" y="556260"/>
                  </a:lnTo>
                  <a:lnTo>
                    <a:pt x="1018400" y="50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993" y="4860332"/>
              <a:ext cx="944244" cy="771525"/>
            </a:xfrm>
            <a:custGeom>
              <a:avLst/>
              <a:gdLst/>
              <a:ahLst/>
              <a:cxnLst/>
              <a:rect l="l" t="t" r="r" b="b"/>
              <a:pathLst>
                <a:path w="944244" h="771525">
                  <a:moveTo>
                    <a:pt x="877834" y="95173"/>
                  </a:moveTo>
                  <a:lnTo>
                    <a:pt x="853109" y="95173"/>
                  </a:lnTo>
                  <a:lnTo>
                    <a:pt x="843627" y="116246"/>
                  </a:lnTo>
                  <a:lnTo>
                    <a:pt x="832839" y="144514"/>
                  </a:lnTo>
                  <a:lnTo>
                    <a:pt x="821629" y="180157"/>
                  </a:lnTo>
                  <a:lnTo>
                    <a:pt x="810882" y="223354"/>
                  </a:lnTo>
                  <a:lnTo>
                    <a:pt x="810310" y="223913"/>
                  </a:lnTo>
                  <a:lnTo>
                    <a:pt x="744185" y="257127"/>
                  </a:lnTo>
                  <a:lnTo>
                    <a:pt x="714235" y="292007"/>
                  </a:lnTo>
                  <a:lnTo>
                    <a:pt x="708242" y="308006"/>
                  </a:lnTo>
                  <a:lnTo>
                    <a:pt x="702895" y="311969"/>
                  </a:lnTo>
                  <a:lnTo>
                    <a:pt x="687084" y="361663"/>
                  </a:lnTo>
                  <a:lnTo>
                    <a:pt x="683309" y="432765"/>
                  </a:lnTo>
                  <a:lnTo>
                    <a:pt x="691086" y="488364"/>
                  </a:lnTo>
                  <a:lnTo>
                    <a:pt x="706630" y="542484"/>
                  </a:lnTo>
                  <a:lnTo>
                    <a:pt x="728497" y="593572"/>
                  </a:lnTo>
                  <a:lnTo>
                    <a:pt x="747990" y="628405"/>
                  </a:lnTo>
                  <a:lnTo>
                    <a:pt x="770178" y="661581"/>
                  </a:lnTo>
                  <a:lnTo>
                    <a:pt x="803606" y="704495"/>
                  </a:lnTo>
                  <a:lnTo>
                    <a:pt x="833250" y="737898"/>
                  </a:lnTo>
                  <a:lnTo>
                    <a:pt x="861479" y="766648"/>
                  </a:lnTo>
                  <a:lnTo>
                    <a:pt x="866559" y="771283"/>
                  </a:lnTo>
                  <a:lnTo>
                    <a:pt x="852635" y="739741"/>
                  </a:lnTo>
                  <a:lnTo>
                    <a:pt x="844878" y="698079"/>
                  </a:lnTo>
                  <a:lnTo>
                    <a:pt x="845472" y="651766"/>
                  </a:lnTo>
                  <a:lnTo>
                    <a:pt x="856602" y="606272"/>
                  </a:lnTo>
                  <a:lnTo>
                    <a:pt x="864040" y="589013"/>
                  </a:lnTo>
                  <a:lnTo>
                    <a:pt x="870704" y="575386"/>
                  </a:lnTo>
                  <a:lnTo>
                    <a:pt x="805027" y="575386"/>
                  </a:lnTo>
                  <a:lnTo>
                    <a:pt x="786952" y="511789"/>
                  </a:lnTo>
                  <a:lnTo>
                    <a:pt x="780659" y="447988"/>
                  </a:lnTo>
                  <a:lnTo>
                    <a:pt x="783144" y="386945"/>
                  </a:lnTo>
                  <a:lnTo>
                    <a:pt x="791405" y="331624"/>
                  </a:lnTo>
                  <a:lnTo>
                    <a:pt x="802439" y="284991"/>
                  </a:lnTo>
                  <a:lnTo>
                    <a:pt x="820813" y="229641"/>
                  </a:lnTo>
                  <a:lnTo>
                    <a:pt x="821639" y="227622"/>
                  </a:lnTo>
                  <a:lnTo>
                    <a:pt x="822248" y="225933"/>
                  </a:lnTo>
                  <a:lnTo>
                    <a:pt x="822756" y="224409"/>
                  </a:lnTo>
                  <a:lnTo>
                    <a:pt x="838462" y="184521"/>
                  </a:lnTo>
                  <a:lnTo>
                    <a:pt x="860105" y="131921"/>
                  </a:lnTo>
                  <a:lnTo>
                    <a:pt x="877834" y="95173"/>
                  </a:lnTo>
                  <a:close/>
                </a:path>
                <a:path w="944244" h="771525">
                  <a:moveTo>
                    <a:pt x="834085" y="235889"/>
                  </a:moveTo>
                  <a:lnTo>
                    <a:pt x="800125" y="349741"/>
                  </a:lnTo>
                  <a:lnTo>
                    <a:pt x="793405" y="459687"/>
                  </a:lnTo>
                  <a:lnTo>
                    <a:pt x="799761" y="542608"/>
                  </a:lnTo>
                  <a:lnTo>
                    <a:pt x="805027" y="575386"/>
                  </a:lnTo>
                  <a:lnTo>
                    <a:pt x="870704" y="575386"/>
                  </a:lnTo>
                  <a:lnTo>
                    <a:pt x="872293" y="572136"/>
                  </a:lnTo>
                  <a:lnTo>
                    <a:pt x="881041" y="555500"/>
                  </a:lnTo>
                  <a:lnTo>
                    <a:pt x="902274" y="515011"/>
                  </a:lnTo>
                  <a:lnTo>
                    <a:pt x="923953" y="465717"/>
                  </a:lnTo>
                  <a:lnTo>
                    <a:pt x="941712" y="406978"/>
                  </a:lnTo>
                  <a:lnTo>
                    <a:pt x="943754" y="373787"/>
                  </a:lnTo>
                  <a:lnTo>
                    <a:pt x="938049" y="341323"/>
                  </a:lnTo>
                  <a:lnTo>
                    <a:pt x="914191" y="297255"/>
                  </a:lnTo>
                  <a:lnTo>
                    <a:pt x="880592" y="264299"/>
                  </a:lnTo>
                  <a:lnTo>
                    <a:pt x="841421" y="238769"/>
                  </a:lnTo>
                  <a:lnTo>
                    <a:pt x="834085" y="235889"/>
                  </a:lnTo>
                  <a:close/>
                </a:path>
                <a:path w="944244" h="771525">
                  <a:moveTo>
                    <a:pt x="561677" y="355752"/>
                  </a:moveTo>
                  <a:lnTo>
                    <a:pt x="454088" y="355752"/>
                  </a:lnTo>
                  <a:lnTo>
                    <a:pt x="455625" y="372579"/>
                  </a:lnTo>
                  <a:lnTo>
                    <a:pt x="457352" y="379399"/>
                  </a:lnTo>
                  <a:lnTo>
                    <a:pt x="522731" y="366704"/>
                  </a:lnTo>
                  <a:lnTo>
                    <a:pt x="558714" y="357370"/>
                  </a:lnTo>
                  <a:lnTo>
                    <a:pt x="561677" y="355752"/>
                  </a:lnTo>
                  <a:close/>
                </a:path>
                <a:path w="944244" h="771525">
                  <a:moveTo>
                    <a:pt x="0" y="182511"/>
                  </a:moveTo>
                  <a:lnTo>
                    <a:pt x="106944" y="269569"/>
                  </a:lnTo>
                  <a:lnTo>
                    <a:pt x="178423" y="316328"/>
                  </a:lnTo>
                  <a:lnTo>
                    <a:pt x="246686" y="338756"/>
                  </a:lnTo>
                  <a:lnTo>
                    <a:pt x="343979" y="352818"/>
                  </a:lnTo>
                  <a:lnTo>
                    <a:pt x="389441" y="363201"/>
                  </a:lnTo>
                  <a:lnTo>
                    <a:pt x="416064" y="366968"/>
                  </a:lnTo>
                  <a:lnTo>
                    <a:pt x="434172" y="364393"/>
                  </a:lnTo>
                  <a:lnTo>
                    <a:pt x="454088" y="355752"/>
                  </a:lnTo>
                  <a:lnTo>
                    <a:pt x="561677" y="355752"/>
                  </a:lnTo>
                  <a:lnTo>
                    <a:pt x="578071" y="346804"/>
                  </a:lnTo>
                  <a:lnTo>
                    <a:pt x="593572" y="330415"/>
                  </a:lnTo>
                  <a:lnTo>
                    <a:pt x="678006" y="330415"/>
                  </a:lnTo>
                  <a:lnTo>
                    <a:pt x="702895" y="311969"/>
                  </a:lnTo>
                  <a:lnTo>
                    <a:pt x="714235" y="292007"/>
                  </a:lnTo>
                  <a:lnTo>
                    <a:pt x="728686" y="253429"/>
                  </a:lnTo>
                  <a:lnTo>
                    <a:pt x="730578" y="240454"/>
                  </a:lnTo>
                  <a:lnTo>
                    <a:pt x="397285" y="240454"/>
                  </a:lnTo>
                  <a:lnTo>
                    <a:pt x="335735" y="238443"/>
                  </a:lnTo>
                  <a:lnTo>
                    <a:pt x="273735" y="228015"/>
                  </a:lnTo>
                  <a:lnTo>
                    <a:pt x="500167" y="228015"/>
                  </a:lnTo>
                  <a:lnTo>
                    <a:pt x="514364" y="225502"/>
                  </a:lnTo>
                  <a:lnTo>
                    <a:pt x="567561" y="211678"/>
                  </a:lnTo>
                  <a:lnTo>
                    <a:pt x="594919" y="202595"/>
                  </a:lnTo>
                  <a:lnTo>
                    <a:pt x="605967" y="198082"/>
                  </a:lnTo>
                  <a:lnTo>
                    <a:pt x="78165" y="198082"/>
                  </a:lnTo>
                  <a:lnTo>
                    <a:pt x="34625" y="193424"/>
                  </a:lnTo>
                  <a:lnTo>
                    <a:pt x="0" y="182511"/>
                  </a:lnTo>
                  <a:close/>
                </a:path>
                <a:path w="944244" h="771525">
                  <a:moveTo>
                    <a:pt x="678006" y="330415"/>
                  </a:moveTo>
                  <a:lnTo>
                    <a:pt x="593572" y="330415"/>
                  </a:lnTo>
                  <a:lnTo>
                    <a:pt x="592260" y="337550"/>
                  </a:lnTo>
                  <a:lnTo>
                    <a:pt x="591924" y="341323"/>
                  </a:lnTo>
                  <a:lnTo>
                    <a:pt x="591824" y="346273"/>
                  </a:lnTo>
                  <a:lnTo>
                    <a:pt x="591950" y="350882"/>
                  </a:lnTo>
                  <a:lnTo>
                    <a:pt x="592810" y="363232"/>
                  </a:lnTo>
                  <a:lnTo>
                    <a:pt x="667645" y="338095"/>
                  </a:lnTo>
                  <a:lnTo>
                    <a:pt x="678006" y="330415"/>
                  </a:lnTo>
                  <a:close/>
                </a:path>
                <a:path w="944244" h="771525">
                  <a:moveTo>
                    <a:pt x="714235" y="292007"/>
                  </a:moveTo>
                  <a:lnTo>
                    <a:pt x="702895" y="311969"/>
                  </a:lnTo>
                  <a:lnTo>
                    <a:pt x="708242" y="308006"/>
                  </a:lnTo>
                  <a:lnTo>
                    <a:pt x="714235" y="292007"/>
                  </a:lnTo>
                  <a:close/>
                </a:path>
                <a:path w="944244" h="771525">
                  <a:moveTo>
                    <a:pt x="891235" y="35077"/>
                  </a:moveTo>
                  <a:lnTo>
                    <a:pt x="851380" y="66443"/>
                  </a:lnTo>
                  <a:lnTo>
                    <a:pt x="805091" y="96587"/>
                  </a:lnTo>
                  <a:lnTo>
                    <a:pt x="778032" y="113593"/>
                  </a:lnTo>
                  <a:lnTo>
                    <a:pt x="733437" y="141859"/>
                  </a:lnTo>
                  <a:lnTo>
                    <a:pt x="691775" y="163648"/>
                  </a:lnTo>
                  <a:lnTo>
                    <a:pt x="615640" y="195715"/>
                  </a:lnTo>
                  <a:lnTo>
                    <a:pt x="594919" y="202595"/>
                  </a:lnTo>
                  <a:lnTo>
                    <a:pt x="531658" y="228431"/>
                  </a:lnTo>
                  <a:lnTo>
                    <a:pt x="470168" y="233325"/>
                  </a:lnTo>
                  <a:lnTo>
                    <a:pt x="457217" y="235618"/>
                  </a:lnTo>
                  <a:lnTo>
                    <a:pt x="397285" y="240454"/>
                  </a:lnTo>
                  <a:lnTo>
                    <a:pt x="730578" y="240454"/>
                  </a:lnTo>
                  <a:lnTo>
                    <a:pt x="743064" y="154825"/>
                  </a:lnTo>
                  <a:lnTo>
                    <a:pt x="757213" y="148738"/>
                  </a:lnTo>
                  <a:lnTo>
                    <a:pt x="767200" y="144225"/>
                  </a:lnTo>
                  <a:lnTo>
                    <a:pt x="777768" y="139054"/>
                  </a:lnTo>
                  <a:lnTo>
                    <a:pt x="793661" y="130987"/>
                  </a:lnTo>
                  <a:lnTo>
                    <a:pt x="794594" y="130987"/>
                  </a:lnTo>
                  <a:lnTo>
                    <a:pt x="800735" y="127342"/>
                  </a:lnTo>
                  <a:lnTo>
                    <a:pt x="815165" y="119571"/>
                  </a:lnTo>
                  <a:lnTo>
                    <a:pt x="829160" y="111472"/>
                  </a:lnTo>
                  <a:lnTo>
                    <a:pt x="842036" y="103266"/>
                  </a:lnTo>
                  <a:lnTo>
                    <a:pt x="853109" y="95173"/>
                  </a:lnTo>
                  <a:lnTo>
                    <a:pt x="877834" y="95173"/>
                  </a:lnTo>
                  <a:lnTo>
                    <a:pt x="883051" y="84359"/>
                  </a:lnTo>
                  <a:lnTo>
                    <a:pt x="902665" y="59588"/>
                  </a:lnTo>
                  <a:lnTo>
                    <a:pt x="891235" y="35077"/>
                  </a:lnTo>
                  <a:close/>
                </a:path>
                <a:path w="944244" h="771525">
                  <a:moveTo>
                    <a:pt x="500167" y="228015"/>
                  </a:moveTo>
                  <a:lnTo>
                    <a:pt x="273735" y="228015"/>
                  </a:lnTo>
                  <a:lnTo>
                    <a:pt x="432110" y="236354"/>
                  </a:lnTo>
                  <a:lnTo>
                    <a:pt x="470168" y="233325"/>
                  </a:lnTo>
                  <a:lnTo>
                    <a:pt x="500167" y="228015"/>
                  </a:lnTo>
                  <a:close/>
                </a:path>
                <a:path w="944244" h="771525">
                  <a:moveTo>
                    <a:pt x="594919" y="202595"/>
                  </a:moveTo>
                  <a:lnTo>
                    <a:pt x="567561" y="211678"/>
                  </a:lnTo>
                  <a:lnTo>
                    <a:pt x="514364" y="225502"/>
                  </a:lnTo>
                  <a:lnTo>
                    <a:pt x="470168" y="233325"/>
                  </a:lnTo>
                  <a:lnTo>
                    <a:pt x="531658" y="228431"/>
                  </a:lnTo>
                  <a:lnTo>
                    <a:pt x="594919" y="202595"/>
                  </a:lnTo>
                  <a:close/>
                </a:path>
                <a:path w="944244" h="771525">
                  <a:moveTo>
                    <a:pt x="525348" y="0"/>
                  </a:moveTo>
                  <a:lnTo>
                    <a:pt x="540614" y="15936"/>
                  </a:lnTo>
                  <a:lnTo>
                    <a:pt x="549178" y="25530"/>
                  </a:lnTo>
                  <a:lnTo>
                    <a:pt x="554167" y="32632"/>
                  </a:lnTo>
                  <a:lnTo>
                    <a:pt x="558711" y="41097"/>
                  </a:lnTo>
                  <a:lnTo>
                    <a:pt x="439700" y="58875"/>
                  </a:lnTo>
                  <a:lnTo>
                    <a:pt x="375483" y="70257"/>
                  </a:lnTo>
                  <a:lnTo>
                    <a:pt x="343968" y="80157"/>
                  </a:lnTo>
                  <a:lnTo>
                    <a:pt x="323062" y="93484"/>
                  </a:lnTo>
                  <a:lnTo>
                    <a:pt x="333339" y="95246"/>
                  </a:lnTo>
                  <a:lnTo>
                    <a:pt x="339224" y="97099"/>
                  </a:lnTo>
                  <a:lnTo>
                    <a:pt x="342931" y="100183"/>
                  </a:lnTo>
                  <a:lnTo>
                    <a:pt x="346671" y="105638"/>
                  </a:lnTo>
                  <a:lnTo>
                    <a:pt x="316002" y="116557"/>
                  </a:lnTo>
                  <a:lnTo>
                    <a:pt x="292865" y="126360"/>
                  </a:lnTo>
                  <a:lnTo>
                    <a:pt x="265636" y="140594"/>
                  </a:lnTo>
                  <a:lnTo>
                    <a:pt x="222694" y="164807"/>
                  </a:lnTo>
                  <a:lnTo>
                    <a:pt x="176157" y="184746"/>
                  </a:lnTo>
                  <a:lnTo>
                    <a:pt x="126661" y="195514"/>
                  </a:lnTo>
                  <a:lnTo>
                    <a:pt x="78165" y="198082"/>
                  </a:lnTo>
                  <a:lnTo>
                    <a:pt x="605967" y="198082"/>
                  </a:lnTo>
                  <a:lnTo>
                    <a:pt x="614458" y="194615"/>
                  </a:lnTo>
                  <a:lnTo>
                    <a:pt x="722591" y="125272"/>
                  </a:lnTo>
                  <a:lnTo>
                    <a:pt x="683041" y="57099"/>
                  </a:lnTo>
                  <a:lnTo>
                    <a:pt x="649311" y="21326"/>
                  </a:lnTo>
                  <a:lnTo>
                    <a:pt x="602910" y="6207"/>
                  </a:lnTo>
                  <a:lnTo>
                    <a:pt x="525348" y="0"/>
                  </a:lnTo>
                  <a:close/>
                </a:path>
                <a:path w="944244" h="771525">
                  <a:moveTo>
                    <a:pt x="794594" y="130987"/>
                  </a:moveTo>
                  <a:lnTo>
                    <a:pt x="793661" y="130987"/>
                  </a:lnTo>
                  <a:lnTo>
                    <a:pt x="793661" y="131533"/>
                  </a:lnTo>
                  <a:lnTo>
                    <a:pt x="794594" y="130987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02848" y="403889"/>
            <a:ext cx="3421376" cy="30694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5790"/>
              </a:lnSpc>
              <a:spcBef>
                <a:spcPts val="735"/>
              </a:spcBef>
            </a:pPr>
            <a:r>
              <a:rPr sz="5250" spc="-145" dirty="0" smtClean="0"/>
              <a:t>В</a:t>
            </a:r>
            <a:r>
              <a:rPr lang="ru-RU" sz="5250" spc="-145" dirty="0" smtClean="0"/>
              <a:t>месте</a:t>
            </a:r>
            <a:r>
              <a:rPr sz="5250" spc="-145" dirty="0" smtClean="0"/>
              <a:t> </a:t>
            </a:r>
            <a:r>
              <a:rPr sz="5250" spc="-140" dirty="0" smtClean="0"/>
              <a:t> </a:t>
            </a:r>
            <a:r>
              <a:rPr sz="5250" spc="110" dirty="0" smtClean="0"/>
              <a:t>с</a:t>
            </a:r>
            <a:r>
              <a:rPr lang="ru-RU" sz="5250" spc="110" dirty="0" err="1" smtClean="0"/>
              <a:t>делааем</a:t>
            </a:r>
            <a:r>
              <a:rPr lang="ru-RU" sz="5250" spc="110" dirty="0" smtClean="0"/>
              <a:t> </a:t>
            </a:r>
            <a:r>
              <a:rPr lang="ru-RU" sz="5250" spc="110" dirty="0" smtClean="0"/>
              <a:t/>
            </a:r>
            <a:br>
              <a:rPr lang="ru-RU" sz="5250" spc="110" dirty="0" smtClean="0"/>
            </a:br>
            <a:r>
              <a:rPr lang="ru-RU" sz="5250" spc="110" dirty="0" smtClean="0"/>
              <a:t>Врангель</a:t>
            </a:r>
            <a:r>
              <a:rPr sz="5250" spc="110" dirty="0" smtClean="0"/>
              <a:t> </a:t>
            </a:r>
            <a:r>
              <a:rPr lang="ru-RU" sz="5250" spc="45" dirty="0" smtClean="0"/>
              <a:t>Лучше</a:t>
            </a:r>
            <a:r>
              <a:rPr lang="ru-RU" sz="5250" spc="45" dirty="0" smtClean="0"/>
              <a:t>е</a:t>
            </a:r>
            <a:r>
              <a:rPr sz="5250" spc="45" dirty="0" smtClean="0"/>
              <a:t>!</a:t>
            </a:r>
            <a:endParaRPr sz="5250" dirty="0"/>
          </a:p>
        </p:txBody>
      </p:sp>
      <p:sp>
        <p:nvSpPr>
          <p:cNvPr id="11" name="object 11"/>
          <p:cNvSpPr txBox="1"/>
          <p:nvPr/>
        </p:nvSpPr>
        <p:spPr>
          <a:xfrm>
            <a:off x="4307300" y="4251211"/>
            <a:ext cx="2771140" cy="7950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60"/>
              </a:spcBef>
            </a:pP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Продолжение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развитие 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традиций,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5" dirty="0" err="1">
                <a:solidFill>
                  <a:srgbClr val="FFFFFF"/>
                </a:solidFill>
                <a:latin typeface="Arial"/>
                <a:cs typeface="Arial"/>
              </a:rPr>
              <a:t>которые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0" dirty="0" err="1" smtClean="0">
                <a:solidFill>
                  <a:srgbClr val="FFFFFF"/>
                </a:solidFill>
                <a:latin typeface="Arial"/>
                <a:cs typeface="Arial"/>
              </a:rPr>
              <a:t>сформировалис</a:t>
            </a:r>
            <a:r>
              <a:rPr lang="ru-RU" sz="1350" b="1" spc="-8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35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50" b="1" spc="15" dirty="0" smtClean="0">
                <a:solidFill>
                  <a:srgbClr val="FFFFFF"/>
                </a:solidFill>
                <a:latin typeface="Arial"/>
                <a:cs typeface="Arial"/>
              </a:rPr>
              <a:t>еще</a:t>
            </a:r>
            <a:r>
              <a:rPr sz="13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50" b="1" spc="-75" dirty="0" smtClean="0">
                <a:solidFill>
                  <a:srgbClr val="FFFFFF"/>
                </a:solidFill>
                <a:latin typeface="Arial"/>
                <a:cs typeface="Arial"/>
              </a:rPr>
              <a:t>во времена</a:t>
            </a:r>
            <a:r>
              <a:rPr sz="1350"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50" b="1" spc="-40" dirty="0" smtClean="0">
                <a:solidFill>
                  <a:srgbClr val="FFFFFF"/>
                </a:solidFill>
                <a:latin typeface="Arial"/>
                <a:cs typeface="Arial"/>
              </a:rPr>
              <a:t>Советского</a:t>
            </a:r>
            <a:r>
              <a:rPr lang="ru-RU"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350" b="1" spc="20" dirty="0" smtClean="0">
                <a:solidFill>
                  <a:srgbClr val="FFFFFF"/>
                </a:solidFill>
                <a:latin typeface="Arial"/>
                <a:cs typeface="Arial"/>
              </a:rPr>
              <a:t>Союза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7300" y="6298571"/>
            <a:ext cx="188404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5"/>
              </a:spcBef>
            </a:pP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Площадка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50"/>
              </a:lnSpc>
            </a:pP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диалога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людьми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98994" y="5434724"/>
            <a:ext cx="518159" cy="518159"/>
            <a:chOff x="3698994" y="5434724"/>
            <a:chExt cx="518159" cy="518159"/>
          </a:xfrm>
        </p:grpSpPr>
        <p:sp>
          <p:nvSpPr>
            <p:cNvPr id="14" name="object 14"/>
            <p:cNvSpPr/>
            <p:nvPr/>
          </p:nvSpPr>
          <p:spPr>
            <a:xfrm>
              <a:off x="3698994" y="5434724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258952" y="0"/>
                  </a:moveTo>
                  <a:lnTo>
                    <a:pt x="212406" y="4172"/>
                  </a:lnTo>
                  <a:lnTo>
                    <a:pt x="168596" y="16200"/>
                  </a:lnTo>
                  <a:lnTo>
                    <a:pt x="128254" y="35354"/>
                  </a:lnTo>
                  <a:lnTo>
                    <a:pt x="92113" y="60901"/>
                  </a:lnTo>
                  <a:lnTo>
                    <a:pt x="60902" y="92111"/>
                  </a:lnTo>
                  <a:lnTo>
                    <a:pt x="35354" y="128251"/>
                  </a:lnTo>
                  <a:lnTo>
                    <a:pt x="16200" y="168590"/>
                  </a:lnTo>
                  <a:lnTo>
                    <a:pt x="4172" y="212397"/>
                  </a:lnTo>
                  <a:lnTo>
                    <a:pt x="0" y="258940"/>
                  </a:lnTo>
                  <a:lnTo>
                    <a:pt x="4172" y="305487"/>
                  </a:lnTo>
                  <a:lnTo>
                    <a:pt x="16200" y="349296"/>
                  </a:lnTo>
                  <a:lnTo>
                    <a:pt x="35354" y="389638"/>
                  </a:lnTo>
                  <a:lnTo>
                    <a:pt x="60902" y="425779"/>
                  </a:lnTo>
                  <a:lnTo>
                    <a:pt x="92113" y="456990"/>
                  </a:lnTo>
                  <a:lnTo>
                    <a:pt x="128254" y="482538"/>
                  </a:lnTo>
                  <a:lnTo>
                    <a:pt x="168596" y="501692"/>
                  </a:lnTo>
                  <a:lnTo>
                    <a:pt x="212406" y="513721"/>
                  </a:lnTo>
                  <a:lnTo>
                    <a:pt x="258952" y="517893"/>
                  </a:lnTo>
                  <a:lnTo>
                    <a:pt x="305499" y="513721"/>
                  </a:lnTo>
                  <a:lnTo>
                    <a:pt x="349308" y="501692"/>
                  </a:lnTo>
                  <a:lnTo>
                    <a:pt x="389647" y="482538"/>
                  </a:lnTo>
                  <a:lnTo>
                    <a:pt x="425787" y="456990"/>
                  </a:lnTo>
                  <a:lnTo>
                    <a:pt x="456995" y="425779"/>
                  </a:lnTo>
                  <a:lnTo>
                    <a:pt x="482541" y="389638"/>
                  </a:lnTo>
                  <a:lnTo>
                    <a:pt x="501694" y="349296"/>
                  </a:lnTo>
                  <a:lnTo>
                    <a:pt x="513721" y="305487"/>
                  </a:lnTo>
                  <a:lnTo>
                    <a:pt x="517893" y="258940"/>
                  </a:lnTo>
                  <a:lnTo>
                    <a:pt x="513721" y="212397"/>
                  </a:lnTo>
                  <a:lnTo>
                    <a:pt x="501694" y="168590"/>
                  </a:lnTo>
                  <a:lnTo>
                    <a:pt x="482541" y="128251"/>
                  </a:lnTo>
                  <a:lnTo>
                    <a:pt x="456995" y="92111"/>
                  </a:lnTo>
                  <a:lnTo>
                    <a:pt x="425787" y="60901"/>
                  </a:lnTo>
                  <a:lnTo>
                    <a:pt x="389647" y="35354"/>
                  </a:lnTo>
                  <a:lnTo>
                    <a:pt x="349308" y="16200"/>
                  </a:lnTo>
                  <a:lnTo>
                    <a:pt x="305499" y="4172"/>
                  </a:lnTo>
                  <a:lnTo>
                    <a:pt x="258952" y="0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0619" y="5526925"/>
              <a:ext cx="335280" cy="347345"/>
            </a:xfrm>
            <a:custGeom>
              <a:avLst/>
              <a:gdLst/>
              <a:ahLst/>
              <a:cxnLst/>
              <a:rect l="l" t="t" r="r" b="b"/>
              <a:pathLst>
                <a:path w="335279" h="347345">
                  <a:moveTo>
                    <a:pt x="258191" y="233972"/>
                  </a:moveTo>
                  <a:lnTo>
                    <a:pt x="255282" y="228904"/>
                  </a:lnTo>
                  <a:lnTo>
                    <a:pt x="253047" y="225005"/>
                  </a:lnTo>
                  <a:lnTo>
                    <a:pt x="243865" y="220306"/>
                  </a:lnTo>
                  <a:lnTo>
                    <a:pt x="240144" y="209931"/>
                  </a:lnTo>
                  <a:lnTo>
                    <a:pt x="234035" y="205549"/>
                  </a:lnTo>
                  <a:lnTo>
                    <a:pt x="234035" y="213639"/>
                  </a:lnTo>
                  <a:lnTo>
                    <a:pt x="233756" y="221310"/>
                  </a:lnTo>
                  <a:lnTo>
                    <a:pt x="203885" y="233667"/>
                  </a:lnTo>
                  <a:lnTo>
                    <a:pt x="224434" y="209931"/>
                  </a:lnTo>
                  <a:lnTo>
                    <a:pt x="234035" y="213639"/>
                  </a:lnTo>
                  <a:lnTo>
                    <a:pt x="234035" y="205549"/>
                  </a:lnTo>
                  <a:lnTo>
                    <a:pt x="231686" y="203860"/>
                  </a:lnTo>
                  <a:lnTo>
                    <a:pt x="221322" y="203238"/>
                  </a:lnTo>
                  <a:lnTo>
                    <a:pt x="211797" y="209092"/>
                  </a:lnTo>
                  <a:lnTo>
                    <a:pt x="185826" y="239090"/>
                  </a:lnTo>
                  <a:lnTo>
                    <a:pt x="184975" y="240372"/>
                  </a:lnTo>
                  <a:lnTo>
                    <a:pt x="184302" y="241744"/>
                  </a:lnTo>
                  <a:lnTo>
                    <a:pt x="183261" y="242163"/>
                  </a:lnTo>
                  <a:lnTo>
                    <a:pt x="181927" y="237121"/>
                  </a:lnTo>
                  <a:lnTo>
                    <a:pt x="178244" y="232105"/>
                  </a:lnTo>
                  <a:lnTo>
                    <a:pt x="169164" y="229514"/>
                  </a:lnTo>
                  <a:lnTo>
                    <a:pt x="150749" y="224256"/>
                  </a:lnTo>
                  <a:lnTo>
                    <a:pt x="138442" y="220903"/>
                  </a:lnTo>
                  <a:lnTo>
                    <a:pt x="130644" y="219468"/>
                  </a:lnTo>
                  <a:lnTo>
                    <a:pt x="124129" y="219494"/>
                  </a:lnTo>
                  <a:lnTo>
                    <a:pt x="81788" y="229997"/>
                  </a:lnTo>
                  <a:lnTo>
                    <a:pt x="56108" y="247738"/>
                  </a:lnTo>
                  <a:lnTo>
                    <a:pt x="50876" y="241681"/>
                  </a:lnTo>
                  <a:lnTo>
                    <a:pt x="44335" y="241198"/>
                  </a:lnTo>
                  <a:lnTo>
                    <a:pt x="444" y="279095"/>
                  </a:lnTo>
                  <a:lnTo>
                    <a:pt x="0" y="285457"/>
                  </a:lnTo>
                  <a:lnTo>
                    <a:pt x="53771" y="346722"/>
                  </a:lnTo>
                  <a:lnTo>
                    <a:pt x="59842" y="347230"/>
                  </a:lnTo>
                  <a:lnTo>
                    <a:pt x="63893" y="343801"/>
                  </a:lnTo>
                  <a:lnTo>
                    <a:pt x="73126" y="335826"/>
                  </a:lnTo>
                  <a:lnTo>
                    <a:pt x="103454" y="309638"/>
                  </a:lnTo>
                  <a:lnTo>
                    <a:pt x="103936" y="303110"/>
                  </a:lnTo>
                  <a:lnTo>
                    <a:pt x="98818" y="297192"/>
                  </a:lnTo>
                  <a:lnTo>
                    <a:pt x="101092" y="295224"/>
                  </a:lnTo>
                  <a:lnTo>
                    <a:pt x="106146" y="292011"/>
                  </a:lnTo>
                  <a:lnTo>
                    <a:pt x="112052" y="290220"/>
                  </a:lnTo>
                  <a:lnTo>
                    <a:pt x="118554" y="289877"/>
                  </a:lnTo>
                  <a:lnTo>
                    <a:pt x="125361" y="291058"/>
                  </a:lnTo>
                  <a:lnTo>
                    <a:pt x="151485" y="298475"/>
                  </a:lnTo>
                  <a:lnTo>
                    <a:pt x="154292" y="296913"/>
                  </a:lnTo>
                  <a:lnTo>
                    <a:pt x="155816" y="291541"/>
                  </a:lnTo>
                  <a:lnTo>
                    <a:pt x="154889" y="289877"/>
                  </a:lnTo>
                  <a:lnTo>
                    <a:pt x="154698" y="289534"/>
                  </a:lnTo>
                  <a:lnTo>
                    <a:pt x="154254" y="288747"/>
                  </a:lnTo>
                  <a:lnTo>
                    <a:pt x="128117" y="281343"/>
                  </a:lnTo>
                  <a:lnTo>
                    <a:pt x="118821" y="279781"/>
                  </a:lnTo>
                  <a:lnTo>
                    <a:pt x="109867" y="280339"/>
                  </a:lnTo>
                  <a:lnTo>
                    <a:pt x="101625" y="282968"/>
                  </a:lnTo>
                  <a:lnTo>
                    <a:pt x="94475" y="287578"/>
                  </a:lnTo>
                  <a:lnTo>
                    <a:pt x="92595" y="289204"/>
                  </a:lnTo>
                  <a:lnTo>
                    <a:pt x="92595" y="305562"/>
                  </a:lnTo>
                  <a:lnTo>
                    <a:pt x="87147" y="310337"/>
                  </a:lnTo>
                  <a:lnTo>
                    <a:pt x="57658" y="335826"/>
                  </a:lnTo>
                  <a:lnTo>
                    <a:pt x="11341" y="283044"/>
                  </a:lnTo>
                  <a:lnTo>
                    <a:pt x="46710" y="252514"/>
                  </a:lnTo>
                  <a:lnTo>
                    <a:pt x="46888" y="252526"/>
                  </a:lnTo>
                  <a:lnTo>
                    <a:pt x="92544" y="305396"/>
                  </a:lnTo>
                  <a:lnTo>
                    <a:pt x="92595" y="305562"/>
                  </a:lnTo>
                  <a:lnTo>
                    <a:pt x="92595" y="289204"/>
                  </a:lnTo>
                  <a:lnTo>
                    <a:pt x="92202" y="289534"/>
                  </a:lnTo>
                  <a:lnTo>
                    <a:pt x="62712" y="255384"/>
                  </a:lnTo>
                  <a:lnTo>
                    <a:pt x="66395" y="252514"/>
                  </a:lnTo>
                  <a:lnTo>
                    <a:pt x="68567" y="250812"/>
                  </a:lnTo>
                  <a:lnTo>
                    <a:pt x="110375" y="231241"/>
                  </a:lnTo>
                  <a:lnTo>
                    <a:pt x="125158" y="229552"/>
                  </a:lnTo>
                  <a:lnTo>
                    <a:pt x="129514" y="229552"/>
                  </a:lnTo>
                  <a:lnTo>
                    <a:pt x="134353" y="230327"/>
                  </a:lnTo>
                  <a:lnTo>
                    <a:pt x="141986" y="232283"/>
                  </a:lnTo>
                  <a:lnTo>
                    <a:pt x="169011" y="240017"/>
                  </a:lnTo>
                  <a:lnTo>
                    <a:pt x="172135" y="240042"/>
                  </a:lnTo>
                  <a:lnTo>
                    <a:pt x="174002" y="246519"/>
                  </a:lnTo>
                  <a:lnTo>
                    <a:pt x="173634" y="248450"/>
                  </a:lnTo>
                  <a:lnTo>
                    <a:pt x="173380" y="249542"/>
                  </a:lnTo>
                  <a:lnTo>
                    <a:pt x="172910" y="250494"/>
                  </a:lnTo>
                  <a:lnTo>
                    <a:pt x="171640" y="252209"/>
                  </a:lnTo>
                  <a:lnTo>
                    <a:pt x="170510" y="253199"/>
                  </a:lnTo>
                  <a:lnTo>
                    <a:pt x="132448" y="248069"/>
                  </a:lnTo>
                  <a:lnTo>
                    <a:pt x="129921" y="250012"/>
                  </a:lnTo>
                  <a:lnTo>
                    <a:pt x="129171" y="255536"/>
                  </a:lnTo>
                  <a:lnTo>
                    <a:pt x="131114" y="258089"/>
                  </a:lnTo>
                  <a:lnTo>
                    <a:pt x="174320" y="263931"/>
                  </a:lnTo>
                  <a:lnTo>
                    <a:pt x="180162" y="259676"/>
                  </a:lnTo>
                  <a:lnTo>
                    <a:pt x="182689" y="253339"/>
                  </a:lnTo>
                  <a:lnTo>
                    <a:pt x="183032" y="253199"/>
                  </a:lnTo>
                  <a:lnTo>
                    <a:pt x="209791" y="242163"/>
                  </a:lnTo>
                  <a:lnTo>
                    <a:pt x="230403" y="233667"/>
                  </a:lnTo>
                  <a:lnTo>
                    <a:pt x="233845" y="232244"/>
                  </a:lnTo>
                  <a:lnTo>
                    <a:pt x="239179" y="229527"/>
                  </a:lnTo>
                  <a:lnTo>
                    <a:pt x="244221" y="228904"/>
                  </a:lnTo>
                  <a:lnTo>
                    <a:pt x="247434" y="234048"/>
                  </a:lnTo>
                  <a:lnTo>
                    <a:pt x="251066" y="240550"/>
                  </a:lnTo>
                  <a:lnTo>
                    <a:pt x="244576" y="245440"/>
                  </a:lnTo>
                  <a:lnTo>
                    <a:pt x="242938" y="246519"/>
                  </a:lnTo>
                  <a:lnTo>
                    <a:pt x="175260" y="285280"/>
                  </a:lnTo>
                  <a:lnTo>
                    <a:pt x="174142" y="286004"/>
                  </a:lnTo>
                  <a:lnTo>
                    <a:pt x="172948" y="286651"/>
                  </a:lnTo>
                  <a:lnTo>
                    <a:pt x="169164" y="288340"/>
                  </a:lnTo>
                  <a:lnTo>
                    <a:pt x="168135" y="291058"/>
                  </a:lnTo>
                  <a:lnTo>
                    <a:pt x="168109" y="291541"/>
                  </a:lnTo>
                  <a:lnTo>
                    <a:pt x="170294" y="296430"/>
                  </a:lnTo>
                  <a:lnTo>
                    <a:pt x="173291" y="297573"/>
                  </a:lnTo>
                  <a:lnTo>
                    <a:pt x="177520" y="295681"/>
                  </a:lnTo>
                  <a:lnTo>
                    <a:pt x="179146" y="294805"/>
                  </a:lnTo>
                  <a:lnTo>
                    <a:pt x="180644" y="293827"/>
                  </a:lnTo>
                  <a:lnTo>
                    <a:pt x="248348" y="255066"/>
                  </a:lnTo>
                  <a:lnTo>
                    <a:pt x="257352" y="244906"/>
                  </a:lnTo>
                  <a:lnTo>
                    <a:pt x="258140" y="235140"/>
                  </a:lnTo>
                  <a:lnTo>
                    <a:pt x="258191" y="233972"/>
                  </a:lnTo>
                  <a:close/>
                </a:path>
                <a:path w="335279" h="347345">
                  <a:moveTo>
                    <a:pt x="334924" y="61112"/>
                  </a:moveTo>
                  <a:lnTo>
                    <a:pt x="323634" y="47967"/>
                  </a:lnTo>
                  <a:lnTo>
                    <a:pt x="323634" y="63474"/>
                  </a:lnTo>
                  <a:lnTo>
                    <a:pt x="323519" y="64985"/>
                  </a:lnTo>
                  <a:lnTo>
                    <a:pt x="294132" y="90335"/>
                  </a:lnTo>
                  <a:lnTo>
                    <a:pt x="288823" y="94843"/>
                  </a:lnTo>
                  <a:lnTo>
                    <a:pt x="281559" y="86563"/>
                  </a:lnTo>
                  <a:lnTo>
                    <a:pt x="272910" y="76555"/>
                  </a:lnTo>
                  <a:lnTo>
                    <a:pt x="272910" y="91986"/>
                  </a:lnTo>
                  <a:lnTo>
                    <a:pt x="234823" y="114503"/>
                  </a:lnTo>
                  <a:lnTo>
                    <a:pt x="210515" y="117817"/>
                  </a:lnTo>
                  <a:lnTo>
                    <a:pt x="205371" y="117767"/>
                  </a:lnTo>
                  <a:lnTo>
                    <a:pt x="163677" y="106540"/>
                  </a:lnTo>
                  <a:lnTo>
                    <a:pt x="161620" y="100876"/>
                  </a:lnTo>
                  <a:lnTo>
                    <a:pt x="162039" y="98717"/>
                  </a:lnTo>
                  <a:lnTo>
                    <a:pt x="162356" y="97345"/>
                  </a:lnTo>
                  <a:lnTo>
                    <a:pt x="163982" y="95161"/>
                  </a:lnTo>
                  <a:lnTo>
                    <a:pt x="165112" y="94170"/>
                  </a:lnTo>
                  <a:lnTo>
                    <a:pt x="203174" y="99301"/>
                  </a:lnTo>
                  <a:lnTo>
                    <a:pt x="205701" y="97358"/>
                  </a:lnTo>
                  <a:lnTo>
                    <a:pt x="206133" y="94170"/>
                  </a:lnTo>
                  <a:lnTo>
                    <a:pt x="206451" y="91833"/>
                  </a:lnTo>
                  <a:lnTo>
                    <a:pt x="204508" y="89281"/>
                  </a:lnTo>
                  <a:lnTo>
                    <a:pt x="160261" y="83299"/>
                  </a:lnTo>
                  <a:lnTo>
                    <a:pt x="155003" y="88811"/>
                  </a:lnTo>
                  <a:lnTo>
                    <a:pt x="152920" y="94030"/>
                  </a:lnTo>
                  <a:lnTo>
                    <a:pt x="131737" y="102793"/>
                  </a:lnTo>
                  <a:lnTo>
                    <a:pt x="131737" y="113703"/>
                  </a:lnTo>
                  <a:lnTo>
                    <a:pt x="111125" y="137502"/>
                  </a:lnTo>
                  <a:lnTo>
                    <a:pt x="101587" y="133629"/>
                  </a:lnTo>
                  <a:lnTo>
                    <a:pt x="101866" y="126060"/>
                  </a:lnTo>
                  <a:lnTo>
                    <a:pt x="123507" y="117106"/>
                  </a:lnTo>
                  <a:lnTo>
                    <a:pt x="131737" y="113703"/>
                  </a:lnTo>
                  <a:lnTo>
                    <a:pt x="131737" y="102793"/>
                  </a:lnTo>
                  <a:lnTo>
                    <a:pt x="100660" y="115620"/>
                  </a:lnTo>
                  <a:lnTo>
                    <a:pt x="97523" y="116814"/>
                  </a:lnTo>
                  <a:lnTo>
                    <a:pt x="96164" y="117106"/>
                  </a:lnTo>
                  <a:lnTo>
                    <a:pt x="90754" y="116001"/>
                  </a:lnTo>
                  <a:lnTo>
                    <a:pt x="87541" y="111950"/>
                  </a:lnTo>
                  <a:lnTo>
                    <a:pt x="87769" y="106413"/>
                  </a:lnTo>
                  <a:lnTo>
                    <a:pt x="92684" y="100838"/>
                  </a:lnTo>
                  <a:lnTo>
                    <a:pt x="160362" y="62090"/>
                  </a:lnTo>
                  <a:lnTo>
                    <a:pt x="168808" y="56591"/>
                  </a:lnTo>
                  <a:lnTo>
                    <a:pt x="177914" y="57835"/>
                  </a:lnTo>
                  <a:lnTo>
                    <a:pt x="181394" y="58623"/>
                  </a:lnTo>
                  <a:lnTo>
                    <a:pt x="207492" y="66027"/>
                  </a:lnTo>
                  <a:lnTo>
                    <a:pt x="216789" y="67589"/>
                  </a:lnTo>
                  <a:lnTo>
                    <a:pt x="225755" y="67017"/>
                  </a:lnTo>
                  <a:lnTo>
                    <a:pt x="233997" y="64401"/>
                  </a:lnTo>
                  <a:lnTo>
                    <a:pt x="241134" y="59791"/>
                  </a:lnTo>
                  <a:lnTo>
                    <a:pt x="243408" y="57835"/>
                  </a:lnTo>
                  <a:lnTo>
                    <a:pt x="272910" y="91986"/>
                  </a:lnTo>
                  <a:lnTo>
                    <a:pt x="272910" y="76555"/>
                  </a:lnTo>
                  <a:lnTo>
                    <a:pt x="256755" y="57835"/>
                  </a:lnTo>
                  <a:lnTo>
                    <a:pt x="256451" y="57480"/>
                  </a:lnTo>
                  <a:lnTo>
                    <a:pt x="250088" y="50063"/>
                  </a:lnTo>
                  <a:lnTo>
                    <a:pt x="243103" y="41643"/>
                  </a:lnTo>
                  <a:lnTo>
                    <a:pt x="278358" y="11188"/>
                  </a:lnTo>
                  <a:lnTo>
                    <a:pt x="278485" y="11137"/>
                  </a:lnTo>
                  <a:lnTo>
                    <a:pt x="278701" y="11150"/>
                  </a:lnTo>
                  <a:lnTo>
                    <a:pt x="323634" y="63474"/>
                  </a:lnTo>
                  <a:lnTo>
                    <a:pt x="323634" y="47967"/>
                  </a:lnTo>
                  <a:lnTo>
                    <a:pt x="292023" y="11137"/>
                  </a:lnTo>
                  <a:lnTo>
                    <a:pt x="285978" y="4089"/>
                  </a:lnTo>
                  <a:lnTo>
                    <a:pt x="282117" y="228"/>
                  </a:lnTo>
                  <a:lnTo>
                    <a:pt x="275856" y="0"/>
                  </a:lnTo>
                  <a:lnTo>
                    <a:pt x="234403" y="35801"/>
                  </a:lnTo>
                  <a:lnTo>
                    <a:pt x="233146" y="38315"/>
                  </a:lnTo>
                  <a:lnTo>
                    <a:pt x="232740" y="43815"/>
                  </a:lnTo>
                  <a:lnTo>
                    <a:pt x="233616" y="46482"/>
                  </a:lnTo>
                  <a:lnTo>
                    <a:pt x="236804" y="50177"/>
                  </a:lnTo>
                  <a:lnTo>
                    <a:pt x="234530" y="52133"/>
                  </a:lnTo>
                  <a:lnTo>
                    <a:pt x="229476" y="55346"/>
                  </a:lnTo>
                  <a:lnTo>
                    <a:pt x="223570" y="57150"/>
                  </a:lnTo>
                  <a:lnTo>
                    <a:pt x="217068" y="57480"/>
                  </a:lnTo>
                  <a:lnTo>
                    <a:pt x="211937" y="56591"/>
                  </a:lnTo>
                  <a:lnTo>
                    <a:pt x="210261" y="56299"/>
                  </a:lnTo>
                  <a:lnTo>
                    <a:pt x="183794" y="48806"/>
                  </a:lnTo>
                  <a:lnTo>
                    <a:pt x="178930" y="48006"/>
                  </a:lnTo>
                  <a:lnTo>
                    <a:pt x="87274" y="92303"/>
                  </a:lnTo>
                  <a:lnTo>
                    <a:pt x="76911" y="109791"/>
                  </a:lnTo>
                  <a:lnTo>
                    <a:pt x="79502" y="118478"/>
                  </a:lnTo>
                  <a:lnTo>
                    <a:pt x="82511" y="123393"/>
                  </a:lnTo>
                  <a:lnTo>
                    <a:pt x="86779" y="126263"/>
                  </a:lnTo>
                  <a:lnTo>
                    <a:pt x="91757" y="127063"/>
                  </a:lnTo>
                  <a:lnTo>
                    <a:pt x="91935" y="132003"/>
                  </a:lnTo>
                  <a:lnTo>
                    <a:pt x="94145" y="136753"/>
                  </a:lnTo>
                  <a:lnTo>
                    <a:pt x="98056" y="140144"/>
                  </a:lnTo>
                  <a:lnTo>
                    <a:pt x="104368" y="143700"/>
                  </a:lnTo>
                  <a:lnTo>
                    <a:pt x="111328" y="144538"/>
                  </a:lnTo>
                  <a:lnTo>
                    <a:pt x="118084" y="142709"/>
                  </a:lnTo>
                  <a:lnTo>
                    <a:pt x="123825" y="138277"/>
                  </a:lnTo>
                  <a:lnTo>
                    <a:pt x="124498" y="137502"/>
                  </a:lnTo>
                  <a:lnTo>
                    <a:pt x="145097" y="113703"/>
                  </a:lnTo>
                  <a:lnTo>
                    <a:pt x="149796" y="108280"/>
                  </a:lnTo>
                  <a:lnTo>
                    <a:pt x="150647" y="106997"/>
                  </a:lnTo>
                  <a:lnTo>
                    <a:pt x="151320" y="105625"/>
                  </a:lnTo>
                  <a:lnTo>
                    <a:pt x="152349" y="105206"/>
                  </a:lnTo>
                  <a:lnTo>
                    <a:pt x="153695" y="110248"/>
                  </a:lnTo>
                  <a:lnTo>
                    <a:pt x="157378" y="115265"/>
                  </a:lnTo>
                  <a:lnTo>
                    <a:pt x="164896" y="117398"/>
                  </a:lnTo>
                  <a:lnTo>
                    <a:pt x="184150" y="122923"/>
                  </a:lnTo>
                  <a:lnTo>
                    <a:pt x="196634" y="126326"/>
                  </a:lnTo>
                  <a:lnTo>
                    <a:pt x="204901" y="127901"/>
                  </a:lnTo>
                  <a:lnTo>
                    <a:pt x="211480" y="127876"/>
                  </a:lnTo>
                  <a:lnTo>
                    <a:pt x="226682" y="126123"/>
                  </a:lnTo>
                  <a:lnTo>
                    <a:pt x="237210" y="124294"/>
                  </a:lnTo>
                  <a:lnTo>
                    <a:pt x="245465" y="121640"/>
                  </a:lnTo>
                  <a:lnTo>
                    <a:pt x="252958" y="117817"/>
                  </a:lnTo>
                  <a:lnTo>
                    <a:pt x="253834" y="117373"/>
                  </a:lnTo>
                  <a:lnTo>
                    <a:pt x="260426" y="113398"/>
                  </a:lnTo>
                  <a:lnTo>
                    <a:pt x="266915" y="109105"/>
                  </a:lnTo>
                  <a:lnTo>
                    <a:pt x="273405" y="104419"/>
                  </a:lnTo>
                  <a:lnTo>
                    <a:pt x="279514" y="99644"/>
                  </a:lnTo>
                  <a:lnTo>
                    <a:pt x="284759" y="105702"/>
                  </a:lnTo>
                  <a:lnTo>
                    <a:pt x="291287" y="106172"/>
                  </a:lnTo>
                  <a:lnTo>
                    <a:pt x="298843" y="99644"/>
                  </a:lnTo>
                  <a:lnTo>
                    <a:pt x="304406" y="94843"/>
                  </a:lnTo>
                  <a:lnTo>
                    <a:pt x="334327" y="68999"/>
                  </a:lnTo>
                  <a:lnTo>
                    <a:pt x="334924" y="61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245" y="5668262"/>
              <a:ext cx="83667" cy="7467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698994" y="6253174"/>
            <a:ext cx="518159" cy="518159"/>
            <a:chOff x="3698994" y="6253174"/>
            <a:chExt cx="518159" cy="518159"/>
          </a:xfrm>
        </p:grpSpPr>
        <p:sp>
          <p:nvSpPr>
            <p:cNvPr id="18" name="object 18"/>
            <p:cNvSpPr/>
            <p:nvPr/>
          </p:nvSpPr>
          <p:spPr>
            <a:xfrm>
              <a:off x="3698994" y="6253174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59">
                  <a:moveTo>
                    <a:pt x="258952" y="0"/>
                  </a:moveTo>
                  <a:lnTo>
                    <a:pt x="212406" y="4172"/>
                  </a:lnTo>
                  <a:lnTo>
                    <a:pt x="168596" y="16200"/>
                  </a:lnTo>
                  <a:lnTo>
                    <a:pt x="128254" y="35354"/>
                  </a:lnTo>
                  <a:lnTo>
                    <a:pt x="92113" y="60901"/>
                  </a:lnTo>
                  <a:lnTo>
                    <a:pt x="60902" y="92111"/>
                  </a:lnTo>
                  <a:lnTo>
                    <a:pt x="35354" y="128251"/>
                  </a:lnTo>
                  <a:lnTo>
                    <a:pt x="16200" y="168590"/>
                  </a:lnTo>
                  <a:lnTo>
                    <a:pt x="4172" y="212397"/>
                  </a:lnTo>
                  <a:lnTo>
                    <a:pt x="0" y="258940"/>
                  </a:lnTo>
                  <a:lnTo>
                    <a:pt x="4172" y="305487"/>
                  </a:lnTo>
                  <a:lnTo>
                    <a:pt x="16200" y="349296"/>
                  </a:lnTo>
                  <a:lnTo>
                    <a:pt x="35354" y="389638"/>
                  </a:lnTo>
                  <a:lnTo>
                    <a:pt x="60902" y="425779"/>
                  </a:lnTo>
                  <a:lnTo>
                    <a:pt x="92113" y="456990"/>
                  </a:lnTo>
                  <a:lnTo>
                    <a:pt x="128254" y="482538"/>
                  </a:lnTo>
                  <a:lnTo>
                    <a:pt x="168596" y="501692"/>
                  </a:lnTo>
                  <a:lnTo>
                    <a:pt x="212406" y="513721"/>
                  </a:lnTo>
                  <a:lnTo>
                    <a:pt x="258952" y="517893"/>
                  </a:lnTo>
                  <a:lnTo>
                    <a:pt x="305499" y="513721"/>
                  </a:lnTo>
                  <a:lnTo>
                    <a:pt x="349308" y="501692"/>
                  </a:lnTo>
                  <a:lnTo>
                    <a:pt x="389647" y="482538"/>
                  </a:lnTo>
                  <a:lnTo>
                    <a:pt x="425787" y="456990"/>
                  </a:lnTo>
                  <a:lnTo>
                    <a:pt x="456995" y="425779"/>
                  </a:lnTo>
                  <a:lnTo>
                    <a:pt x="482541" y="389638"/>
                  </a:lnTo>
                  <a:lnTo>
                    <a:pt x="501694" y="349296"/>
                  </a:lnTo>
                  <a:lnTo>
                    <a:pt x="513721" y="305487"/>
                  </a:lnTo>
                  <a:lnTo>
                    <a:pt x="517893" y="258940"/>
                  </a:lnTo>
                  <a:lnTo>
                    <a:pt x="513721" y="212397"/>
                  </a:lnTo>
                  <a:lnTo>
                    <a:pt x="501694" y="168590"/>
                  </a:lnTo>
                  <a:lnTo>
                    <a:pt x="482541" y="128251"/>
                  </a:lnTo>
                  <a:lnTo>
                    <a:pt x="456995" y="92111"/>
                  </a:lnTo>
                  <a:lnTo>
                    <a:pt x="425787" y="60901"/>
                  </a:lnTo>
                  <a:lnTo>
                    <a:pt x="389647" y="35354"/>
                  </a:lnTo>
                  <a:lnTo>
                    <a:pt x="349308" y="16200"/>
                  </a:lnTo>
                  <a:lnTo>
                    <a:pt x="305499" y="4172"/>
                  </a:lnTo>
                  <a:lnTo>
                    <a:pt x="258952" y="0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1839" y="6370548"/>
              <a:ext cx="330835" cy="297180"/>
            </a:xfrm>
            <a:custGeom>
              <a:avLst/>
              <a:gdLst/>
              <a:ahLst/>
              <a:cxnLst/>
              <a:rect l="l" t="t" r="r" b="b"/>
              <a:pathLst>
                <a:path w="330835" h="297179">
                  <a:moveTo>
                    <a:pt x="64490" y="170649"/>
                  </a:moveTo>
                  <a:lnTo>
                    <a:pt x="61595" y="167754"/>
                  </a:lnTo>
                  <a:lnTo>
                    <a:pt x="54483" y="167754"/>
                  </a:lnTo>
                  <a:lnTo>
                    <a:pt x="51587" y="170649"/>
                  </a:lnTo>
                  <a:lnTo>
                    <a:pt x="51587" y="177761"/>
                  </a:lnTo>
                  <a:lnTo>
                    <a:pt x="54483" y="180657"/>
                  </a:lnTo>
                  <a:lnTo>
                    <a:pt x="58039" y="180657"/>
                  </a:lnTo>
                  <a:lnTo>
                    <a:pt x="61595" y="180657"/>
                  </a:lnTo>
                  <a:lnTo>
                    <a:pt x="64490" y="177761"/>
                  </a:lnTo>
                  <a:lnTo>
                    <a:pt x="64490" y="170649"/>
                  </a:lnTo>
                  <a:close/>
                </a:path>
                <a:path w="330835" h="297179">
                  <a:moveTo>
                    <a:pt x="171589" y="209346"/>
                  </a:moveTo>
                  <a:lnTo>
                    <a:pt x="168706" y="206463"/>
                  </a:lnTo>
                  <a:lnTo>
                    <a:pt x="165138" y="206463"/>
                  </a:lnTo>
                  <a:lnTo>
                    <a:pt x="54470" y="206463"/>
                  </a:lnTo>
                  <a:lnTo>
                    <a:pt x="51587" y="209346"/>
                  </a:lnTo>
                  <a:lnTo>
                    <a:pt x="51587" y="216484"/>
                  </a:lnTo>
                  <a:lnTo>
                    <a:pt x="54470" y="219367"/>
                  </a:lnTo>
                  <a:lnTo>
                    <a:pt x="168706" y="219367"/>
                  </a:lnTo>
                  <a:lnTo>
                    <a:pt x="171589" y="216484"/>
                  </a:lnTo>
                  <a:lnTo>
                    <a:pt x="171589" y="209346"/>
                  </a:lnTo>
                  <a:close/>
                </a:path>
                <a:path w="330835" h="297179">
                  <a:moveTo>
                    <a:pt x="171589" y="170637"/>
                  </a:moveTo>
                  <a:lnTo>
                    <a:pt x="168706" y="167754"/>
                  </a:lnTo>
                  <a:lnTo>
                    <a:pt x="165138" y="167754"/>
                  </a:lnTo>
                  <a:lnTo>
                    <a:pt x="80276" y="167754"/>
                  </a:lnTo>
                  <a:lnTo>
                    <a:pt x="77393" y="170637"/>
                  </a:lnTo>
                  <a:lnTo>
                    <a:pt x="77393" y="177774"/>
                  </a:lnTo>
                  <a:lnTo>
                    <a:pt x="80276" y="180657"/>
                  </a:lnTo>
                  <a:lnTo>
                    <a:pt x="168706" y="180657"/>
                  </a:lnTo>
                  <a:lnTo>
                    <a:pt x="171589" y="177774"/>
                  </a:lnTo>
                  <a:lnTo>
                    <a:pt x="171589" y="170637"/>
                  </a:lnTo>
                  <a:close/>
                </a:path>
                <a:path w="330835" h="297179">
                  <a:moveTo>
                    <a:pt x="171589" y="67411"/>
                  </a:moveTo>
                  <a:lnTo>
                    <a:pt x="168694" y="64516"/>
                  </a:lnTo>
                  <a:lnTo>
                    <a:pt x="165138" y="64516"/>
                  </a:lnTo>
                  <a:lnTo>
                    <a:pt x="161582" y="64516"/>
                  </a:lnTo>
                  <a:lnTo>
                    <a:pt x="158686" y="67411"/>
                  </a:lnTo>
                  <a:lnTo>
                    <a:pt x="158686" y="74523"/>
                  </a:lnTo>
                  <a:lnTo>
                    <a:pt x="161582" y="77419"/>
                  </a:lnTo>
                  <a:lnTo>
                    <a:pt x="168694" y="77419"/>
                  </a:lnTo>
                  <a:lnTo>
                    <a:pt x="171589" y="74523"/>
                  </a:lnTo>
                  <a:lnTo>
                    <a:pt x="171589" y="67411"/>
                  </a:lnTo>
                  <a:close/>
                </a:path>
                <a:path w="330835" h="297179">
                  <a:moveTo>
                    <a:pt x="278701" y="67398"/>
                  </a:moveTo>
                  <a:lnTo>
                    <a:pt x="275818" y="64516"/>
                  </a:lnTo>
                  <a:lnTo>
                    <a:pt x="272249" y="64516"/>
                  </a:lnTo>
                  <a:lnTo>
                    <a:pt x="187388" y="64516"/>
                  </a:lnTo>
                  <a:lnTo>
                    <a:pt x="184505" y="67398"/>
                  </a:lnTo>
                  <a:lnTo>
                    <a:pt x="184505" y="74536"/>
                  </a:lnTo>
                  <a:lnTo>
                    <a:pt x="187388" y="77419"/>
                  </a:lnTo>
                  <a:lnTo>
                    <a:pt x="275818" y="77419"/>
                  </a:lnTo>
                  <a:lnTo>
                    <a:pt x="278701" y="74536"/>
                  </a:lnTo>
                  <a:lnTo>
                    <a:pt x="278701" y="67398"/>
                  </a:lnTo>
                  <a:close/>
                </a:path>
                <a:path w="330835" h="297179">
                  <a:moveTo>
                    <a:pt x="330314" y="96774"/>
                  </a:moveTo>
                  <a:lnTo>
                    <a:pt x="320662" y="58000"/>
                  </a:lnTo>
                  <a:lnTo>
                    <a:pt x="317411" y="54114"/>
                  </a:lnTo>
                  <a:lnTo>
                    <a:pt x="317411" y="96774"/>
                  </a:lnTo>
                  <a:lnTo>
                    <a:pt x="315912" y="111404"/>
                  </a:lnTo>
                  <a:lnTo>
                    <a:pt x="311543" y="125501"/>
                  </a:lnTo>
                  <a:lnTo>
                    <a:pt x="304431" y="138722"/>
                  </a:lnTo>
                  <a:lnTo>
                    <a:pt x="294716" y="150736"/>
                  </a:lnTo>
                  <a:lnTo>
                    <a:pt x="293966" y="151498"/>
                  </a:lnTo>
                  <a:lnTo>
                    <a:pt x="293433" y="152438"/>
                  </a:lnTo>
                  <a:lnTo>
                    <a:pt x="293141" y="153466"/>
                  </a:lnTo>
                  <a:lnTo>
                    <a:pt x="291477" y="162534"/>
                  </a:lnTo>
                  <a:lnTo>
                    <a:pt x="291426" y="173164"/>
                  </a:lnTo>
                  <a:lnTo>
                    <a:pt x="293370" y="182778"/>
                  </a:lnTo>
                  <a:lnTo>
                    <a:pt x="297065" y="191858"/>
                  </a:lnTo>
                  <a:lnTo>
                    <a:pt x="288975" y="189217"/>
                  </a:lnTo>
                  <a:lnTo>
                    <a:pt x="266306" y="172707"/>
                  </a:lnTo>
                  <a:lnTo>
                    <a:pt x="263461" y="172046"/>
                  </a:lnTo>
                  <a:lnTo>
                    <a:pt x="222961" y="180492"/>
                  </a:lnTo>
                  <a:lnTo>
                    <a:pt x="219633" y="162534"/>
                  </a:lnTo>
                  <a:lnTo>
                    <a:pt x="212610" y="145542"/>
                  </a:lnTo>
                  <a:lnTo>
                    <a:pt x="210223" y="142024"/>
                  </a:lnTo>
                  <a:lnTo>
                    <a:pt x="210223" y="187452"/>
                  </a:lnTo>
                  <a:lnTo>
                    <a:pt x="202692" y="219722"/>
                  </a:lnTo>
                  <a:lnTo>
                    <a:pt x="181927" y="246392"/>
                  </a:lnTo>
                  <a:lnTo>
                    <a:pt x="151155" y="264375"/>
                  </a:lnTo>
                  <a:lnTo>
                    <a:pt x="113525" y="270979"/>
                  </a:lnTo>
                  <a:lnTo>
                    <a:pt x="101828" y="270433"/>
                  </a:lnTo>
                  <a:lnTo>
                    <a:pt x="90068" y="268909"/>
                  </a:lnTo>
                  <a:lnTo>
                    <a:pt x="78994" y="266509"/>
                  </a:lnTo>
                  <a:lnTo>
                    <a:pt x="69329" y="263372"/>
                  </a:lnTo>
                  <a:lnTo>
                    <a:pt x="66840" y="262382"/>
                  </a:lnTo>
                  <a:lnTo>
                    <a:pt x="63995" y="263029"/>
                  </a:lnTo>
                  <a:lnTo>
                    <a:pt x="33223" y="282194"/>
                  </a:lnTo>
                  <a:lnTo>
                    <a:pt x="36918" y="273113"/>
                  </a:lnTo>
                  <a:lnTo>
                    <a:pt x="38849" y="263499"/>
                  </a:lnTo>
                  <a:lnTo>
                    <a:pt x="35585" y="241058"/>
                  </a:lnTo>
                  <a:lnTo>
                    <a:pt x="25857" y="229044"/>
                  </a:lnTo>
                  <a:lnTo>
                    <a:pt x="18732" y="215823"/>
                  </a:lnTo>
                  <a:lnTo>
                    <a:pt x="14363" y="201726"/>
                  </a:lnTo>
                  <a:lnTo>
                    <a:pt x="12877" y="187109"/>
                  </a:lnTo>
                  <a:lnTo>
                    <a:pt x="20929" y="154825"/>
                  </a:lnTo>
                  <a:lnTo>
                    <a:pt x="42735" y="128117"/>
                  </a:lnTo>
                  <a:lnTo>
                    <a:pt x="74777" y="109943"/>
                  </a:lnTo>
                  <a:lnTo>
                    <a:pt x="113525" y="103238"/>
                  </a:lnTo>
                  <a:lnTo>
                    <a:pt x="150380" y="109588"/>
                  </a:lnTo>
                  <a:lnTo>
                    <a:pt x="181229" y="127152"/>
                  </a:lnTo>
                  <a:lnTo>
                    <a:pt x="202425" y="153733"/>
                  </a:lnTo>
                  <a:lnTo>
                    <a:pt x="210172" y="186537"/>
                  </a:lnTo>
                  <a:lnTo>
                    <a:pt x="210223" y="187452"/>
                  </a:lnTo>
                  <a:lnTo>
                    <a:pt x="210223" y="142024"/>
                  </a:lnTo>
                  <a:lnTo>
                    <a:pt x="202044" y="129946"/>
                  </a:lnTo>
                  <a:lnTo>
                    <a:pt x="188087" y="116141"/>
                  </a:lnTo>
                  <a:lnTo>
                    <a:pt x="275818" y="116141"/>
                  </a:lnTo>
                  <a:lnTo>
                    <a:pt x="278701" y="113245"/>
                  </a:lnTo>
                  <a:lnTo>
                    <a:pt x="278701" y="106121"/>
                  </a:lnTo>
                  <a:lnTo>
                    <a:pt x="275818" y="103238"/>
                  </a:lnTo>
                  <a:lnTo>
                    <a:pt x="168275" y="103238"/>
                  </a:lnTo>
                  <a:lnTo>
                    <a:pt x="156959" y="98234"/>
                  </a:lnTo>
                  <a:lnTo>
                    <a:pt x="145110" y="94424"/>
                  </a:lnTo>
                  <a:lnTo>
                    <a:pt x="132829" y="91833"/>
                  </a:lnTo>
                  <a:lnTo>
                    <a:pt x="120256" y="90512"/>
                  </a:lnTo>
                  <a:lnTo>
                    <a:pt x="129730" y="60109"/>
                  </a:lnTo>
                  <a:lnTo>
                    <a:pt x="150799" y="35458"/>
                  </a:lnTo>
                  <a:lnTo>
                    <a:pt x="180721" y="18935"/>
                  </a:lnTo>
                  <a:lnTo>
                    <a:pt x="216763" y="12903"/>
                  </a:lnTo>
                  <a:lnTo>
                    <a:pt x="255498" y="19608"/>
                  </a:lnTo>
                  <a:lnTo>
                    <a:pt x="287540" y="37782"/>
                  </a:lnTo>
                  <a:lnTo>
                    <a:pt x="309346" y="64490"/>
                  </a:lnTo>
                  <a:lnTo>
                    <a:pt x="317411" y="96774"/>
                  </a:lnTo>
                  <a:lnTo>
                    <a:pt x="317411" y="54114"/>
                  </a:lnTo>
                  <a:lnTo>
                    <a:pt x="295109" y="27368"/>
                  </a:lnTo>
                  <a:lnTo>
                    <a:pt x="268998" y="12903"/>
                  </a:lnTo>
                  <a:lnTo>
                    <a:pt x="258775" y="7239"/>
                  </a:lnTo>
                  <a:lnTo>
                    <a:pt x="216763" y="0"/>
                  </a:lnTo>
                  <a:lnTo>
                    <a:pt x="175666" y="7048"/>
                  </a:lnTo>
                  <a:lnTo>
                    <a:pt x="141630" y="26327"/>
                  </a:lnTo>
                  <a:lnTo>
                    <a:pt x="117792" y="55067"/>
                  </a:lnTo>
                  <a:lnTo>
                    <a:pt x="107315" y="90487"/>
                  </a:lnTo>
                  <a:lnTo>
                    <a:pt x="67195" y="99174"/>
                  </a:lnTo>
                  <a:lnTo>
                    <a:pt x="32893" y="119608"/>
                  </a:lnTo>
                  <a:lnTo>
                    <a:pt x="8966" y="149644"/>
                  </a:lnTo>
                  <a:lnTo>
                    <a:pt x="101" y="186537"/>
                  </a:lnTo>
                  <a:lnTo>
                    <a:pt x="0" y="187452"/>
                  </a:lnTo>
                  <a:lnTo>
                    <a:pt x="1612" y="203822"/>
                  </a:lnTo>
                  <a:lnTo>
                    <a:pt x="6464" y="219925"/>
                  </a:lnTo>
                  <a:lnTo>
                    <a:pt x="14351" y="235038"/>
                  </a:lnTo>
                  <a:lnTo>
                    <a:pt x="25133" y="248805"/>
                  </a:lnTo>
                  <a:lnTo>
                    <a:pt x="26225" y="258813"/>
                  </a:lnTo>
                  <a:lnTo>
                    <a:pt x="24777" y="268630"/>
                  </a:lnTo>
                  <a:lnTo>
                    <a:pt x="20916" y="277774"/>
                  </a:lnTo>
                  <a:lnTo>
                    <a:pt x="14770" y="285775"/>
                  </a:lnTo>
                  <a:lnTo>
                    <a:pt x="12928" y="287629"/>
                  </a:lnTo>
                  <a:lnTo>
                    <a:pt x="12369" y="290398"/>
                  </a:lnTo>
                  <a:lnTo>
                    <a:pt x="14363" y="295224"/>
                  </a:lnTo>
                  <a:lnTo>
                    <a:pt x="16725" y="296799"/>
                  </a:lnTo>
                  <a:lnTo>
                    <a:pt x="19329" y="296799"/>
                  </a:lnTo>
                  <a:lnTo>
                    <a:pt x="57962" y="285330"/>
                  </a:lnTo>
                  <a:lnTo>
                    <a:pt x="68643" y="276860"/>
                  </a:lnTo>
                  <a:lnTo>
                    <a:pt x="78917" y="279806"/>
                  </a:lnTo>
                  <a:lnTo>
                    <a:pt x="90157" y="282016"/>
                  </a:lnTo>
                  <a:lnTo>
                    <a:pt x="101854" y="283413"/>
                  </a:lnTo>
                  <a:lnTo>
                    <a:pt x="113525" y="283895"/>
                  </a:lnTo>
                  <a:lnTo>
                    <a:pt x="154559" y="276860"/>
                  </a:lnTo>
                  <a:lnTo>
                    <a:pt x="188645" y="257568"/>
                  </a:lnTo>
                  <a:lnTo>
                    <a:pt x="222973" y="193421"/>
                  </a:lnTo>
                  <a:lnTo>
                    <a:pt x="233146" y="192620"/>
                  </a:lnTo>
                  <a:lnTo>
                    <a:pt x="243205" y="191173"/>
                  </a:lnTo>
                  <a:lnTo>
                    <a:pt x="252818" y="189115"/>
                  </a:lnTo>
                  <a:lnTo>
                    <a:pt x="261658" y="186537"/>
                  </a:lnTo>
                  <a:lnTo>
                    <a:pt x="272326" y="195008"/>
                  </a:lnTo>
                  <a:lnTo>
                    <a:pt x="284340" y="201269"/>
                  </a:lnTo>
                  <a:lnTo>
                    <a:pt x="297332" y="205130"/>
                  </a:lnTo>
                  <a:lnTo>
                    <a:pt x="310959" y="206463"/>
                  </a:lnTo>
                  <a:lnTo>
                    <a:pt x="313575" y="206463"/>
                  </a:lnTo>
                  <a:lnTo>
                    <a:pt x="315925" y="204889"/>
                  </a:lnTo>
                  <a:lnTo>
                    <a:pt x="317919" y="200075"/>
                  </a:lnTo>
                  <a:lnTo>
                    <a:pt x="317373" y="197294"/>
                  </a:lnTo>
                  <a:lnTo>
                    <a:pt x="315518" y="195453"/>
                  </a:lnTo>
                  <a:lnTo>
                    <a:pt x="312750" y="191858"/>
                  </a:lnTo>
                  <a:lnTo>
                    <a:pt x="309359" y="187452"/>
                  </a:lnTo>
                  <a:lnTo>
                    <a:pt x="305498" y="178308"/>
                  </a:lnTo>
                  <a:lnTo>
                    <a:pt x="304050" y="168490"/>
                  </a:lnTo>
                  <a:lnTo>
                    <a:pt x="305155" y="158483"/>
                  </a:lnTo>
                  <a:lnTo>
                    <a:pt x="315937" y="144703"/>
                  </a:lnTo>
                  <a:lnTo>
                    <a:pt x="323824" y="129590"/>
                  </a:lnTo>
                  <a:lnTo>
                    <a:pt x="328663" y="113499"/>
                  </a:lnTo>
                  <a:lnTo>
                    <a:pt x="330314" y="96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698994" y="4306644"/>
            <a:ext cx="518159" cy="518159"/>
            <a:chOff x="3698994" y="4306644"/>
            <a:chExt cx="518159" cy="518159"/>
          </a:xfrm>
        </p:grpSpPr>
        <p:sp>
          <p:nvSpPr>
            <p:cNvPr id="21" name="object 21"/>
            <p:cNvSpPr/>
            <p:nvPr/>
          </p:nvSpPr>
          <p:spPr>
            <a:xfrm>
              <a:off x="3698994" y="4306644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258952" y="0"/>
                  </a:moveTo>
                  <a:lnTo>
                    <a:pt x="212406" y="4172"/>
                  </a:lnTo>
                  <a:lnTo>
                    <a:pt x="168596" y="16200"/>
                  </a:lnTo>
                  <a:lnTo>
                    <a:pt x="128254" y="35354"/>
                  </a:lnTo>
                  <a:lnTo>
                    <a:pt x="92113" y="60901"/>
                  </a:lnTo>
                  <a:lnTo>
                    <a:pt x="60902" y="92111"/>
                  </a:lnTo>
                  <a:lnTo>
                    <a:pt x="35354" y="128251"/>
                  </a:lnTo>
                  <a:lnTo>
                    <a:pt x="16200" y="168590"/>
                  </a:lnTo>
                  <a:lnTo>
                    <a:pt x="4172" y="212397"/>
                  </a:lnTo>
                  <a:lnTo>
                    <a:pt x="0" y="258940"/>
                  </a:lnTo>
                  <a:lnTo>
                    <a:pt x="4172" y="305487"/>
                  </a:lnTo>
                  <a:lnTo>
                    <a:pt x="16200" y="349296"/>
                  </a:lnTo>
                  <a:lnTo>
                    <a:pt x="35354" y="389638"/>
                  </a:lnTo>
                  <a:lnTo>
                    <a:pt x="60902" y="425779"/>
                  </a:lnTo>
                  <a:lnTo>
                    <a:pt x="92113" y="456990"/>
                  </a:lnTo>
                  <a:lnTo>
                    <a:pt x="128254" y="482538"/>
                  </a:lnTo>
                  <a:lnTo>
                    <a:pt x="168596" y="501692"/>
                  </a:lnTo>
                  <a:lnTo>
                    <a:pt x="212406" y="513721"/>
                  </a:lnTo>
                  <a:lnTo>
                    <a:pt x="258952" y="517893"/>
                  </a:lnTo>
                  <a:lnTo>
                    <a:pt x="305499" y="513721"/>
                  </a:lnTo>
                  <a:lnTo>
                    <a:pt x="349308" y="501692"/>
                  </a:lnTo>
                  <a:lnTo>
                    <a:pt x="389647" y="482538"/>
                  </a:lnTo>
                  <a:lnTo>
                    <a:pt x="425787" y="456990"/>
                  </a:lnTo>
                  <a:lnTo>
                    <a:pt x="456995" y="425779"/>
                  </a:lnTo>
                  <a:lnTo>
                    <a:pt x="482541" y="389638"/>
                  </a:lnTo>
                  <a:lnTo>
                    <a:pt x="501694" y="349296"/>
                  </a:lnTo>
                  <a:lnTo>
                    <a:pt x="513721" y="305487"/>
                  </a:lnTo>
                  <a:lnTo>
                    <a:pt x="517893" y="258940"/>
                  </a:lnTo>
                  <a:lnTo>
                    <a:pt x="513721" y="212397"/>
                  </a:lnTo>
                  <a:lnTo>
                    <a:pt x="501694" y="168590"/>
                  </a:lnTo>
                  <a:lnTo>
                    <a:pt x="482541" y="128251"/>
                  </a:lnTo>
                  <a:lnTo>
                    <a:pt x="456995" y="92111"/>
                  </a:lnTo>
                  <a:lnTo>
                    <a:pt x="425787" y="60901"/>
                  </a:lnTo>
                  <a:lnTo>
                    <a:pt x="389647" y="35354"/>
                  </a:lnTo>
                  <a:lnTo>
                    <a:pt x="349308" y="16200"/>
                  </a:lnTo>
                  <a:lnTo>
                    <a:pt x="305499" y="4172"/>
                  </a:lnTo>
                  <a:lnTo>
                    <a:pt x="258952" y="0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6088" y="4403267"/>
              <a:ext cx="304165" cy="332740"/>
            </a:xfrm>
            <a:custGeom>
              <a:avLst/>
              <a:gdLst/>
              <a:ahLst/>
              <a:cxnLst/>
              <a:rect l="l" t="t" r="r" b="b"/>
              <a:pathLst>
                <a:path w="304164" h="332739">
                  <a:moveTo>
                    <a:pt x="264642" y="68948"/>
                  </a:moveTo>
                  <a:lnTo>
                    <a:pt x="262204" y="3937"/>
                  </a:lnTo>
                  <a:lnTo>
                    <a:pt x="257924" y="0"/>
                  </a:lnTo>
                  <a:lnTo>
                    <a:pt x="247815" y="406"/>
                  </a:lnTo>
                  <a:lnTo>
                    <a:pt x="243878" y="4622"/>
                  </a:lnTo>
                  <a:lnTo>
                    <a:pt x="245503" y="47231"/>
                  </a:lnTo>
                  <a:lnTo>
                    <a:pt x="226009" y="33731"/>
                  </a:lnTo>
                  <a:lnTo>
                    <a:pt x="204724" y="23558"/>
                  </a:lnTo>
                  <a:lnTo>
                    <a:pt x="181978" y="16852"/>
                  </a:lnTo>
                  <a:lnTo>
                    <a:pt x="158102" y="13779"/>
                  </a:lnTo>
                  <a:lnTo>
                    <a:pt x="128371" y="15176"/>
                  </a:lnTo>
                  <a:lnTo>
                    <a:pt x="73406" y="34798"/>
                  </a:lnTo>
                  <a:lnTo>
                    <a:pt x="23304" y="83654"/>
                  </a:lnTo>
                  <a:lnTo>
                    <a:pt x="6591" y="119964"/>
                  </a:lnTo>
                  <a:lnTo>
                    <a:pt x="0" y="159385"/>
                  </a:lnTo>
                  <a:lnTo>
                    <a:pt x="4178" y="199859"/>
                  </a:lnTo>
                  <a:lnTo>
                    <a:pt x="5194" y="204063"/>
                  </a:lnTo>
                  <a:lnTo>
                    <a:pt x="8928" y="206857"/>
                  </a:lnTo>
                  <a:lnTo>
                    <a:pt x="14503" y="206781"/>
                  </a:lnTo>
                  <a:lnTo>
                    <a:pt x="20129" y="205359"/>
                  </a:lnTo>
                  <a:lnTo>
                    <a:pt x="23190" y="200406"/>
                  </a:lnTo>
                  <a:lnTo>
                    <a:pt x="21958" y="195516"/>
                  </a:lnTo>
                  <a:lnTo>
                    <a:pt x="18313" y="159956"/>
                  </a:lnTo>
                  <a:lnTo>
                    <a:pt x="38773" y="93421"/>
                  </a:lnTo>
                  <a:lnTo>
                    <a:pt x="102412" y="40970"/>
                  </a:lnTo>
                  <a:lnTo>
                    <a:pt x="147662" y="31991"/>
                  </a:lnTo>
                  <a:lnTo>
                    <a:pt x="193040" y="38938"/>
                  </a:lnTo>
                  <a:lnTo>
                    <a:pt x="234035" y="61556"/>
                  </a:lnTo>
                  <a:lnTo>
                    <a:pt x="189522" y="63258"/>
                  </a:lnTo>
                  <a:lnTo>
                    <a:pt x="185585" y="67462"/>
                  </a:lnTo>
                  <a:lnTo>
                    <a:pt x="185991" y="77508"/>
                  </a:lnTo>
                  <a:lnTo>
                    <a:pt x="190055" y="81368"/>
                  </a:lnTo>
                  <a:lnTo>
                    <a:pt x="195287" y="81368"/>
                  </a:lnTo>
                  <a:lnTo>
                    <a:pt x="260769" y="78930"/>
                  </a:lnTo>
                  <a:lnTo>
                    <a:pt x="264642" y="74930"/>
                  </a:lnTo>
                  <a:lnTo>
                    <a:pt x="264642" y="68948"/>
                  </a:lnTo>
                  <a:close/>
                </a:path>
                <a:path w="304164" h="332739">
                  <a:moveTo>
                    <a:pt x="303695" y="173380"/>
                  </a:moveTo>
                  <a:lnTo>
                    <a:pt x="299516" y="132880"/>
                  </a:lnTo>
                  <a:lnTo>
                    <a:pt x="298297" y="127990"/>
                  </a:lnTo>
                  <a:lnTo>
                    <a:pt x="293344" y="124942"/>
                  </a:lnTo>
                  <a:lnTo>
                    <a:pt x="283565" y="127381"/>
                  </a:lnTo>
                  <a:lnTo>
                    <a:pt x="280517" y="132334"/>
                  </a:lnTo>
                  <a:lnTo>
                    <a:pt x="281736" y="137223"/>
                  </a:lnTo>
                  <a:lnTo>
                    <a:pt x="285419" y="172796"/>
                  </a:lnTo>
                  <a:lnTo>
                    <a:pt x="264947" y="239318"/>
                  </a:lnTo>
                  <a:lnTo>
                    <a:pt x="221818" y="281622"/>
                  </a:lnTo>
                  <a:lnTo>
                    <a:pt x="176847" y="298653"/>
                  </a:lnTo>
                  <a:lnTo>
                    <a:pt x="153200" y="300774"/>
                  </a:lnTo>
                  <a:lnTo>
                    <a:pt x="130657" y="298856"/>
                  </a:lnTo>
                  <a:lnTo>
                    <a:pt x="108686" y="293128"/>
                  </a:lnTo>
                  <a:lnTo>
                    <a:pt x="87807" y="283603"/>
                  </a:lnTo>
                  <a:lnTo>
                    <a:pt x="68580" y="270306"/>
                  </a:lnTo>
                  <a:lnTo>
                    <a:pt x="113499" y="266230"/>
                  </a:lnTo>
                  <a:lnTo>
                    <a:pt x="117233" y="261823"/>
                  </a:lnTo>
                  <a:lnTo>
                    <a:pt x="116281" y="251637"/>
                  </a:lnTo>
                  <a:lnTo>
                    <a:pt x="111874" y="247980"/>
                  </a:lnTo>
                  <a:lnTo>
                    <a:pt x="41427" y="254355"/>
                  </a:lnTo>
                  <a:lnTo>
                    <a:pt x="37693" y="258762"/>
                  </a:lnTo>
                  <a:lnTo>
                    <a:pt x="44005" y="328942"/>
                  </a:lnTo>
                  <a:lnTo>
                    <a:pt x="48018" y="332536"/>
                  </a:lnTo>
                  <a:lnTo>
                    <a:pt x="53517" y="332460"/>
                  </a:lnTo>
                  <a:lnTo>
                    <a:pt x="58534" y="331990"/>
                  </a:lnTo>
                  <a:lnTo>
                    <a:pt x="62268" y="327583"/>
                  </a:lnTo>
                  <a:lnTo>
                    <a:pt x="58534" y="285775"/>
                  </a:lnTo>
                  <a:lnTo>
                    <a:pt x="78003" y="299148"/>
                  </a:lnTo>
                  <a:lnTo>
                    <a:pt x="99225" y="309245"/>
                  </a:lnTo>
                  <a:lnTo>
                    <a:pt x="121869" y="315899"/>
                  </a:lnTo>
                  <a:lnTo>
                    <a:pt x="145605" y="318960"/>
                  </a:lnTo>
                  <a:lnTo>
                    <a:pt x="153276" y="319163"/>
                  </a:lnTo>
                  <a:lnTo>
                    <a:pt x="180886" y="316623"/>
                  </a:lnTo>
                  <a:lnTo>
                    <a:pt x="231876" y="296951"/>
                  </a:lnTo>
                  <a:lnTo>
                    <a:pt x="280390" y="249097"/>
                  </a:lnTo>
                  <a:lnTo>
                    <a:pt x="297116" y="212801"/>
                  </a:lnTo>
                  <a:lnTo>
                    <a:pt x="303695" y="173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21140" y="3424765"/>
            <a:ext cx="2002789" cy="3231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0" b="1" spc="-39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1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07300" y="5392920"/>
            <a:ext cx="2374265" cy="6070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60"/>
              </a:spcBef>
            </a:pPr>
            <a:r>
              <a:rPr sz="1350" b="1" spc="-90" dirty="0">
                <a:solidFill>
                  <a:srgbClr val="FFFFFF"/>
                </a:solidFill>
                <a:latin typeface="Arial"/>
                <a:cs typeface="Arial"/>
              </a:rPr>
              <a:t>Эффективный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инструмент 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социальной </a:t>
            </a:r>
            <a:r>
              <a:rPr sz="135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экологической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политики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52742" y="6190805"/>
            <a:ext cx="98298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ПРОГРАММ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52742" y="6444646"/>
            <a:ext cx="2359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СОЦИАЛЬНОГО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78"/>
          <p:cNvSpPr/>
          <p:nvPr/>
        </p:nvSpPr>
        <p:spPr>
          <a:xfrm>
            <a:off x="1917700" y="1947412"/>
            <a:ext cx="2581910" cy="190548"/>
          </a:xfrm>
          <a:custGeom>
            <a:avLst/>
            <a:gdLst/>
            <a:ahLst/>
            <a:cxnLst/>
            <a:rect l="l" t="t" r="r" b="b"/>
            <a:pathLst>
              <a:path w="2581910" h="197485">
                <a:moveTo>
                  <a:pt x="2581605" y="98486"/>
                </a:moveTo>
                <a:lnTo>
                  <a:pt x="2547278" y="123108"/>
                </a:lnTo>
                <a:lnTo>
                  <a:pt x="2509223" y="144213"/>
                </a:lnTo>
                <a:lnTo>
                  <a:pt x="2468013" y="161800"/>
                </a:lnTo>
                <a:lnTo>
                  <a:pt x="2424222" y="175869"/>
                </a:lnTo>
                <a:lnTo>
                  <a:pt x="2378422" y="186421"/>
                </a:lnTo>
                <a:lnTo>
                  <a:pt x="2331189" y="193456"/>
                </a:lnTo>
                <a:lnTo>
                  <a:pt x="2283094" y="196973"/>
                </a:lnTo>
                <a:lnTo>
                  <a:pt x="2234714" y="196973"/>
                </a:lnTo>
                <a:lnTo>
                  <a:pt x="2186620" y="193456"/>
                </a:lnTo>
                <a:lnTo>
                  <a:pt x="2139386" y="186421"/>
                </a:lnTo>
                <a:lnTo>
                  <a:pt x="2093587" y="175869"/>
                </a:lnTo>
                <a:lnTo>
                  <a:pt x="2049795" y="161800"/>
                </a:lnTo>
                <a:lnTo>
                  <a:pt x="2008585" y="144213"/>
                </a:lnTo>
                <a:lnTo>
                  <a:pt x="1970530" y="123108"/>
                </a:lnTo>
                <a:lnTo>
                  <a:pt x="1936203" y="98486"/>
                </a:lnTo>
                <a:lnTo>
                  <a:pt x="1901877" y="73865"/>
                </a:lnTo>
                <a:lnTo>
                  <a:pt x="1863822" y="52760"/>
                </a:lnTo>
                <a:lnTo>
                  <a:pt x="1822612" y="35173"/>
                </a:lnTo>
                <a:lnTo>
                  <a:pt x="1778820" y="21104"/>
                </a:lnTo>
                <a:lnTo>
                  <a:pt x="1733021" y="10552"/>
                </a:lnTo>
                <a:lnTo>
                  <a:pt x="1685787" y="3517"/>
                </a:lnTo>
                <a:lnTo>
                  <a:pt x="1637693" y="0"/>
                </a:lnTo>
                <a:lnTo>
                  <a:pt x="1589312" y="0"/>
                </a:lnTo>
                <a:lnTo>
                  <a:pt x="1541218" y="3517"/>
                </a:lnTo>
                <a:lnTo>
                  <a:pt x="1493985" y="10552"/>
                </a:lnTo>
                <a:lnTo>
                  <a:pt x="1448185" y="21104"/>
                </a:lnTo>
                <a:lnTo>
                  <a:pt x="1404394" y="35173"/>
                </a:lnTo>
                <a:lnTo>
                  <a:pt x="1363183" y="52760"/>
                </a:lnTo>
                <a:lnTo>
                  <a:pt x="1325128" y="73865"/>
                </a:lnTo>
                <a:lnTo>
                  <a:pt x="1290802" y="98486"/>
                </a:lnTo>
                <a:lnTo>
                  <a:pt x="1256476" y="123108"/>
                </a:lnTo>
                <a:lnTo>
                  <a:pt x="1218421" y="144213"/>
                </a:lnTo>
                <a:lnTo>
                  <a:pt x="1177211" y="161800"/>
                </a:lnTo>
                <a:lnTo>
                  <a:pt x="1133419" y="175869"/>
                </a:lnTo>
                <a:lnTo>
                  <a:pt x="1087620" y="186421"/>
                </a:lnTo>
                <a:lnTo>
                  <a:pt x="1040386" y="193456"/>
                </a:lnTo>
                <a:lnTo>
                  <a:pt x="992292" y="196973"/>
                </a:lnTo>
                <a:lnTo>
                  <a:pt x="943911" y="196973"/>
                </a:lnTo>
                <a:lnTo>
                  <a:pt x="895817" y="193456"/>
                </a:lnTo>
                <a:lnTo>
                  <a:pt x="848583" y="186421"/>
                </a:lnTo>
                <a:lnTo>
                  <a:pt x="802784" y="175869"/>
                </a:lnTo>
                <a:lnTo>
                  <a:pt x="758992" y="161800"/>
                </a:lnTo>
                <a:lnTo>
                  <a:pt x="717782" y="144213"/>
                </a:lnTo>
                <a:lnTo>
                  <a:pt x="679727" y="123108"/>
                </a:lnTo>
                <a:lnTo>
                  <a:pt x="645401" y="98486"/>
                </a:lnTo>
                <a:lnTo>
                  <a:pt x="611077" y="73865"/>
                </a:lnTo>
                <a:lnTo>
                  <a:pt x="573023" y="52760"/>
                </a:lnTo>
                <a:lnTo>
                  <a:pt x="531814" y="35173"/>
                </a:lnTo>
                <a:lnTo>
                  <a:pt x="488023" y="21104"/>
                </a:lnTo>
                <a:lnTo>
                  <a:pt x="442224" y="10552"/>
                </a:lnTo>
                <a:lnTo>
                  <a:pt x="394990" y="3517"/>
                </a:lnTo>
                <a:lnTo>
                  <a:pt x="346896" y="0"/>
                </a:lnTo>
                <a:lnTo>
                  <a:pt x="298514" y="0"/>
                </a:lnTo>
                <a:lnTo>
                  <a:pt x="250419" y="3517"/>
                </a:lnTo>
                <a:lnTo>
                  <a:pt x="203185" y="10552"/>
                </a:lnTo>
                <a:lnTo>
                  <a:pt x="157385" y="21104"/>
                </a:lnTo>
                <a:lnTo>
                  <a:pt x="113592" y="35173"/>
                </a:lnTo>
                <a:lnTo>
                  <a:pt x="72381" y="52760"/>
                </a:lnTo>
                <a:lnTo>
                  <a:pt x="34326" y="73865"/>
                </a:lnTo>
                <a:lnTo>
                  <a:pt x="0" y="98486"/>
                </a:lnTo>
              </a:path>
            </a:pathLst>
          </a:custGeom>
          <a:ln w="76200">
            <a:solidFill>
              <a:srgbClr val="0080B5">
                <a:alpha val="16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1535300" y="1781647"/>
            <a:ext cx="1510665" cy="908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465"/>
              </a:spcBef>
            </a:pPr>
            <a:r>
              <a:rPr sz="3000" spc="-75" dirty="0">
                <a:solidFill>
                  <a:srgbClr val="0080B5"/>
                </a:solidFill>
              </a:rPr>
              <a:t>ЦЕЛЬ </a:t>
            </a:r>
            <a:r>
              <a:rPr sz="3000" spc="-70" dirty="0">
                <a:solidFill>
                  <a:srgbClr val="0080B5"/>
                </a:solidFill>
              </a:rPr>
              <a:t> </a:t>
            </a:r>
            <a:r>
              <a:rPr sz="3000" spc="65" dirty="0">
                <a:solidFill>
                  <a:srgbClr val="0080B5"/>
                </a:solidFill>
              </a:rPr>
              <a:t>ФОНДА</a:t>
            </a:r>
            <a:endParaRPr sz="3000" dirty="0"/>
          </a:p>
        </p:txBody>
      </p:sp>
      <p:sp>
        <p:nvSpPr>
          <p:cNvPr id="95" name="object 9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71120">
              <a:lnSpc>
                <a:spcPts val="2100"/>
              </a:lnSpc>
              <a:spcBef>
                <a:spcPts val="325"/>
              </a:spcBef>
            </a:pPr>
            <a:r>
              <a:rPr spc="45" dirty="0"/>
              <a:t>Улучшение </a:t>
            </a:r>
            <a:r>
              <a:rPr spc="5" dirty="0"/>
              <a:t>качества </a:t>
            </a:r>
            <a:r>
              <a:rPr spc="10" dirty="0"/>
              <a:t> </a:t>
            </a:r>
            <a:r>
              <a:rPr spc="25" dirty="0"/>
              <a:t>жизни </a:t>
            </a:r>
            <a:r>
              <a:rPr dirty="0"/>
              <a:t>за </a:t>
            </a:r>
            <a:r>
              <a:rPr spc="50" dirty="0"/>
              <a:t>счет </a:t>
            </a:r>
            <a:r>
              <a:rPr spc="55" dirty="0"/>
              <a:t> </a:t>
            </a:r>
            <a:r>
              <a:rPr spc="50" dirty="0"/>
              <a:t>разработки </a:t>
            </a:r>
            <a:r>
              <a:rPr spc="70" dirty="0"/>
              <a:t>и </a:t>
            </a:r>
            <a:r>
              <a:rPr spc="75" dirty="0"/>
              <a:t> </a:t>
            </a:r>
            <a:r>
              <a:rPr spc="40" dirty="0"/>
              <a:t>реализации </a:t>
            </a:r>
            <a:r>
              <a:rPr spc="60" dirty="0"/>
              <a:t>программ </a:t>
            </a:r>
            <a:r>
              <a:rPr spc="-580" dirty="0"/>
              <a:t> </a:t>
            </a:r>
            <a:r>
              <a:rPr spc="55" dirty="0"/>
              <a:t>социально</a:t>
            </a:r>
            <a:r>
              <a:rPr dirty="0"/>
              <a:t>г</a:t>
            </a:r>
            <a:r>
              <a:rPr spc="110" dirty="0"/>
              <a:t>о</a:t>
            </a:r>
            <a:r>
              <a:rPr spc="-100" dirty="0"/>
              <a:t> </a:t>
            </a:r>
            <a:r>
              <a:rPr spc="90" dirty="0"/>
              <a:t>р</a:t>
            </a:r>
            <a:r>
              <a:rPr spc="15" dirty="0"/>
              <a:t>азвития.</a:t>
            </a:r>
          </a:p>
          <a:p>
            <a:pPr marL="15240">
              <a:lnSpc>
                <a:spcPts val="2210"/>
              </a:lnSpc>
              <a:spcBef>
                <a:spcPts val="2160"/>
              </a:spcBef>
            </a:pPr>
            <a:r>
              <a:rPr sz="2050" b="1" spc="-70" dirty="0">
                <a:solidFill>
                  <a:srgbClr val="82B01F"/>
                </a:solidFill>
                <a:latin typeface="Arial"/>
                <a:cs typeface="Arial"/>
              </a:rPr>
              <a:t>ГЛАВНЫЙ</a:t>
            </a:r>
            <a:endParaRPr sz="2050" dirty="0">
              <a:latin typeface="Arial"/>
              <a:cs typeface="Arial"/>
            </a:endParaRPr>
          </a:p>
          <a:p>
            <a:pPr marL="15240">
              <a:lnSpc>
                <a:spcPts val="2210"/>
              </a:lnSpc>
            </a:pPr>
            <a:r>
              <a:rPr sz="2050" b="1" dirty="0">
                <a:solidFill>
                  <a:srgbClr val="82B01F"/>
                </a:solidFill>
                <a:latin typeface="Arial"/>
                <a:cs typeface="Arial"/>
              </a:rPr>
              <a:t>ПРИОРИТЕТ</a:t>
            </a:r>
            <a:r>
              <a:rPr sz="2050" b="1" spc="-95" dirty="0">
                <a:solidFill>
                  <a:srgbClr val="82B01F"/>
                </a:solidFill>
                <a:latin typeface="Arial"/>
                <a:cs typeface="Arial"/>
              </a:rPr>
              <a:t> </a:t>
            </a:r>
            <a:r>
              <a:rPr sz="2050" b="1" spc="80" dirty="0">
                <a:solidFill>
                  <a:srgbClr val="82B01F"/>
                </a:solidFill>
                <a:latin typeface="Arial"/>
                <a:cs typeface="Arial"/>
              </a:rPr>
              <a:t>ФОНДА</a:t>
            </a:r>
            <a:endParaRPr sz="2050" dirty="0">
              <a:latin typeface="Arial"/>
              <a:cs typeface="Arial"/>
            </a:endParaRPr>
          </a:p>
          <a:p>
            <a:pPr marL="12700" marR="133350">
              <a:lnSpc>
                <a:spcPct val="103099"/>
              </a:lnSpc>
              <a:spcBef>
                <a:spcPts val="145"/>
              </a:spcBef>
            </a:pPr>
            <a:r>
              <a:rPr sz="1350" b="1" spc="-5" dirty="0">
                <a:latin typeface="Arial"/>
                <a:cs typeface="Arial"/>
              </a:rPr>
              <a:t>Территория </a:t>
            </a:r>
            <a:r>
              <a:rPr sz="1350" b="1" spc="-25" dirty="0">
                <a:latin typeface="Arial"/>
                <a:cs typeface="Arial"/>
              </a:rPr>
              <a:t>поселка </a:t>
            </a:r>
            <a:r>
              <a:rPr sz="1350" b="1" spc="-50" dirty="0">
                <a:latin typeface="Arial"/>
                <a:cs typeface="Arial"/>
              </a:rPr>
              <a:t>Врангель, </a:t>
            </a:r>
            <a:r>
              <a:rPr sz="1350" b="1" spc="-365" dirty="0">
                <a:latin typeface="Arial"/>
                <a:cs typeface="Arial"/>
              </a:rPr>
              <a:t> </a:t>
            </a:r>
            <a:r>
              <a:rPr sz="1350" b="1" spc="-35" dirty="0" err="1">
                <a:latin typeface="Arial"/>
                <a:cs typeface="Arial"/>
              </a:rPr>
              <a:t>где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20" dirty="0" err="1" smtClean="0">
                <a:latin typeface="Arial"/>
                <a:cs typeface="Arial"/>
              </a:rPr>
              <a:t>проживает</a:t>
            </a:r>
            <a:r>
              <a:rPr lang="ru-RU" sz="1350" b="1" spc="-25" dirty="0">
                <a:latin typeface="Arial"/>
                <a:cs typeface="Arial"/>
              </a:rPr>
              <a:t> </a:t>
            </a:r>
            <a:r>
              <a:rPr lang="ru-RU" sz="1350" b="1" spc="-25" dirty="0" smtClean="0">
                <a:latin typeface="Arial"/>
                <a:cs typeface="Arial"/>
              </a:rPr>
              <a:t>свыше</a:t>
            </a:r>
            <a:r>
              <a:rPr sz="1350" b="1" spc="-25" dirty="0" smtClean="0">
                <a:latin typeface="Arial"/>
                <a:cs typeface="Arial"/>
              </a:rPr>
              <a:t> </a:t>
            </a:r>
            <a:r>
              <a:rPr sz="1350" b="1" spc="-20" dirty="0" smtClean="0">
                <a:latin typeface="Arial"/>
                <a:cs typeface="Arial"/>
              </a:rPr>
              <a:t>80</a:t>
            </a:r>
            <a:r>
              <a:rPr sz="1350" b="1" spc="-80" dirty="0" smtClean="0">
                <a:latin typeface="Arial"/>
                <a:cs typeface="Arial"/>
              </a:rPr>
              <a:t>% </a:t>
            </a:r>
            <a:r>
              <a:rPr sz="1350" b="1" spc="-75" dirty="0" smtClean="0">
                <a:latin typeface="Arial"/>
                <a:cs typeface="Arial"/>
              </a:rPr>
              <a:t> </a:t>
            </a:r>
            <a:r>
              <a:rPr sz="1350" b="1" spc="-15" dirty="0">
                <a:latin typeface="Arial"/>
                <a:cs typeface="Arial"/>
              </a:rPr>
              <a:t>с</a:t>
            </a:r>
            <a:r>
              <a:rPr sz="1350" b="1" spc="-50" dirty="0">
                <a:latin typeface="Arial"/>
                <a:cs typeface="Arial"/>
              </a:rPr>
              <a:t>о</a:t>
            </a:r>
            <a:r>
              <a:rPr sz="1350" b="1" spc="15" dirty="0">
                <a:latin typeface="Arial"/>
                <a:cs typeface="Arial"/>
              </a:rPr>
              <a:t>т</a:t>
            </a:r>
            <a:r>
              <a:rPr sz="1350" b="1" spc="-10" dirty="0">
                <a:latin typeface="Arial"/>
                <a:cs typeface="Arial"/>
              </a:rPr>
              <a:t>р</a:t>
            </a:r>
            <a:r>
              <a:rPr sz="1350" b="1" spc="-70" dirty="0">
                <a:latin typeface="Arial"/>
                <a:cs typeface="Arial"/>
              </a:rPr>
              <a:t>у</a:t>
            </a:r>
            <a:r>
              <a:rPr sz="1350" b="1" dirty="0">
                <a:latin typeface="Arial"/>
                <a:cs typeface="Arial"/>
              </a:rPr>
              <a:t>дни</a:t>
            </a:r>
            <a:r>
              <a:rPr sz="1350" b="1" spc="-60" dirty="0">
                <a:latin typeface="Arial"/>
                <a:cs typeface="Arial"/>
              </a:rPr>
              <a:t>к</a:t>
            </a:r>
            <a:r>
              <a:rPr sz="1350" b="1" spc="-45" dirty="0">
                <a:latin typeface="Arial"/>
                <a:cs typeface="Arial"/>
              </a:rPr>
              <a:t>ов</a:t>
            </a:r>
            <a:r>
              <a:rPr sz="1350" b="1" spc="-100" dirty="0">
                <a:latin typeface="Arial"/>
                <a:cs typeface="Arial"/>
              </a:rPr>
              <a:t> </a:t>
            </a:r>
            <a:r>
              <a:rPr sz="1350" b="1" spc="-110" dirty="0">
                <a:latin typeface="Arial"/>
                <a:cs typeface="Arial"/>
              </a:rPr>
              <a:t>А</a:t>
            </a:r>
            <a:r>
              <a:rPr sz="1350" b="1" spc="125" dirty="0">
                <a:latin typeface="Arial"/>
                <a:cs typeface="Arial"/>
              </a:rPr>
              <a:t>О</a:t>
            </a:r>
            <a:r>
              <a:rPr sz="1350" b="1" spc="-75" dirty="0">
                <a:latin typeface="Arial"/>
                <a:cs typeface="Arial"/>
              </a:rPr>
              <a:t> </a:t>
            </a:r>
            <a:r>
              <a:rPr sz="1350" b="1" spc="-60" dirty="0">
                <a:latin typeface="Arial"/>
                <a:cs typeface="Arial"/>
              </a:rPr>
              <a:t>«Вос</a:t>
            </a:r>
            <a:r>
              <a:rPr sz="1350" b="1" spc="-80" dirty="0">
                <a:latin typeface="Arial"/>
                <a:cs typeface="Arial"/>
              </a:rPr>
              <a:t>т</a:t>
            </a:r>
            <a:r>
              <a:rPr sz="1350" b="1" spc="-25" dirty="0">
                <a:latin typeface="Arial"/>
                <a:cs typeface="Arial"/>
              </a:rPr>
              <a:t>о</a:t>
            </a:r>
            <a:r>
              <a:rPr sz="1350" b="1" spc="-50" dirty="0">
                <a:latin typeface="Arial"/>
                <a:cs typeface="Arial"/>
              </a:rPr>
              <a:t>чный  </a:t>
            </a:r>
            <a:r>
              <a:rPr sz="1350" b="1" spc="-20" dirty="0">
                <a:latin typeface="Arial"/>
                <a:cs typeface="Arial"/>
              </a:rPr>
              <a:t>Порт».</a:t>
            </a:r>
            <a:r>
              <a:rPr sz="1350" b="1" spc="275" dirty="0">
                <a:latin typeface="Arial"/>
                <a:cs typeface="Arial"/>
              </a:rPr>
              <a:t> </a:t>
            </a:r>
            <a:r>
              <a:rPr sz="1350" b="1" spc="35" dirty="0">
                <a:latin typeface="Arial"/>
                <a:cs typeface="Arial"/>
              </a:rPr>
              <a:t>С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учетом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35" dirty="0">
                <a:latin typeface="Arial"/>
                <a:cs typeface="Arial"/>
              </a:rPr>
              <a:t>членов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семей </a:t>
            </a:r>
            <a:r>
              <a:rPr sz="1350" b="1" spc="-360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можно говорить </a:t>
            </a:r>
            <a:r>
              <a:rPr sz="1350" b="1" spc="5" dirty="0">
                <a:latin typeface="Arial"/>
                <a:cs typeface="Arial"/>
              </a:rPr>
              <a:t>о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том,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что</a:t>
            </a:r>
            <a:endParaRPr sz="1350" dirty="0">
              <a:latin typeface="Arial"/>
              <a:cs typeface="Arial"/>
            </a:endParaRPr>
          </a:p>
          <a:p>
            <a:pPr marL="12700" marR="287655">
              <a:lnSpc>
                <a:spcPct val="103099"/>
              </a:lnSpc>
            </a:pPr>
            <a:r>
              <a:rPr sz="1350" b="1" spc="-5" dirty="0">
                <a:latin typeface="Arial"/>
                <a:cs typeface="Arial"/>
              </a:rPr>
              <a:t>от </a:t>
            </a:r>
            <a:r>
              <a:rPr sz="1350" b="1" spc="-35" dirty="0">
                <a:latin typeface="Arial"/>
                <a:cs typeface="Arial"/>
              </a:rPr>
              <a:t>деятельности </a:t>
            </a:r>
            <a:r>
              <a:rPr sz="1350" b="1" spc="-20" dirty="0">
                <a:latin typeface="Arial"/>
                <a:cs typeface="Arial"/>
              </a:rPr>
              <a:t>компании 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spc="-40" dirty="0">
                <a:latin typeface="Arial"/>
                <a:cs typeface="Arial"/>
              </a:rPr>
              <a:t>напрямую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30" dirty="0">
                <a:latin typeface="Arial"/>
                <a:cs typeface="Arial"/>
              </a:rPr>
              <a:t>зависит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более 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spc="-55" dirty="0">
                <a:latin typeface="Arial"/>
                <a:cs typeface="Arial"/>
              </a:rPr>
              <a:t>половины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15" dirty="0">
                <a:latin typeface="Arial"/>
                <a:cs typeface="Arial"/>
              </a:rPr>
              <a:t>жителей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spc="-45" dirty="0">
                <a:latin typeface="Arial"/>
                <a:cs typeface="Arial"/>
              </a:rPr>
              <a:t>Врангеля.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644" y="3034102"/>
            <a:ext cx="121157" cy="12117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6644" y="3706587"/>
            <a:ext cx="121157" cy="12117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6644" y="4142797"/>
            <a:ext cx="121157" cy="121170"/>
          </a:xfrm>
          <a:prstGeom prst="rect">
            <a:avLst/>
          </a:prstGeom>
        </p:spPr>
      </p:pic>
      <p:sp>
        <p:nvSpPr>
          <p:cNvPr id="99" name="object 99"/>
          <p:cNvSpPr txBox="1">
            <a:spLocks noGrp="1"/>
          </p:cNvSpPr>
          <p:nvPr>
            <p:ph sz="half" idx="3"/>
          </p:nvPr>
        </p:nvSpPr>
        <p:spPr>
          <a:xfrm>
            <a:off x="5650865" y="1801871"/>
            <a:ext cx="3954779" cy="496379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2367915">
              <a:lnSpc>
                <a:spcPts val="3320"/>
              </a:lnSpc>
              <a:spcBef>
                <a:spcPts val="465"/>
              </a:spcBef>
            </a:pPr>
            <a:r>
              <a:rPr spc="10" dirty="0"/>
              <a:t>ЗАД</a:t>
            </a:r>
            <a:r>
              <a:rPr spc="-420" dirty="0"/>
              <a:t>А</a:t>
            </a:r>
            <a:r>
              <a:rPr spc="30" dirty="0"/>
              <a:t>ЧИ  </a:t>
            </a:r>
            <a:r>
              <a:rPr spc="65" dirty="0"/>
              <a:t>ФОНДА</a:t>
            </a:r>
          </a:p>
          <a:p>
            <a:pPr marL="154305" marR="5080" indent="19050">
              <a:lnSpc>
                <a:spcPct val="102200"/>
              </a:lnSpc>
              <a:spcBef>
                <a:spcPts val="2270"/>
              </a:spcBef>
            </a:pPr>
            <a:r>
              <a:rPr sz="1400" b="0" spc="55" dirty="0">
                <a:solidFill>
                  <a:srgbClr val="231F20"/>
                </a:solidFill>
                <a:latin typeface="Tahoma"/>
                <a:cs typeface="Tahoma"/>
              </a:rPr>
              <a:t>Создать </a:t>
            </a:r>
            <a:r>
              <a:rPr sz="1400" b="0" spc="35" dirty="0">
                <a:solidFill>
                  <a:srgbClr val="231F20"/>
                </a:solidFill>
                <a:latin typeface="Tahoma"/>
                <a:cs typeface="Tahoma"/>
              </a:rPr>
              <a:t>благоприятные бытовые </a:t>
            </a:r>
            <a:r>
              <a:rPr sz="1400" b="0" spc="45" dirty="0">
                <a:solidFill>
                  <a:srgbClr val="231F20"/>
                </a:solidFill>
                <a:latin typeface="Tahoma"/>
                <a:cs typeface="Tahoma"/>
              </a:rPr>
              <a:t>условия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15" dirty="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30" dirty="0">
                <a:solidFill>
                  <a:srgbClr val="231F20"/>
                </a:solidFill>
                <a:latin typeface="Tahoma"/>
                <a:cs typeface="Tahoma"/>
              </a:rPr>
              <a:t>проживания</a:t>
            </a:r>
            <a:r>
              <a:rPr sz="1400" b="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400" b="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осуществления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трудовой </a:t>
            </a:r>
            <a:r>
              <a:rPr sz="1400" b="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35" dirty="0">
                <a:solidFill>
                  <a:srgbClr val="231F20"/>
                </a:solidFill>
                <a:latin typeface="Tahoma"/>
                <a:cs typeface="Tahoma"/>
              </a:rPr>
              <a:t>деятельности.</a:t>
            </a:r>
            <a:endParaRPr sz="1400" dirty="0">
              <a:latin typeface="Tahoma"/>
              <a:cs typeface="Tahoma"/>
            </a:endParaRPr>
          </a:p>
          <a:p>
            <a:pPr marL="154305" marR="386715" indent="26034">
              <a:lnSpc>
                <a:spcPts val="1570"/>
              </a:lnSpc>
              <a:spcBef>
                <a:spcPts val="325"/>
              </a:spcBef>
            </a:pPr>
            <a:r>
              <a:rPr sz="1400" b="0" spc="45" dirty="0">
                <a:solidFill>
                  <a:srgbClr val="231F20"/>
                </a:solidFill>
                <a:latin typeface="Tahoma"/>
                <a:cs typeface="Tahoma"/>
              </a:rPr>
              <a:t>Улучшить</a:t>
            </a:r>
            <a:r>
              <a:rPr sz="1400" b="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экологическую</a:t>
            </a:r>
            <a:r>
              <a:rPr sz="1400" b="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400" b="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санитарно- </a:t>
            </a:r>
            <a:r>
              <a:rPr sz="1400" b="0" spc="-4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эпидемиологическую</a:t>
            </a:r>
            <a:r>
              <a:rPr sz="1400" b="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30" dirty="0">
                <a:solidFill>
                  <a:srgbClr val="231F20"/>
                </a:solidFill>
                <a:latin typeface="Tahoma"/>
                <a:cs typeface="Tahoma"/>
              </a:rPr>
              <a:t>обстановку.</a:t>
            </a:r>
            <a:endParaRPr sz="1400" dirty="0">
              <a:latin typeface="Tahoma"/>
              <a:cs typeface="Tahoma"/>
            </a:endParaRPr>
          </a:p>
          <a:p>
            <a:pPr marL="154305" marR="48895" indent="19050">
              <a:lnSpc>
                <a:spcPct val="102200"/>
              </a:lnSpc>
              <a:spcBef>
                <a:spcPts val="114"/>
              </a:spcBef>
            </a:pPr>
            <a:r>
              <a:rPr sz="1400" b="0" spc="60" dirty="0">
                <a:solidFill>
                  <a:srgbClr val="231F20"/>
                </a:solidFill>
                <a:latin typeface="Tahoma"/>
                <a:cs typeface="Tahoma"/>
              </a:rPr>
              <a:t>Осуществлять </a:t>
            </a:r>
            <a:r>
              <a:rPr sz="1400" b="0" spc="30" dirty="0">
                <a:solidFill>
                  <a:srgbClr val="231F20"/>
                </a:solidFill>
                <a:latin typeface="Tahoma"/>
                <a:cs typeface="Tahoma"/>
              </a:rPr>
              <a:t>охрану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окружающей среды </a:t>
            </a:r>
            <a:r>
              <a:rPr sz="1400" b="0" spc="-4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6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обеспечить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0" dirty="0">
                <a:solidFill>
                  <a:srgbClr val="231F20"/>
                </a:solidFill>
                <a:latin typeface="Tahoma"/>
                <a:cs typeface="Tahoma"/>
              </a:rPr>
              <a:t>экологическую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55" dirty="0">
                <a:solidFill>
                  <a:srgbClr val="231F20"/>
                </a:solidFill>
                <a:latin typeface="Tahoma"/>
                <a:cs typeface="Tahoma"/>
              </a:rPr>
              <a:t>безопасность </a:t>
            </a:r>
            <a:r>
              <a:rPr sz="1400" b="0" spc="-4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2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400" b="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45" dirty="0">
                <a:solidFill>
                  <a:srgbClr val="231F20"/>
                </a:solidFill>
                <a:latin typeface="Tahoma"/>
                <a:cs typeface="Tahoma"/>
              </a:rPr>
              <a:t>поселке</a:t>
            </a:r>
            <a:r>
              <a:rPr sz="1400" b="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0" spc="20" dirty="0">
                <a:solidFill>
                  <a:srgbClr val="231F20"/>
                </a:solidFill>
                <a:latin typeface="Tahoma"/>
                <a:cs typeface="Tahoma"/>
              </a:rPr>
              <a:t>Врангель.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Tahoma"/>
              <a:cs typeface="Tahoma"/>
            </a:endParaRPr>
          </a:p>
          <a:p>
            <a:pPr marL="115570" marR="1021715">
              <a:lnSpc>
                <a:spcPct val="102699"/>
              </a:lnSpc>
            </a:pPr>
            <a:r>
              <a:rPr sz="1150" spc="-160" dirty="0">
                <a:solidFill>
                  <a:srgbClr val="231F20"/>
                </a:solidFill>
              </a:rPr>
              <a:t>Б</a:t>
            </a:r>
            <a:r>
              <a:rPr sz="1150" spc="-45" dirty="0">
                <a:solidFill>
                  <a:srgbClr val="231F20"/>
                </a:solidFill>
              </a:rPr>
              <a:t>ла</a:t>
            </a:r>
            <a:r>
              <a:rPr sz="1150" spc="-60" dirty="0">
                <a:solidFill>
                  <a:srgbClr val="231F20"/>
                </a:solidFill>
              </a:rPr>
              <a:t>г</a:t>
            </a:r>
            <a:r>
              <a:rPr sz="1150" spc="-35" dirty="0">
                <a:solidFill>
                  <a:srgbClr val="231F20"/>
                </a:solidFill>
              </a:rPr>
              <a:t>о</a:t>
            </a:r>
            <a:r>
              <a:rPr sz="1150" spc="-45" dirty="0">
                <a:solidFill>
                  <a:srgbClr val="231F20"/>
                </a:solidFill>
              </a:rPr>
              <a:t>даря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15" dirty="0">
                <a:solidFill>
                  <a:srgbClr val="231F20"/>
                </a:solidFill>
              </a:rPr>
              <a:t>а</a:t>
            </a:r>
            <a:r>
              <a:rPr sz="1150" spc="-55" dirty="0">
                <a:solidFill>
                  <a:srgbClr val="231F20"/>
                </a:solidFill>
              </a:rPr>
              <a:t>к</a:t>
            </a:r>
            <a:r>
              <a:rPr sz="1150" spc="-30" dirty="0">
                <a:solidFill>
                  <a:srgbClr val="231F20"/>
                </a:solidFill>
              </a:rPr>
              <a:t>тивному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45" dirty="0">
                <a:solidFill>
                  <a:srgbClr val="231F20"/>
                </a:solidFill>
              </a:rPr>
              <a:t>взаим</a:t>
            </a:r>
            <a:r>
              <a:rPr sz="1150" spc="-70" dirty="0">
                <a:solidFill>
                  <a:srgbClr val="231F20"/>
                </a:solidFill>
              </a:rPr>
              <a:t>о</a:t>
            </a:r>
            <a:r>
              <a:rPr sz="1150" spc="-65" dirty="0">
                <a:solidFill>
                  <a:srgbClr val="231F20"/>
                </a:solidFill>
              </a:rPr>
              <a:t>д</a:t>
            </a:r>
            <a:r>
              <a:rPr sz="1150" spc="-30" dirty="0">
                <a:solidFill>
                  <a:srgbClr val="231F20"/>
                </a:solidFill>
              </a:rPr>
              <a:t>ействию  </a:t>
            </a:r>
            <a:r>
              <a:rPr sz="1150" spc="-45" dirty="0">
                <a:solidFill>
                  <a:srgbClr val="231F20"/>
                </a:solidFill>
              </a:rPr>
              <a:t>с</a:t>
            </a:r>
            <a:r>
              <a:rPr sz="1150" spc="-35" dirty="0">
                <a:solidFill>
                  <a:srgbClr val="231F20"/>
                </a:solidFill>
              </a:rPr>
              <a:t> </a:t>
            </a:r>
            <a:r>
              <a:rPr sz="1150" spc="-30" dirty="0">
                <a:solidFill>
                  <a:srgbClr val="231F20"/>
                </a:solidFill>
              </a:rPr>
              <a:t>общественностью</a:t>
            </a:r>
            <a:r>
              <a:rPr sz="1150" spc="-35" dirty="0">
                <a:solidFill>
                  <a:srgbClr val="231F20"/>
                </a:solidFill>
              </a:rPr>
              <a:t> Фонд </a:t>
            </a:r>
            <a:r>
              <a:rPr sz="1150" spc="-30" dirty="0">
                <a:solidFill>
                  <a:srgbClr val="231F20"/>
                </a:solidFill>
              </a:rPr>
              <a:t>способствует </a:t>
            </a:r>
            <a:r>
              <a:rPr sz="1150" spc="-305" dirty="0">
                <a:solidFill>
                  <a:srgbClr val="231F20"/>
                </a:solidFill>
              </a:rPr>
              <a:t> </a:t>
            </a:r>
            <a:r>
              <a:rPr sz="1150" spc="-10" dirty="0">
                <a:solidFill>
                  <a:srgbClr val="231F20"/>
                </a:solidFill>
              </a:rPr>
              <a:t>р</a:t>
            </a:r>
            <a:r>
              <a:rPr sz="1150" spc="-40" dirty="0">
                <a:solidFill>
                  <a:srgbClr val="231F20"/>
                </a:solidFill>
              </a:rPr>
              <a:t>азвитию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90" dirty="0">
                <a:solidFill>
                  <a:srgbClr val="231F20"/>
                </a:solidFill>
              </a:rPr>
              <a:t>в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145" dirty="0">
                <a:solidFill>
                  <a:srgbClr val="231F20"/>
                </a:solidFill>
              </a:rPr>
              <a:t>Р</a:t>
            </a:r>
            <a:r>
              <a:rPr sz="1150" spc="-20" dirty="0">
                <a:solidFill>
                  <a:srgbClr val="231F20"/>
                </a:solidFill>
              </a:rPr>
              <a:t>оссийс</a:t>
            </a:r>
            <a:r>
              <a:rPr sz="1150" spc="-65" dirty="0">
                <a:solidFill>
                  <a:srgbClr val="231F20"/>
                </a:solidFill>
              </a:rPr>
              <a:t>к</a:t>
            </a:r>
            <a:r>
              <a:rPr sz="1150" spc="-10" dirty="0">
                <a:solidFill>
                  <a:srgbClr val="231F20"/>
                </a:solidFill>
              </a:rPr>
              <a:t>ой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40" dirty="0">
                <a:solidFill>
                  <a:srgbClr val="231F20"/>
                </a:solidFill>
              </a:rPr>
              <a:t>Фе</a:t>
            </a:r>
            <a:r>
              <a:rPr sz="1150" spc="-60" dirty="0">
                <a:solidFill>
                  <a:srgbClr val="231F20"/>
                </a:solidFill>
              </a:rPr>
              <a:t>д</a:t>
            </a:r>
            <a:r>
              <a:rPr sz="1150" spc="-5" dirty="0">
                <a:solidFill>
                  <a:srgbClr val="231F20"/>
                </a:solidFill>
              </a:rPr>
              <a:t>е</a:t>
            </a:r>
            <a:r>
              <a:rPr sz="1150" spc="-20" dirty="0">
                <a:solidFill>
                  <a:srgbClr val="231F20"/>
                </a:solidFill>
              </a:rPr>
              <a:t>рации  институтов</a:t>
            </a:r>
            <a:r>
              <a:rPr sz="1150" spc="-25" dirty="0">
                <a:solidFill>
                  <a:srgbClr val="231F20"/>
                </a:solidFill>
              </a:rPr>
              <a:t> гражданского общества,</a:t>
            </a:r>
            <a:endParaRPr sz="1150" dirty="0"/>
          </a:p>
          <a:p>
            <a:pPr marL="115570" marR="772160">
              <a:lnSpc>
                <a:spcPct val="102699"/>
              </a:lnSpc>
            </a:pPr>
            <a:r>
              <a:rPr sz="1150" spc="-20" dirty="0">
                <a:solidFill>
                  <a:srgbClr val="231F20"/>
                </a:solidFill>
              </a:rPr>
              <a:t>общественного</a:t>
            </a:r>
            <a:r>
              <a:rPr sz="1150" spc="-25" dirty="0">
                <a:solidFill>
                  <a:srgbClr val="231F20"/>
                </a:solidFill>
              </a:rPr>
              <a:t> </a:t>
            </a:r>
            <a:r>
              <a:rPr sz="1150" spc="-45" dirty="0">
                <a:solidFill>
                  <a:srgbClr val="231F20"/>
                </a:solidFill>
              </a:rPr>
              <a:t>самоуправления,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75" dirty="0">
                <a:solidFill>
                  <a:srgbClr val="231F20"/>
                </a:solidFill>
              </a:rPr>
              <a:t>базовых </a:t>
            </a:r>
            <a:r>
              <a:rPr sz="1150" spc="-70" dirty="0">
                <a:solidFill>
                  <a:srgbClr val="231F20"/>
                </a:solidFill>
              </a:rPr>
              <a:t> </a:t>
            </a:r>
            <a:r>
              <a:rPr sz="1150" spc="-80" dirty="0">
                <a:solidFill>
                  <a:srgbClr val="231F20"/>
                </a:solidFill>
              </a:rPr>
              <a:t>форм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25" dirty="0">
                <a:solidFill>
                  <a:srgbClr val="231F20"/>
                </a:solidFill>
              </a:rPr>
              <a:t>межличностной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30" dirty="0">
                <a:solidFill>
                  <a:srgbClr val="231F20"/>
                </a:solidFill>
              </a:rPr>
              <a:t>солидарности,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65" dirty="0">
                <a:solidFill>
                  <a:srgbClr val="231F20"/>
                </a:solidFill>
              </a:rPr>
              <a:t>а </a:t>
            </a:r>
            <a:r>
              <a:rPr sz="1150" spc="-60" dirty="0">
                <a:solidFill>
                  <a:srgbClr val="231F20"/>
                </a:solidFill>
              </a:rPr>
              <a:t> </a:t>
            </a:r>
            <a:r>
              <a:rPr sz="1150" spc="-20" dirty="0">
                <a:solidFill>
                  <a:srgbClr val="231F20"/>
                </a:solidFill>
              </a:rPr>
              <a:t>также </a:t>
            </a:r>
            <a:r>
              <a:rPr sz="1150" spc="-50" dirty="0">
                <a:solidFill>
                  <a:srgbClr val="231F20"/>
                </a:solidFill>
              </a:rPr>
              <a:t>выработке</a:t>
            </a:r>
            <a:r>
              <a:rPr sz="1150" spc="-20" dirty="0">
                <a:solidFill>
                  <a:srgbClr val="231F20"/>
                </a:solidFill>
              </a:rPr>
              <a:t> </a:t>
            </a:r>
            <a:r>
              <a:rPr sz="1150" spc="-50" dirty="0">
                <a:solidFill>
                  <a:srgbClr val="231F20"/>
                </a:solidFill>
              </a:rPr>
              <a:t>механизмов</a:t>
            </a:r>
            <a:r>
              <a:rPr sz="1150" spc="-15" dirty="0">
                <a:solidFill>
                  <a:srgbClr val="231F20"/>
                </a:solidFill>
              </a:rPr>
              <a:t> </a:t>
            </a:r>
            <a:r>
              <a:rPr sz="1150" spc="-45" dirty="0">
                <a:solidFill>
                  <a:srgbClr val="231F20"/>
                </a:solidFill>
              </a:rPr>
              <a:t>согласования </a:t>
            </a:r>
            <a:r>
              <a:rPr sz="1150" spc="-40" dirty="0">
                <a:solidFill>
                  <a:srgbClr val="231F20"/>
                </a:solidFill>
              </a:rPr>
              <a:t> </a:t>
            </a:r>
            <a:r>
              <a:rPr sz="1150" spc="-55" dirty="0">
                <a:solidFill>
                  <a:srgbClr val="231F20"/>
                </a:solidFill>
              </a:rPr>
              <a:t>расходящихся</a:t>
            </a:r>
            <a:r>
              <a:rPr sz="1150" spc="-10" dirty="0">
                <a:solidFill>
                  <a:srgbClr val="231F20"/>
                </a:solidFill>
              </a:rPr>
              <a:t> </a:t>
            </a:r>
            <a:r>
              <a:rPr sz="1150" spc="-25" dirty="0">
                <a:solidFill>
                  <a:srgbClr val="231F20"/>
                </a:solidFill>
              </a:rPr>
              <a:t>интересов</a:t>
            </a:r>
            <a:r>
              <a:rPr sz="1150" spc="-10" dirty="0">
                <a:solidFill>
                  <a:srgbClr val="231F20"/>
                </a:solidFill>
              </a:rPr>
              <a:t> </a:t>
            </a:r>
            <a:r>
              <a:rPr sz="1150" spc="-15" dirty="0">
                <a:solidFill>
                  <a:srgbClr val="231F20"/>
                </a:solidFill>
              </a:rPr>
              <a:t>и</a:t>
            </a:r>
            <a:r>
              <a:rPr sz="1150" spc="-10" dirty="0">
                <a:solidFill>
                  <a:srgbClr val="231F20"/>
                </a:solidFill>
              </a:rPr>
              <a:t> </a:t>
            </a:r>
            <a:r>
              <a:rPr sz="1150" spc="-35" dirty="0">
                <a:solidFill>
                  <a:srgbClr val="231F20"/>
                </a:solidFill>
              </a:rPr>
              <a:t>урегулирования </a:t>
            </a:r>
            <a:r>
              <a:rPr sz="1150" spc="-300" dirty="0">
                <a:solidFill>
                  <a:srgbClr val="231F20"/>
                </a:solidFill>
              </a:rPr>
              <a:t> </a:t>
            </a:r>
            <a:r>
              <a:rPr sz="1150" spc="-50" dirty="0">
                <a:solidFill>
                  <a:srgbClr val="231F20"/>
                </a:solidFill>
              </a:rPr>
              <a:t>конфликтов.</a:t>
            </a:r>
            <a:endParaRPr sz="1150" dirty="0"/>
          </a:p>
        </p:txBody>
      </p:sp>
      <p:sp>
        <p:nvSpPr>
          <p:cNvPr id="100" name="object 100"/>
          <p:cNvSpPr/>
          <p:nvPr/>
        </p:nvSpPr>
        <p:spPr>
          <a:xfrm>
            <a:off x="2342900" y="1062818"/>
            <a:ext cx="559435" cy="160020"/>
          </a:xfrm>
          <a:custGeom>
            <a:avLst/>
            <a:gdLst/>
            <a:ahLst/>
            <a:cxnLst/>
            <a:rect l="l" t="t" r="r" b="b"/>
            <a:pathLst>
              <a:path w="559435" h="160019">
                <a:moveTo>
                  <a:pt x="128600" y="0"/>
                </a:moveTo>
                <a:lnTo>
                  <a:pt x="1117" y="0"/>
                </a:lnTo>
                <a:lnTo>
                  <a:pt x="0" y="1117"/>
                </a:lnTo>
                <a:lnTo>
                  <a:pt x="0" y="155448"/>
                </a:lnTo>
                <a:lnTo>
                  <a:pt x="1117" y="156565"/>
                </a:lnTo>
                <a:lnTo>
                  <a:pt x="30187" y="156565"/>
                </a:lnTo>
                <a:lnTo>
                  <a:pt x="31318" y="155448"/>
                </a:lnTo>
                <a:lnTo>
                  <a:pt x="31318" y="31318"/>
                </a:lnTo>
                <a:lnTo>
                  <a:pt x="129717" y="31318"/>
                </a:lnTo>
                <a:lnTo>
                  <a:pt x="129717" y="1117"/>
                </a:lnTo>
                <a:lnTo>
                  <a:pt x="128600" y="0"/>
                </a:lnTo>
                <a:close/>
              </a:path>
              <a:path w="559435" h="160019">
                <a:moveTo>
                  <a:pt x="129717" y="31318"/>
                </a:moveTo>
                <a:lnTo>
                  <a:pt x="98412" y="31318"/>
                </a:lnTo>
                <a:lnTo>
                  <a:pt x="98412" y="155448"/>
                </a:lnTo>
                <a:lnTo>
                  <a:pt x="99529" y="156565"/>
                </a:lnTo>
                <a:lnTo>
                  <a:pt x="128600" y="156565"/>
                </a:lnTo>
                <a:lnTo>
                  <a:pt x="129717" y="155448"/>
                </a:lnTo>
                <a:lnTo>
                  <a:pt x="129717" y="31318"/>
                </a:lnTo>
                <a:close/>
              </a:path>
              <a:path w="559435" h="160019">
                <a:moveTo>
                  <a:pt x="232613" y="23482"/>
                </a:moveTo>
                <a:lnTo>
                  <a:pt x="205737" y="28795"/>
                </a:lnTo>
                <a:lnTo>
                  <a:pt x="183683" y="43335"/>
                </a:lnTo>
                <a:lnTo>
                  <a:pt x="168758" y="65005"/>
                </a:lnTo>
                <a:lnTo>
                  <a:pt x="163271" y="91706"/>
                </a:lnTo>
                <a:lnTo>
                  <a:pt x="168758" y="118406"/>
                </a:lnTo>
                <a:lnTo>
                  <a:pt x="183683" y="140071"/>
                </a:lnTo>
                <a:lnTo>
                  <a:pt x="205737" y="154607"/>
                </a:lnTo>
                <a:lnTo>
                  <a:pt x="232613" y="159918"/>
                </a:lnTo>
                <a:lnTo>
                  <a:pt x="259487" y="154607"/>
                </a:lnTo>
                <a:lnTo>
                  <a:pt x="281536" y="140071"/>
                </a:lnTo>
                <a:lnTo>
                  <a:pt x="290206" y="127482"/>
                </a:lnTo>
                <a:lnTo>
                  <a:pt x="232613" y="127482"/>
                </a:lnTo>
                <a:lnTo>
                  <a:pt x="218703" y="124723"/>
                </a:lnTo>
                <a:lnTo>
                  <a:pt x="207729" y="117143"/>
                </a:lnTo>
                <a:lnTo>
                  <a:pt x="200528" y="105788"/>
                </a:lnTo>
                <a:lnTo>
                  <a:pt x="197942" y="91706"/>
                </a:lnTo>
                <a:lnTo>
                  <a:pt x="200528" y="77622"/>
                </a:lnTo>
                <a:lnTo>
                  <a:pt x="207729" y="66263"/>
                </a:lnTo>
                <a:lnTo>
                  <a:pt x="218703" y="58679"/>
                </a:lnTo>
                <a:lnTo>
                  <a:pt x="232613" y="55918"/>
                </a:lnTo>
                <a:lnTo>
                  <a:pt x="290200" y="55918"/>
                </a:lnTo>
                <a:lnTo>
                  <a:pt x="281536" y="43335"/>
                </a:lnTo>
                <a:lnTo>
                  <a:pt x="259487" y="28795"/>
                </a:lnTo>
                <a:lnTo>
                  <a:pt x="232613" y="23482"/>
                </a:lnTo>
                <a:close/>
              </a:path>
              <a:path w="559435" h="160019">
                <a:moveTo>
                  <a:pt x="290200" y="55918"/>
                </a:moveTo>
                <a:lnTo>
                  <a:pt x="232613" y="55918"/>
                </a:lnTo>
                <a:lnTo>
                  <a:pt x="246520" y="58679"/>
                </a:lnTo>
                <a:lnTo>
                  <a:pt x="257490" y="66263"/>
                </a:lnTo>
                <a:lnTo>
                  <a:pt x="264686" y="77622"/>
                </a:lnTo>
                <a:lnTo>
                  <a:pt x="267271" y="91706"/>
                </a:lnTo>
                <a:lnTo>
                  <a:pt x="264686" y="105788"/>
                </a:lnTo>
                <a:lnTo>
                  <a:pt x="257490" y="117143"/>
                </a:lnTo>
                <a:lnTo>
                  <a:pt x="246520" y="124723"/>
                </a:lnTo>
                <a:lnTo>
                  <a:pt x="232613" y="127482"/>
                </a:lnTo>
                <a:lnTo>
                  <a:pt x="290206" y="127482"/>
                </a:lnTo>
                <a:lnTo>
                  <a:pt x="296456" y="118406"/>
                </a:lnTo>
                <a:lnTo>
                  <a:pt x="301942" y="91706"/>
                </a:lnTo>
                <a:lnTo>
                  <a:pt x="296456" y="65005"/>
                </a:lnTo>
                <a:lnTo>
                  <a:pt x="290200" y="55918"/>
                </a:lnTo>
                <a:close/>
              </a:path>
              <a:path w="559435" h="160019">
                <a:moveTo>
                  <a:pt x="376872" y="26835"/>
                </a:moveTo>
                <a:lnTo>
                  <a:pt x="336613" y="26835"/>
                </a:lnTo>
                <a:lnTo>
                  <a:pt x="335495" y="27952"/>
                </a:lnTo>
                <a:lnTo>
                  <a:pt x="335495" y="155448"/>
                </a:lnTo>
                <a:lnTo>
                  <a:pt x="336613" y="156565"/>
                </a:lnTo>
                <a:lnTo>
                  <a:pt x="365683" y="156565"/>
                </a:lnTo>
                <a:lnTo>
                  <a:pt x="366801" y="155448"/>
                </a:lnTo>
                <a:lnTo>
                  <a:pt x="366801" y="114071"/>
                </a:lnTo>
                <a:lnTo>
                  <a:pt x="376872" y="114071"/>
                </a:lnTo>
                <a:lnTo>
                  <a:pt x="396998" y="110968"/>
                </a:lnTo>
                <a:lnTo>
                  <a:pt x="412932" y="102161"/>
                </a:lnTo>
                <a:lnTo>
                  <a:pt x="423415" y="88407"/>
                </a:lnTo>
                <a:lnTo>
                  <a:pt x="424604" y="82753"/>
                </a:lnTo>
                <a:lnTo>
                  <a:pt x="366801" y="82753"/>
                </a:lnTo>
                <a:lnTo>
                  <a:pt x="366801" y="58153"/>
                </a:lnTo>
                <a:lnTo>
                  <a:pt x="424589" y="58153"/>
                </a:lnTo>
                <a:lnTo>
                  <a:pt x="423415" y="52600"/>
                </a:lnTo>
                <a:lnTo>
                  <a:pt x="412932" y="38831"/>
                </a:lnTo>
                <a:lnTo>
                  <a:pt x="396998" y="29970"/>
                </a:lnTo>
                <a:lnTo>
                  <a:pt x="376872" y="26835"/>
                </a:lnTo>
                <a:close/>
              </a:path>
              <a:path w="559435" h="160019">
                <a:moveTo>
                  <a:pt x="424589" y="58153"/>
                </a:moveTo>
                <a:lnTo>
                  <a:pt x="386930" y="58153"/>
                </a:lnTo>
                <a:lnTo>
                  <a:pt x="392531" y="62623"/>
                </a:lnTo>
                <a:lnTo>
                  <a:pt x="392531" y="78282"/>
                </a:lnTo>
                <a:lnTo>
                  <a:pt x="386930" y="82753"/>
                </a:lnTo>
                <a:lnTo>
                  <a:pt x="424604" y="82753"/>
                </a:lnTo>
                <a:lnTo>
                  <a:pt x="427189" y="70459"/>
                </a:lnTo>
                <a:lnTo>
                  <a:pt x="424589" y="58153"/>
                </a:lnTo>
                <a:close/>
              </a:path>
              <a:path w="559435" h="160019">
                <a:moveTo>
                  <a:pt x="518896" y="58153"/>
                </a:moveTo>
                <a:lnTo>
                  <a:pt x="487591" y="58153"/>
                </a:lnTo>
                <a:lnTo>
                  <a:pt x="487591" y="155448"/>
                </a:lnTo>
                <a:lnTo>
                  <a:pt x="488708" y="156565"/>
                </a:lnTo>
                <a:lnTo>
                  <a:pt x="517778" y="156565"/>
                </a:lnTo>
                <a:lnTo>
                  <a:pt x="518896" y="155448"/>
                </a:lnTo>
                <a:lnTo>
                  <a:pt x="518896" y="58153"/>
                </a:lnTo>
                <a:close/>
              </a:path>
              <a:path w="559435" h="160019">
                <a:moveTo>
                  <a:pt x="558037" y="26835"/>
                </a:moveTo>
                <a:lnTo>
                  <a:pt x="448449" y="26835"/>
                </a:lnTo>
                <a:lnTo>
                  <a:pt x="447332" y="27952"/>
                </a:lnTo>
                <a:lnTo>
                  <a:pt x="447332" y="57035"/>
                </a:lnTo>
                <a:lnTo>
                  <a:pt x="448449" y="58153"/>
                </a:lnTo>
                <a:lnTo>
                  <a:pt x="558037" y="58153"/>
                </a:lnTo>
                <a:lnTo>
                  <a:pt x="559155" y="57035"/>
                </a:lnTo>
                <a:lnTo>
                  <a:pt x="559155" y="27952"/>
                </a:lnTo>
                <a:lnTo>
                  <a:pt x="558037" y="26835"/>
                </a:lnTo>
                <a:close/>
              </a:path>
            </a:pathLst>
          </a:custGeom>
          <a:solidFill>
            <a:srgbClr val="008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338424" y="563383"/>
            <a:ext cx="1348740" cy="391160"/>
            <a:chOff x="2338424" y="563383"/>
            <a:chExt cx="1348740" cy="391160"/>
          </a:xfrm>
        </p:grpSpPr>
        <p:sp>
          <p:nvSpPr>
            <p:cNvPr id="102" name="object 102"/>
            <p:cNvSpPr/>
            <p:nvPr/>
          </p:nvSpPr>
          <p:spPr>
            <a:xfrm>
              <a:off x="2342901" y="775409"/>
              <a:ext cx="1344295" cy="179070"/>
            </a:xfrm>
            <a:custGeom>
              <a:avLst/>
              <a:gdLst/>
              <a:ahLst/>
              <a:cxnLst/>
              <a:rect l="l" t="t" r="r" b="b"/>
              <a:pathLst>
                <a:path w="1344295" h="179069">
                  <a:moveTo>
                    <a:pt x="42494" y="19011"/>
                  </a:moveTo>
                  <a:lnTo>
                    <a:pt x="1117" y="19011"/>
                  </a:lnTo>
                  <a:lnTo>
                    <a:pt x="0" y="20129"/>
                  </a:lnTo>
                  <a:lnTo>
                    <a:pt x="0" y="174459"/>
                  </a:lnTo>
                  <a:lnTo>
                    <a:pt x="1117" y="175577"/>
                  </a:lnTo>
                  <a:lnTo>
                    <a:pt x="51447" y="175577"/>
                  </a:lnTo>
                  <a:lnTo>
                    <a:pt x="71748" y="172466"/>
                  </a:lnTo>
                  <a:lnTo>
                    <a:pt x="88066" y="163275"/>
                  </a:lnTo>
                  <a:lnTo>
                    <a:pt x="98933" y="148215"/>
                  </a:lnTo>
                  <a:lnTo>
                    <a:pt x="99687" y="144259"/>
                  </a:lnTo>
                  <a:lnTo>
                    <a:pt x="31318" y="144259"/>
                  </a:lnTo>
                  <a:lnTo>
                    <a:pt x="31318" y="110718"/>
                  </a:lnTo>
                  <a:lnTo>
                    <a:pt x="99061" y="110718"/>
                  </a:lnTo>
                  <a:lnTo>
                    <a:pt x="96175" y="104287"/>
                  </a:lnTo>
                  <a:lnTo>
                    <a:pt x="88732" y="95410"/>
                  </a:lnTo>
                  <a:lnTo>
                    <a:pt x="79400" y="89471"/>
                  </a:lnTo>
                  <a:lnTo>
                    <a:pt x="85619" y="85098"/>
                  </a:lnTo>
                  <a:lnTo>
                    <a:pt x="90139" y="79400"/>
                  </a:lnTo>
                  <a:lnTo>
                    <a:pt x="31318" y="79400"/>
                  </a:lnTo>
                  <a:lnTo>
                    <a:pt x="31318" y="50330"/>
                  </a:lnTo>
                  <a:lnTo>
                    <a:pt x="92493" y="50330"/>
                  </a:lnTo>
                  <a:lnTo>
                    <a:pt x="90935" y="43545"/>
                  </a:lnTo>
                  <a:lnTo>
                    <a:pt x="79682" y="30195"/>
                  </a:lnTo>
                  <a:lnTo>
                    <a:pt x="62976" y="21877"/>
                  </a:lnTo>
                  <a:lnTo>
                    <a:pt x="42494" y="19011"/>
                  </a:lnTo>
                  <a:close/>
                </a:path>
                <a:path w="1344295" h="179069">
                  <a:moveTo>
                    <a:pt x="99061" y="110718"/>
                  </a:moveTo>
                  <a:lnTo>
                    <a:pt x="60388" y="110718"/>
                  </a:lnTo>
                  <a:lnTo>
                    <a:pt x="68211" y="115188"/>
                  </a:lnTo>
                  <a:lnTo>
                    <a:pt x="68211" y="139788"/>
                  </a:lnTo>
                  <a:lnTo>
                    <a:pt x="60388" y="144259"/>
                  </a:lnTo>
                  <a:lnTo>
                    <a:pt x="99687" y="144259"/>
                  </a:lnTo>
                  <a:lnTo>
                    <a:pt x="102882" y="127495"/>
                  </a:lnTo>
                  <a:lnTo>
                    <a:pt x="101101" y="115262"/>
                  </a:lnTo>
                  <a:lnTo>
                    <a:pt x="99061" y="110718"/>
                  </a:lnTo>
                  <a:close/>
                </a:path>
                <a:path w="1344295" h="179069">
                  <a:moveTo>
                    <a:pt x="92493" y="50330"/>
                  </a:moveTo>
                  <a:lnTo>
                    <a:pt x="54800" y="50330"/>
                  </a:lnTo>
                  <a:lnTo>
                    <a:pt x="60388" y="55918"/>
                  </a:lnTo>
                  <a:lnTo>
                    <a:pt x="60388" y="73812"/>
                  </a:lnTo>
                  <a:lnTo>
                    <a:pt x="54800" y="79400"/>
                  </a:lnTo>
                  <a:lnTo>
                    <a:pt x="90139" y="79400"/>
                  </a:lnTo>
                  <a:lnTo>
                    <a:pt x="90582" y="78841"/>
                  </a:lnTo>
                  <a:lnTo>
                    <a:pt x="93870" y="70908"/>
                  </a:lnTo>
                  <a:lnTo>
                    <a:pt x="95059" y="61506"/>
                  </a:lnTo>
                  <a:lnTo>
                    <a:pt x="92493" y="50330"/>
                  </a:lnTo>
                  <a:close/>
                </a:path>
                <a:path w="1344295" h="179069">
                  <a:moveTo>
                    <a:pt x="201294" y="42494"/>
                  </a:moveTo>
                  <a:lnTo>
                    <a:pt x="174421" y="47807"/>
                  </a:lnTo>
                  <a:lnTo>
                    <a:pt x="152371" y="62347"/>
                  </a:lnTo>
                  <a:lnTo>
                    <a:pt x="137451" y="84017"/>
                  </a:lnTo>
                  <a:lnTo>
                    <a:pt x="131965" y="110718"/>
                  </a:lnTo>
                  <a:lnTo>
                    <a:pt x="137451" y="137417"/>
                  </a:lnTo>
                  <a:lnTo>
                    <a:pt x="152371" y="159083"/>
                  </a:lnTo>
                  <a:lnTo>
                    <a:pt x="174421" y="173619"/>
                  </a:lnTo>
                  <a:lnTo>
                    <a:pt x="201294" y="178930"/>
                  </a:lnTo>
                  <a:lnTo>
                    <a:pt x="228170" y="173619"/>
                  </a:lnTo>
                  <a:lnTo>
                    <a:pt x="250224" y="159083"/>
                  </a:lnTo>
                  <a:lnTo>
                    <a:pt x="258896" y="146494"/>
                  </a:lnTo>
                  <a:lnTo>
                    <a:pt x="201294" y="146494"/>
                  </a:lnTo>
                  <a:lnTo>
                    <a:pt x="187385" y="143735"/>
                  </a:lnTo>
                  <a:lnTo>
                    <a:pt x="176410" y="136155"/>
                  </a:lnTo>
                  <a:lnTo>
                    <a:pt x="169210" y="124800"/>
                  </a:lnTo>
                  <a:lnTo>
                    <a:pt x="166623" y="110718"/>
                  </a:lnTo>
                  <a:lnTo>
                    <a:pt x="169210" y="96634"/>
                  </a:lnTo>
                  <a:lnTo>
                    <a:pt x="176410" y="85275"/>
                  </a:lnTo>
                  <a:lnTo>
                    <a:pt x="187385" y="77691"/>
                  </a:lnTo>
                  <a:lnTo>
                    <a:pt x="201294" y="74929"/>
                  </a:lnTo>
                  <a:lnTo>
                    <a:pt x="258890" y="74929"/>
                  </a:lnTo>
                  <a:lnTo>
                    <a:pt x="250224" y="62347"/>
                  </a:lnTo>
                  <a:lnTo>
                    <a:pt x="228170" y="47807"/>
                  </a:lnTo>
                  <a:lnTo>
                    <a:pt x="201294" y="42494"/>
                  </a:lnTo>
                  <a:close/>
                </a:path>
                <a:path w="1344295" h="179069">
                  <a:moveTo>
                    <a:pt x="258890" y="74929"/>
                  </a:moveTo>
                  <a:lnTo>
                    <a:pt x="201294" y="74929"/>
                  </a:lnTo>
                  <a:lnTo>
                    <a:pt x="215204" y="77691"/>
                  </a:lnTo>
                  <a:lnTo>
                    <a:pt x="226179" y="85275"/>
                  </a:lnTo>
                  <a:lnTo>
                    <a:pt x="233379" y="96634"/>
                  </a:lnTo>
                  <a:lnTo>
                    <a:pt x="235965" y="110718"/>
                  </a:lnTo>
                  <a:lnTo>
                    <a:pt x="233379" y="124800"/>
                  </a:lnTo>
                  <a:lnTo>
                    <a:pt x="226179" y="136155"/>
                  </a:lnTo>
                  <a:lnTo>
                    <a:pt x="215204" y="143735"/>
                  </a:lnTo>
                  <a:lnTo>
                    <a:pt x="201294" y="146494"/>
                  </a:lnTo>
                  <a:lnTo>
                    <a:pt x="258896" y="146494"/>
                  </a:lnTo>
                  <a:lnTo>
                    <a:pt x="265149" y="137417"/>
                  </a:lnTo>
                  <a:lnTo>
                    <a:pt x="270636" y="110718"/>
                  </a:lnTo>
                  <a:lnTo>
                    <a:pt x="265149" y="84017"/>
                  </a:lnTo>
                  <a:lnTo>
                    <a:pt x="258890" y="74929"/>
                  </a:lnTo>
                  <a:close/>
                </a:path>
                <a:path w="1344295" h="179069">
                  <a:moveTo>
                    <a:pt x="369036" y="42494"/>
                  </a:moveTo>
                  <a:lnTo>
                    <a:pt x="342167" y="47807"/>
                  </a:lnTo>
                  <a:lnTo>
                    <a:pt x="320117" y="62347"/>
                  </a:lnTo>
                  <a:lnTo>
                    <a:pt x="305194" y="84017"/>
                  </a:lnTo>
                  <a:lnTo>
                    <a:pt x="299707" y="110718"/>
                  </a:lnTo>
                  <a:lnTo>
                    <a:pt x="305194" y="137417"/>
                  </a:lnTo>
                  <a:lnTo>
                    <a:pt x="320117" y="159083"/>
                  </a:lnTo>
                  <a:lnTo>
                    <a:pt x="342167" y="173619"/>
                  </a:lnTo>
                  <a:lnTo>
                    <a:pt x="369036" y="178930"/>
                  </a:lnTo>
                  <a:lnTo>
                    <a:pt x="382003" y="178283"/>
                  </a:lnTo>
                  <a:lnTo>
                    <a:pt x="393084" y="176274"/>
                  </a:lnTo>
                  <a:lnTo>
                    <a:pt x="403326" y="172795"/>
                  </a:lnTo>
                  <a:lnTo>
                    <a:pt x="413778" y="167741"/>
                  </a:lnTo>
                  <a:lnTo>
                    <a:pt x="413778" y="146494"/>
                  </a:lnTo>
                  <a:lnTo>
                    <a:pt x="369036" y="146494"/>
                  </a:lnTo>
                  <a:lnTo>
                    <a:pt x="355129" y="143735"/>
                  </a:lnTo>
                  <a:lnTo>
                    <a:pt x="344158" y="136155"/>
                  </a:lnTo>
                  <a:lnTo>
                    <a:pt x="336962" y="124800"/>
                  </a:lnTo>
                  <a:lnTo>
                    <a:pt x="334378" y="110718"/>
                  </a:lnTo>
                  <a:lnTo>
                    <a:pt x="336962" y="96634"/>
                  </a:lnTo>
                  <a:lnTo>
                    <a:pt x="344158" y="85275"/>
                  </a:lnTo>
                  <a:lnTo>
                    <a:pt x="355129" y="77691"/>
                  </a:lnTo>
                  <a:lnTo>
                    <a:pt x="369036" y="74929"/>
                  </a:lnTo>
                  <a:lnTo>
                    <a:pt x="413778" y="74929"/>
                  </a:lnTo>
                  <a:lnTo>
                    <a:pt x="413778" y="53682"/>
                  </a:lnTo>
                  <a:lnTo>
                    <a:pt x="403326" y="48628"/>
                  </a:lnTo>
                  <a:lnTo>
                    <a:pt x="393084" y="45150"/>
                  </a:lnTo>
                  <a:lnTo>
                    <a:pt x="382003" y="43140"/>
                  </a:lnTo>
                  <a:lnTo>
                    <a:pt x="369036" y="42494"/>
                  </a:lnTo>
                  <a:close/>
                </a:path>
                <a:path w="1344295" h="179069">
                  <a:moveTo>
                    <a:pt x="412661" y="130848"/>
                  </a:moveTo>
                  <a:lnTo>
                    <a:pt x="401126" y="138479"/>
                  </a:lnTo>
                  <a:lnTo>
                    <a:pt x="390848" y="143281"/>
                  </a:lnTo>
                  <a:lnTo>
                    <a:pt x="380571" y="145778"/>
                  </a:lnTo>
                  <a:lnTo>
                    <a:pt x="369036" y="146494"/>
                  </a:lnTo>
                  <a:lnTo>
                    <a:pt x="413778" y="146494"/>
                  </a:lnTo>
                  <a:lnTo>
                    <a:pt x="413778" y="131965"/>
                  </a:lnTo>
                  <a:lnTo>
                    <a:pt x="412661" y="130848"/>
                  </a:lnTo>
                  <a:close/>
                </a:path>
                <a:path w="1344295" h="179069">
                  <a:moveTo>
                    <a:pt x="413778" y="74929"/>
                  </a:moveTo>
                  <a:lnTo>
                    <a:pt x="369036" y="74929"/>
                  </a:lnTo>
                  <a:lnTo>
                    <a:pt x="380571" y="75646"/>
                  </a:lnTo>
                  <a:lnTo>
                    <a:pt x="390848" y="78144"/>
                  </a:lnTo>
                  <a:lnTo>
                    <a:pt x="401126" y="82950"/>
                  </a:lnTo>
                  <a:lnTo>
                    <a:pt x="412661" y="90589"/>
                  </a:lnTo>
                  <a:lnTo>
                    <a:pt x="413778" y="89471"/>
                  </a:lnTo>
                  <a:lnTo>
                    <a:pt x="413778" y="74929"/>
                  </a:lnTo>
                  <a:close/>
                </a:path>
                <a:path w="1344295" h="179069">
                  <a:moveTo>
                    <a:pt x="516661" y="77165"/>
                  </a:moveTo>
                  <a:lnTo>
                    <a:pt x="485343" y="77165"/>
                  </a:lnTo>
                  <a:lnTo>
                    <a:pt x="485343" y="174459"/>
                  </a:lnTo>
                  <a:lnTo>
                    <a:pt x="486460" y="175577"/>
                  </a:lnTo>
                  <a:lnTo>
                    <a:pt x="515543" y="175577"/>
                  </a:lnTo>
                  <a:lnTo>
                    <a:pt x="516661" y="174459"/>
                  </a:lnTo>
                  <a:lnTo>
                    <a:pt x="516661" y="77165"/>
                  </a:lnTo>
                  <a:close/>
                </a:path>
                <a:path w="1344295" h="179069">
                  <a:moveTo>
                    <a:pt x="555802" y="45846"/>
                  </a:moveTo>
                  <a:lnTo>
                    <a:pt x="446201" y="45846"/>
                  </a:lnTo>
                  <a:lnTo>
                    <a:pt x="445084" y="46964"/>
                  </a:lnTo>
                  <a:lnTo>
                    <a:pt x="445084" y="76047"/>
                  </a:lnTo>
                  <a:lnTo>
                    <a:pt x="446201" y="77165"/>
                  </a:lnTo>
                  <a:lnTo>
                    <a:pt x="555802" y="77165"/>
                  </a:lnTo>
                  <a:lnTo>
                    <a:pt x="556920" y="76047"/>
                  </a:lnTo>
                  <a:lnTo>
                    <a:pt x="556920" y="46964"/>
                  </a:lnTo>
                  <a:lnTo>
                    <a:pt x="555802" y="45846"/>
                  </a:lnTo>
                  <a:close/>
                </a:path>
                <a:path w="1344295" h="179069">
                  <a:moveTo>
                    <a:pt x="639673" y="42494"/>
                  </a:moveTo>
                  <a:lnTo>
                    <a:pt x="612797" y="47807"/>
                  </a:lnTo>
                  <a:lnTo>
                    <a:pt x="590743" y="62347"/>
                  </a:lnTo>
                  <a:lnTo>
                    <a:pt x="575819" y="84017"/>
                  </a:lnTo>
                  <a:lnTo>
                    <a:pt x="570331" y="110718"/>
                  </a:lnTo>
                  <a:lnTo>
                    <a:pt x="575819" y="137417"/>
                  </a:lnTo>
                  <a:lnTo>
                    <a:pt x="590743" y="159083"/>
                  </a:lnTo>
                  <a:lnTo>
                    <a:pt x="612797" y="173619"/>
                  </a:lnTo>
                  <a:lnTo>
                    <a:pt x="639673" y="178930"/>
                  </a:lnTo>
                  <a:lnTo>
                    <a:pt x="666547" y="173619"/>
                  </a:lnTo>
                  <a:lnTo>
                    <a:pt x="688597" y="159083"/>
                  </a:lnTo>
                  <a:lnTo>
                    <a:pt x="697266" y="146494"/>
                  </a:lnTo>
                  <a:lnTo>
                    <a:pt x="639673" y="146494"/>
                  </a:lnTo>
                  <a:lnTo>
                    <a:pt x="625764" y="143735"/>
                  </a:lnTo>
                  <a:lnTo>
                    <a:pt x="614789" y="136155"/>
                  </a:lnTo>
                  <a:lnTo>
                    <a:pt x="607589" y="124800"/>
                  </a:lnTo>
                  <a:lnTo>
                    <a:pt x="605002" y="110718"/>
                  </a:lnTo>
                  <a:lnTo>
                    <a:pt x="607589" y="96634"/>
                  </a:lnTo>
                  <a:lnTo>
                    <a:pt x="614789" y="85275"/>
                  </a:lnTo>
                  <a:lnTo>
                    <a:pt x="625764" y="77691"/>
                  </a:lnTo>
                  <a:lnTo>
                    <a:pt x="639673" y="74929"/>
                  </a:lnTo>
                  <a:lnTo>
                    <a:pt x="697260" y="74929"/>
                  </a:lnTo>
                  <a:lnTo>
                    <a:pt x="688597" y="62347"/>
                  </a:lnTo>
                  <a:lnTo>
                    <a:pt x="666547" y="47807"/>
                  </a:lnTo>
                  <a:lnTo>
                    <a:pt x="639673" y="42494"/>
                  </a:lnTo>
                  <a:close/>
                </a:path>
                <a:path w="1344295" h="179069">
                  <a:moveTo>
                    <a:pt x="697260" y="74929"/>
                  </a:moveTo>
                  <a:lnTo>
                    <a:pt x="639673" y="74929"/>
                  </a:lnTo>
                  <a:lnTo>
                    <a:pt x="653583" y="77691"/>
                  </a:lnTo>
                  <a:lnTo>
                    <a:pt x="664557" y="85275"/>
                  </a:lnTo>
                  <a:lnTo>
                    <a:pt x="671757" y="96634"/>
                  </a:lnTo>
                  <a:lnTo>
                    <a:pt x="674344" y="110718"/>
                  </a:lnTo>
                  <a:lnTo>
                    <a:pt x="671757" y="124800"/>
                  </a:lnTo>
                  <a:lnTo>
                    <a:pt x="664557" y="136155"/>
                  </a:lnTo>
                  <a:lnTo>
                    <a:pt x="653583" y="143735"/>
                  </a:lnTo>
                  <a:lnTo>
                    <a:pt x="639673" y="146494"/>
                  </a:lnTo>
                  <a:lnTo>
                    <a:pt x="697266" y="146494"/>
                  </a:lnTo>
                  <a:lnTo>
                    <a:pt x="703517" y="137417"/>
                  </a:lnTo>
                  <a:lnTo>
                    <a:pt x="709002" y="110718"/>
                  </a:lnTo>
                  <a:lnTo>
                    <a:pt x="703517" y="84017"/>
                  </a:lnTo>
                  <a:lnTo>
                    <a:pt x="697260" y="74929"/>
                  </a:lnTo>
                  <a:close/>
                </a:path>
                <a:path w="1344295" h="179069">
                  <a:moveTo>
                    <a:pt x="849922" y="127495"/>
                  </a:moveTo>
                  <a:lnTo>
                    <a:pt x="818603" y="127495"/>
                  </a:lnTo>
                  <a:lnTo>
                    <a:pt x="818603" y="174459"/>
                  </a:lnTo>
                  <a:lnTo>
                    <a:pt x="819721" y="175577"/>
                  </a:lnTo>
                  <a:lnTo>
                    <a:pt x="848804" y="175577"/>
                  </a:lnTo>
                  <a:lnTo>
                    <a:pt x="849922" y="174459"/>
                  </a:lnTo>
                  <a:lnTo>
                    <a:pt x="849922" y="127495"/>
                  </a:lnTo>
                  <a:close/>
                </a:path>
                <a:path w="1344295" h="179069">
                  <a:moveTo>
                    <a:pt x="766038" y="45846"/>
                  </a:moveTo>
                  <a:lnTo>
                    <a:pt x="736968" y="45846"/>
                  </a:lnTo>
                  <a:lnTo>
                    <a:pt x="735850" y="46964"/>
                  </a:lnTo>
                  <a:lnTo>
                    <a:pt x="735850" y="74929"/>
                  </a:lnTo>
                  <a:lnTo>
                    <a:pt x="740026" y="100703"/>
                  </a:lnTo>
                  <a:lnTo>
                    <a:pt x="751646" y="119243"/>
                  </a:lnTo>
                  <a:lnTo>
                    <a:pt x="769347" y="130444"/>
                  </a:lnTo>
                  <a:lnTo>
                    <a:pt x="791768" y="134200"/>
                  </a:lnTo>
                  <a:lnTo>
                    <a:pt x="799262" y="133812"/>
                  </a:lnTo>
                  <a:lnTo>
                    <a:pt x="806443" y="132605"/>
                  </a:lnTo>
                  <a:lnTo>
                    <a:pt x="812996" y="130520"/>
                  </a:lnTo>
                  <a:lnTo>
                    <a:pt x="818603" y="127495"/>
                  </a:lnTo>
                  <a:lnTo>
                    <a:pt x="849922" y="127495"/>
                  </a:lnTo>
                  <a:lnTo>
                    <a:pt x="849922" y="101765"/>
                  </a:lnTo>
                  <a:lnTo>
                    <a:pt x="794004" y="101765"/>
                  </a:lnTo>
                  <a:lnTo>
                    <a:pt x="781788" y="99844"/>
                  </a:lnTo>
                  <a:lnTo>
                    <a:pt x="773450" y="93940"/>
                  </a:lnTo>
                  <a:lnTo>
                    <a:pt x="768677" y="83843"/>
                  </a:lnTo>
                  <a:lnTo>
                    <a:pt x="767156" y="69341"/>
                  </a:lnTo>
                  <a:lnTo>
                    <a:pt x="767156" y="46964"/>
                  </a:lnTo>
                  <a:lnTo>
                    <a:pt x="766038" y="45846"/>
                  </a:lnTo>
                  <a:close/>
                </a:path>
                <a:path w="1344295" h="179069">
                  <a:moveTo>
                    <a:pt x="848804" y="45846"/>
                  </a:moveTo>
                  <a:lnTo>
                    <a:pt x="819721" y="45846"/>
                  </a:lnTo>
                  <a:lnTo>
                    <a:pt x="818603" y="46964"/>
                  </a:lnTo>
                  <a:lnTo>
                    <a:pt x="818603" y="91706"/>
                  </a:lnTo>
                  <a:lnTo>
                    <a:pt x="814445" y="95635"/>
                  </a:lnTo>
                  <a:lnTo>
                    <a:pt x="808818" y="98831"/>
                  </a:lnTo>
                  <a:lnTo>
                    <a:pt x="801933" y="100979"/>
                  </a:lnTo>
                  <a:lnTo>
                    <a:pt x="794004" y="101765"/>
                  </a:lnTo>
                  <a:lnTo>
                    <a:pt x="849922" y="101765"/>
                  </a:lnTo>
                  <a:lnTo>
                    <a:pt x="849922" y="46964"/>
                  </a:lnTo>
                  <a:lnTo>
                    <a:pt x="848804" y="45846"/>
                  </a:lnTo>
                  <a:close/>
                </a:path>
                <a:path w="1344295" h="179069">
                  <a:moveTo>
                    <a:pt x="918133" y="45846"/>
                  </a:moveTo>
                  <a:lnTo>
                    <a:pt x="889050" y="45846"/>
                  </a:lnTo>
                  <a:lnTo>
                    <a:pt x="887933" y="46964"/>
                  </a:lnTo>
                  <a:lnTo>
                    <a:pt x="887933" y="174459"/>
                  </a:lnTo>
                  <a:lnTo>
                    <a:pt x="889050" y="175577"/>
                  </a:lnTo>
                  <a:lnTo>
                    <a:pt x="918133" y="175577"/>
                  </a:lnTo>
                  <a:lnTo>
                    <a:pt x="919251" y="174459"/>
                  </a:lnTo>
                  <a:lnTo>
                    <a:pt x="919251" y="123012"/>
                  </a:lnTo>
                  <a:lnTo>
                    <a:pt x="1008710" y="123012"/>
                  </a:lnTo>
                  <a:lnTo>
                    <a:pt x="1008710" y="91706"/>
                  </a:lnTo>
                  <a:lnTo>
                    <a:pt x="919251" y="91706"/>
                  </a:lnTo>
                  <a:lnTo>
                    <a:pt x="919251" y="46964"/>
                  </a:lnTo>
                  <a:lnTo>
                    <a:pt x="918133" y="45846"/>
                  </a:lnTo>
                  <a:close/>
                </a:path>
                <a:path w="1344295" h="179069">
                  <a:moveTo>
                    <a:pt x="1008710" y="123012"/>
                  </a:moveTo>
                  <a:lnTo>
                    <a:pt x="977404" y="123012"/>
                  </a:lnTo>
                  <a:lnTo>
                    <a:pt x="977404" y="174459"/>
                  </a:lnTo>
                  <a:lnTo>
                    <a:pt x="978522" y="175577"/>
                  </a:lnTo>
                  <a:lnTo>
                    <a:pt x="1007592" y="175577"/>
                  </a:lnTo>
                  <a:lnTo>
                    <a:pt x="1008710" y="174459"/>
                  </a:lnTo>
                  <a:lnTo>
                    <a:pt x="1008710" y="123012"/>
                  </a:lnTo>
                  <a:close/>
                </a:path>
                <a:path w="1344295" h="179069">
                  <a:moveTo>
                    <a:pt x="1007592" y="45846"/>
                  </a:moveTo>
                  <a:lnTo>
                    <a:pt x="978522" y="45846"/>
                  </a:lnTo>
                  <a:lnTo>
                    <a:pt x="977404" y="46964"/>
                  </a:lnTo>
                  <a:lnTo>
                    <a:pt x="977404" y="91706"/>
                  </a:lnTo>
                  <a:lnTo>
                    <a:pt x="1008710" y="91706"/>
                  </a:lnTo>
                  <a:lnTo>
                    <a:pt x="1008710" y="46964"/>
                  </a:lnTo>
                  <a:lnTo>
                    <a:pt x="1007592" y="45846"/>
                  </a:lnTo>
                  <a:close/>
                </a:path>
                <a:path w="1344295" h="179069">
                  <a:moveTo>
                    <a:pt x="1076934" y="45846"/>
                  </a:moveTo>
                  <a:lnTo>
                    <a:pt x="1047851" y="45846"/>
                  </a:lnTo>
                  <a:lnTo>
                    <a:pt x="1046733" y="46964"/>
                  </a:lnTo>
                  <a:lnTo>
                    <a:pt x="1046733" y="174459"/>
                  </a:lnTo>
                  <a:lnTo>
                    <a:pt x="1047851" y="175577"/>
                  </a:lnTo>
                  <a:lnTo>
                    <a:pt x="1088110" y="175577"/>
                  </a:lnTo>
                  <a:lnTo>
                    <a:pt x="1108244" y="172728"/>
                  </a:lnTo>
                  <a:lnTo>
                    <a:pt x="1124181" y="164533"/>
                  </a:lnTo>
                  <a:lnTo>
                    <a:pt x="1134666" y="151515"/>
                  </a:lnTo>
                  <a:lnTo>
                    <a:pt x="1136248" y="144259"/>
                  </a:lnTo>
                  <a:lnTo>
                    <a:pt x="1078052" y="144259"/>
                  </a:lnTo>
                  <a:lnTo>
                    <a:pt x="1078052" y="123012"/>
                  </a:lnTo>
                  <a:lnTo>
                    <a:pt x="1136026" y="123012"/>
                  </a:lnTo>
                  <a:lnTo>
                    <a:pt x="1134666" y="116706"/>
                  </a:lnTo>
                  <a:lnTo>
                    <a:pt x="1124181" y="103304"/>
                  </a:lnTo>
                  <a:lnTo>
                    <a:pt x="1108244" y="94728"/>
                  </a:lnTo>
                  <a:lnTo>
                    <a:pt x="1088110" y="91706"/>
                  </a:lnTo>
                  <a:lnTo>
                    <a:pt x="1078052" y="91706"/>
                  </a:lnTo>
                  <a:lnTo>
                    <a:pt x="1078052" y="46964"/>
                  </a:lnTo>
                  <a:lnTo>
                    <a:pt x="1076934" y="45846"/>
                  </a:lnTo>
                  <a:close/>
                </a:path>
                <a:path w="1344295" h="179069">
                  <a:moveTo>
                    <a:pt x="1136026" y="123012"/>
                  </a:moveTo>
                  <a:lnTo>
                    <a:pt x="1098181" y="123012"/>
                  </a:lnTo>
                  <a:lnTo>
                    <a:pt x="1103769" y="126364"/>
                  </a:lnTo>
                  <a:lnTo>
                    <a:pt x="1103769" y="142024"/>
                  </a:lnTo>
                  <a:lnTo>
                    <a:pt x="1098181" y="144259"/>
                  </a:lnTo>
                  <a:lnTo>
                    <a:pt x="1136248" y="144259"/>
                  </a:lnTo>
                  <a:lnTo>
                    <a:pt x="1138440" y="134200"/>
                  </a:lnTo>
                  <a:lnTo>
                    <a:pt x="1136026" y="123012"/>
                  </a:lnTo>
                  <a:close/>
                </a:path>
                <a:path w="1344295" h="179069">
                  <a:moveTo>
                    <a:pt x="1184287" y="45846"/>
                  </a:moveTo>
                  <a:lnTo>
                    <a:pt x="1155217" y="45846"/>
                  </a:lnTo>
                  <a:lnTo>
                    <a:pt x="1154099" y="46964"/>
                  </a:lnTo>
                  <a:lnTo>
                    <a:pt x="1154099" y="174459"/>
                  </a:lnTo>
                  <a:lnTo>
                    <a:pt x="1155217" y="175577"/>
                  </a:lnTo>
                  <a:lnTo>
                    <a:pt x="1184287" y="175577"/>
                  </a:lnTo>
                  <a:lnTo>
                    <a:pt x="1185405" y="174459"/>
                  </a:lnTo>
                  <a:lnTo>
                    <a:pt x="1185405" y="46964"/>
                  </a:lnTo>
                  <a:lnTo>
                    <a:pt x="1184287" y="45846"/>
                  </a:lnTo>
                  <a:close/>
                </a:path>
                <a:path w="1344295" h="179069">
                  <a:moveTo>
                    <a:pt x="1271066" y="0"/>
                  </a:moveTo>
                  <a:lnTo>
                    <a:pt x="1248029" y="0"/>
                  </a:lnTo>
                  <a:lnTo>
                    <a:pt x="1246911" y="1117"/>
                  </a:lnTo>
                  <a:lnTo>
                    <a:pt x="1251104" y="14800"/>
                  </a:lnTo>
                  <a:lnTo>
                    <a:pt x="1259492" y="24185"/>
                  </a:lnTo>
                  <a:lnTo>
                    <a:pt x="1270816" y="29587"/>
                  </a:lnTo>
                  <a:lnTo>
                    <a:pt x="1283817" y="31318"/>
                  </a:lnTo>
                  <a:lnTo>
                    <a:pt x="1296819" y="29587"/>
                  </a:lnTo>
                  <a:lnTo>
                    <a:pt x="1308142" y="24185"/>
                  </a:lnTo>
                  <a:lnTo>
                    <a:pt x="1316530" y="14800"/>
                  </a:lnTo>
                  <a:lnTo>
                    <a:pt x="1318322" y="8953"/>
                  </a:lnTo>
                  <a:lnTo>
                    <a:pt x="1277111" y="8953"/>
                  </a:lnTo>
                  <a:lnTo>
                    <a:pt x="1273746" y="5587"/>
                  </a:lnTo>
                  <a:lnTo>
                    <a:pt x="1272184" y="1117"/>
                  </a:lnTo>
                  <a:lnTo>
                    <a:pt x="1271066" y="0"/>
                  </a:lnTo>
                  <a:close/>
                </a:path>
                <a:path w="1344295" h="179069">
                  <a:moveTo>
                    <a:pt x="1319606" y="0"/>
                  </a:moveTo>
                  <a:lnTo>
                    <a:pt x="1296123" y="0"/>
                  </a:lnTo>
                  <a:lnTo>
                    <a:pt x="1295006" y="1117"/>
                  </a:lnTo>
                  <a:lnTo>
                    <a:pt x="1293876" y="5587"/>
                  </a:lnTo>
                  <a:lnTo>
                    <a:pt x="1290523" y="8953"/>
                  </a:lnTo>
                  <a:lnTo>
                    <a:pt x="1318322" y="8953"/>
                  </a:lnTo>
                  <a:lnTo>
                    <a:pt x="1320723" y="1117"/>
                  </a:lnTo>
                  <a:lnTo>
                    <a:pt x="1319606" y="0"/>
                  </a:lnTo>
                  <a:close/>
                </a:path>
                <a:path w="1344295" h="179069">
                  <a:moveTo>
                    <a:pt x="1253617" y="45846"/>
                  </a:moveTo>
                  <a:lnTo>
                    <a:pt x="1224546" y="45846"/>
                  </a:lnTo>
                  <a:lnTo>
                    <a:pt x="1223429" y="46964"/>
                  </a:lnTo>
                  <a:lnTo>
                    <a:pt x="1223429" y="174459"/>
                  </a:lnTo>
                  <a:lnTo>
                    <a:pt x="1224546" y="175577"/>
                  </a:lnTo>
                  <a:lnTo>
                    <a:pt x="1255864" y="175577"/>
                  </a:lnTo>
                  <a:lnTo>
                    <a:pt x="1258100" y="174459"/>
                  </a:lnTo>
                  <a:lnTo>
                    <a:pt x="1296535" y="121894"/>
                  </a:lnTo>
                  <a:lnTo>
                    <a:pt x="1254734" y="121894"/>
                  </a:lnTo>
                  <a:lnTo>
                    <a:pt x="1254734" y="46964"/>
                  </a:lnTo>
                  <a:lnTo>
                    <a:pt x="1253617" y="45846"/>
                  </a:lnTo>
                  <a:close/>
                </a:path>
                <a:path w="1344295" h="179069">
                  <a:moveTo>
                    <a:pt x="1344206" y="99529"/>
                  </a:moveTo>
                  <a:lnTo>
                    <a:pt x="1312887" y="99529"/>
                  </a:lnTo>
                  <a:lnTo>
                    <a:pt x="1312887" y="174459"/>
                  </a:lnTo>
                  <a:lnTo>
                    <a:pt x="1314005" y="175577"/>
                  </a:lnTo>
                  <a:lnTo>
                    <a:pt x="1343088" y="175577"/>
                  </a:lnTo>
                  <a:lnTo>
                    <a:pt x="1344206" y="174459"/>
                  </a:lnTo>
                  <a:lnTo>
                    <a:pt x="1344206" y="99529"/>
                  </a:lnTo>
                  <a:close/>
                </a:path>
                <a:path w="1344295" h="179069">
                  <a:moveTo>
                    <a:pt x="1343088" y="45846"/>
                  </a:moveTo>
                  <a:lnTo>
                    <a:pt x="1311770" y="45846"/>
                  </a:lnTo>
                  <a:lnTo>
                    <a:pt x="1309535" y="46964"/>
                  </a:lnTo>
                  <a:lnTo>
                    <a:pt x="1254734" y="121894"/>
                  </a:lnTo>
                  <a:lnTo>
                    <a:pt x="1296535" y="121894"/>
                  </a:lnTo>
                  <a:lnTo>
                    <a:pt x="1312887" y="99529"/>
                  </a:lnTo>
                  <a:lnTo>
                    <a:pt x="1344206" y="99529"/>
                  </a:lnTo>
                  <a:lnTo>
                    <a:pt x="1344206" y="46964"/>
                  </a:lnTo>
                  <a:lnTo>
                    <a:pt x="1343088" y="45846"/>
                  </a:lnTo>
                  <a:close/>
                </a:path>
              </a:pathLst>
            </a:custGeom>
            <a:solidFill>
              <a:srgbClr val="008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38424" y="563383"/>
              <a:ext cx="641985" cy="174625"/>
            </a:xfrm>
            <a:custGeom>
              <a:avLst/>
              <a:gdLst/>
              <a:ahLst/>
              <a:cxnLst/>
              <a:rect l="l" t="t" r="r" b="b"/>
              <a:pathLst>
                <a:path w="641985" h="174625">
                  <a:moveTo>
                    <a:pt x="83870" y="0"/>
                  </a:moveTo>
                  <a:lnTo>
                    <a:pt x="54800" y="0"/>
                  </a:lnTo>
                  <a:lnTo>
                    <a:pt x="53682" y="1117"/>
                  </a:lnTo>
                  <a:lnTo>
                    <a:pt x="53682" y="15659"/>
                  </a:lnTo>
                  <a:lnTo>
                    <a:pt x="33025" y="22070"/>
                  </a:lnTo>
                  <a:lnTo>
                    <a:pt x="15935" y="34248"/>
                  </a:lnTo>
                  <a:lnTo>
                    <a:pt x="4298" y="51670"/>
                  </a:lnTo>
                  <a:lnTo>
                    <a:pt x="0" y="73812"/>
                  </a:lnTo>
                  <a:lnTo>
                    <a:pt x="4298" y="95946"/>
                  </a:lnTo>
                  <a:lnTo>
                    <a:pt x="15935" y="113366"/>
                  </a:lnTo>
                  <a:lnTo>
                    <a:pt x="33025" y="125547"/>
                  </a:lnTo>
                  <a:lnTo>
                    <a:pt x="53682" y="131965"/>
                  </a:lnTo>
                  <a:lnTo>
                    <a:pt x="53682" y="146494"/>
                  </a:lnTo>
                  <a:lnTo>
                    <a:pt x="54800" y="147612"/>
                  </a:lnTo>
                  <a:lnTo>
                    <a:pt x="83870" y="147612"/>
                  </a:lnTo>
                  <a:lnTo>
                    <a:pt x="85001" y="146494"/>
                  </a:lnTo>
                  <a:lnTo>
                    <a:pt x="85001" y="131965"/>
                  </a:lnTo>
                  <a:lnTo>
                    <a:pt x="105651" y="125547"/>
                  </a:lnTo>
                  <a:lnTo>
                    <a:pt x="122737" y="113366"/>
                  </a:lnTo>
                  <a:lnTo>
                    <a:pt x="132726" y="98412"/>
                  </a:lnTo>
                  <a:lnTo>
                    <a:pt x="53682" y="98412"/>
                  </a:lnTo>
                  <a:lnTo>
                    <a:pt x="45992" y="95511"/>
                  </a:lnTo>
                  <a:lnTo>
                    <a:pt x="39981" y="90303"/>
                  </a:lnTo>
                  <a:lnTo>
                    <a:pt x="36068" y="82999"/>
                  </a:lnTo>
                  <a:lnTo>
                    <a:pt x="34670" y="73812"/>
                  </a:lnTo>
                  <a:lnTo>
                    <a:pt x="36068" y="64619"/>
                  </a:lnTo>
                  <a:lnTo>
                    <a:pt x="39981" y="57315"/>
                  </a:lnTo>
                  <a:lnTo>
                    <a:pt x="45992" y="52106"/>
                  </a:lnTo>
                  <a:lnTo>
                    <a:pt x="53682" y="49199"/>
                  </a:lnTo>
                  <a:lnTo>
                    <a:pt x="132723" y="49199"/>
                  </a:lnTo>
                  <a:lnTo>
                    <a:pt x="122737" y="34248"/>
                  </a:lnTo>
                  <a:lnTo>
                    <a:pt x="105651" y="22070"/>
                  </a:lnTo>
                  <a:lnTo>
                    <a:pt x="85001" y="15659"/>
                  </a:lnTo>
                  <a:lnTo>
                    <a:pt x="85001" y="1117"/>
                  </a:lnTo>
                  <a:lnTo>
                    <a:pt x="83870" y="0"/>
                  </a:lnTo>
                  <a:close/>
                </a:path>
                <a:path w="641985" h="174625">
                  <a:moveTo>
                    <a:pt x="85001" y="49199"/>
                  </a:moveTo>
                  <a:lnTo>
                    <a:pt x="53682" y="49199"/>
                  </a:lnTo>
                  <a:lnTo>
                    <a:pt x="53682" y="98412"/>
                  </a:lnTo>
                  <a:lnTo>
                    <a:pt x="85001" y="98412"/>
                  </a:lnTo>
                  <a:lnTo>
                    <a:pt x="85001" y="49199"/>
                  </a:lnTo>
                  <a:close/>
                </a:path>
                <a:path w="641985" h="174625">
                  <a:moveTo>
                    <a:pt x="132723" y="49199"/>
                  </a:moveTo>
                  <a:lnTo>
                    <a:pt x="85001" y="49199"/>
                  </a:lnTo>
                  <a:lnTo>
                    <a:pt x="92684" y="52106"/>
                  </a:lnTo>
                  <a:lnTo>
                    <a:pt x="98691" y="57315"/>
                  </a:lnTo>
                  <a:lnTo>
                    <a:pt x="102603" y="64619"/>
                  </a:lnTo>
                  <a:lnTo>
                    <a:pt x="104000" y="73812"/>
                  </a:lnTo>
                  <a:lnTo>
                    <a:pt x="102603" y="82999"/>
                  </a:lnTo>
                  <a:lnTo>
                    <a:pt x="98691" y="90303"/>
                  </a:lnTo>
                  <a:lnTo>
                    <a:pt x="92684" y="95511"/>
                  </a:lnTo>
                  <a:lnTo>
                    <a:pt x="85001" y="98412"/>
                  </a:lnTo>
                  <a:lnTo>
                    <a:pt x="132726" y="98412"/>
                  </a:lnTo>
                  <a:lnTo>
                    <a:pt x="134373" y="95946"/>
                  </a:lnTo>
                  <a:lnTo>
                    <a:pt x="138671" y="73812"/>
                  </a:lnTo>
                  <a:lnTo>
                    <a:pt x="134373" y="51670"/>
                  </a:lnTo>
                  <a:lnTo>
                    <a:pt x="132723" y="49199"/>
                  </a:lnTo>
                  <a:close/>
                </a:path>
                <a:path w="641985" h="174625">
                  <a:moveTo>
                    <a:pt x="237083" y="5588"/>
                  </a:moveTo>
                  <a:lnTo>
                    <a:pt x="210209" y="10900"/>
                  </a:lnTo>
                  <a:lnTo>
                    <a:pt x="188160" y="25441"/>
                  </a:lnTo>
                  <a:lnTo>
                    <a:pt x="173239" y="47111"/>
                  </a:lnTo>
                  <a:lnTo>
                    <a:pt x="167754" y="73812"/>
                  </a:lnTo>
                  <a:lnTo>
                    <a:pt x="173239" y="100511"/>
                  </a:lnTo>
                  <a:lnTo>
                    <a:pt x="188160" y="122177"/>
                  </a:lnTo>
                  <a:lnTo>
                    <a:pt x="210209" y="136713"/>
                  </a:lnTo>
                  <a:lnTo>
                    <a:pt x="237083" y="142024"/>
                  </a:lnTo>
                  <a:lnTo>
                    <a:pt x="263959" y="136713"/>
                  </a:lnTo>
                  <a:lnTo>
                    <a:pt x="286013" y="122177"/>
                  </a:lnTo>
                  <a:lnTo>
                    <a:pt x="294676" y="109601"/>
                  </a:lnTo>
                  <a:lnTo>
                    <a:pt x="237083" y="109601"/>
                  </a:lnTo>
                  <a:lnTo>
                    <a:pt x="223174" y="106839"/>
                  </a:lnTo>
                  <a:lnTo>
                    <a:pt x="212199" y="99255"/>
                  </a:lnTo>
                  <a:lnTo>
                    <a:pt x="204999" y="87896"/>
                  </a:lnTo>
                  <a:lnTo>
                    <a:pt x="202412" y="73812"/>
                  </a:lnTo>
                  <a:lnTo>
                    <a:pt x="204999" y="59728"/>
                  </a:lnTo>
                  <a:lnTo>
                    <a:pt x="212199" y="48369"/>
                  </a:lnTo>
                  <a:lnTo>
                    <a:pt x="223174" y="40785"/>
                  </a:lnTo>
                  <a:lnTo>
                    <a:pt x="237083" y="38023"/>
                  </a:lnTo>
                  <a:lnTo>
                    <a:pt x="294679" y="38023"/>
                  </a:lnTo>
                  <a:lnTo>
                    <a:pt x="286013" y="25441"/>
                  </a:lnTo>
                  <a:lnTo>
                    <a:pt x="263959" y="10900"/>
                  </a:lnTo>
                  <a:lnTo>
                    <a:pt x="237083" y="5588"/>
                  </a:lnTo>
                  <a:close/>
                </a:path>
                <a:path w="641985" h="174625">
                  <a:moveTo>
                    <a:pt x="294679" y="38023"/>
                  </a:moveTo>
                  <a:lnTo>
                    <a:pt x="237083" y="38023"/>
                  </a:lnTo>
                  <a:lnTo>
                    <a:pt x="250993" y="40785"/>
                  </a:lnTo>
                  <a:lnTo>
                    <a:pt x="261967" y="48369"/>
                  </a:lnTo>
                  <a:lnTo>
                    <a:pt x="269167" y="59728"/>
                  </a:lnTo>
                  <a:lnTo>
                    <a:pt x="271754" y="73812"/>
                  </a:lnTo>
                  <a:lnTo>
                    <a:pt x="269167" y="87896"/>
                  </a:lnTo>
                  <a:lnTo>
                    <a:pt x="261967" y="99255"/>
                  </a:lnTo>
                  <a:lnTo>
                    <a:pt x="250993" y="106839"/>
                  </a:lnTo>
                  <a:lnTo>
                    <a:pt x="237083" y="109601"/>
                  </a:lnTo>
                  <a:lnTo>
                    <a:pt x="294676" y="109601"/>
                  </a:lnTo>
                  <a:lnTo>
                    <a:pt x="300938" y="100511"/>
                  </a:lnTo>
                  <a:lnTo>
                    <a:pt x="306425" y="73812"/>
                  </a:lnTo>
                  <a:lnTo>
                    <a:pt x="300938" y="47111"/>
                  </a:lnTo>
                  <a:lnTo>
                    <a:pt x="294679" y="38023"/>
                  </a:lnTo>
                  <a:close/>
                </a:path>
                <a:path w="641985" h="174625">
                  <a:moveTo>
                    <a:pt x="370166" y="8940"/>
                  </a:moveTo>
                  <a:lnTo>
                    <a:pt x="341083" y="8940"/>
                  </a:lnTo>
                  <a:lnTo>
                    <a:pt x="339966" y="10058"/>
                  </a:lnTo>
                  <a:lnTo>
                    <a:pt x="339966" y="137553"/>
                  </a:lnTo>
                  <a:lnTo>
                    <a:pt x="341083" y="138671"/>
                  </a:lnTo>
                  <a:lnTo>
                    <a:pt x="370166" y="138671"/>
                  </a:lnTo>
                  <a:lnTo>
                    <a:pt x="371284" y="137553"/>
                  </a:lnTo>
                  <a:lnTo>
                    <a:pt x="371284" y="86106"/>
                  </a:lnTo>
                  <a:lnTo>
                    <a:pt x="460743" y="86106"/>
                  </a:lnTo>
                  <a:lnTo>
                    <a:pt x="460743" y="54800"/>
                  </a:lnTo>
                  <a:lnTo>
                    <a:pt x="371284" y="54800"/>
                  </a:lnTo>
                  <a:lnTo>
                    <a:pt x="371284" y="10058"/>
                  </a:lnTo>
                  <a:lnTo>
                    <a:pt x="370166" y="8940"/>
                  </a:lnTo>
                  <a:close/>
                </a:path>
                <a:path w="641985" h="174625">
                  <a:moveTo>
                    <a:pt x="460743" y="86106"/>
                  </a:moveTo>
                  <a:lnTo>
                    <a:pt x="429437" y="86106"/>
                  </a:lnTo>
                  <a:lnTo>
                    <a:pt x="429437" y="137553"/>
                  </a:lnTo>
                  <a:lnTo>
                    <a:pt x="430555" y="138671"/>
                  </a:lnTo>
                  <a:lnTo>
                    <a:pt x="459625" y="138671"/>
                  </a:lnTo>
                  <a:lnTo>
                    <a:pt x="460743" y="137553"/>
                  </a:lnTo>
                  <a:lnTo>
                    <a:pt x="460743" y="86106"/>
                  </a:lnTo>
                  <a:close/>
                </a:path>
                <a:path w="641985" h="174625">
                  <a:moveTo>
                    <a:pt x="459625" y="8940"/>
                  </a:moveTo>
                  <a:lnTo>
                    <a:pt x="430555" y="8940"/>
                  </a:lnTo>
                  <a:lnTo>
                    <a:pt x="429437" y="10058"/>
                  </a:lnTo>
                  <a:lnTo>
                    <a:pt x="429437" y="54800"/>
                  </a:lnTo>
                  <a:lnTo>
                    <a:pt x="460743" y="54800"/>
                  </a:lnTo>
                  <a:lnTo>
                    <a:pt x="460743" y="10058"/>
                  </a:lnTo>
                  <a:lnTo>
                    <a:pt x="459625" y="8940"/>
                  </a:lnTo>
                  <a:close/>
                </a:path>
                <a:path w="641985" h="174625">
                  <a:moveTo>
                    <a:pt x="640791" y="107353"/>
                  </a:moveTo>
                  <a:lnTo>
                    <a:pt x="495414" y="107353"/>
                  </a:lnTo>
                  <a:lnTo>
                    <a:pt x="494296" y="108470"/>
                  </a:lnTo>
                  <a:lnTo>
                    <a:pt x="494296" y="173342"/>
                  </a:lnTo>
                  <a:lnTo>
                    <a:pt x="495414" y="174459"/>
                  </a:lnTo>
                  <a:lnTo>
                    <a:pt x="524484" y="174459"/>
                  </a:lnTo>
                  <a:lnTo>
                    <a:pt x="525602" y="173342"/>
                  </a:lnTo>
                  <a:lnTo>
                    <a:pt x="525602" y="138671"/>
                  </a:lnTo>
                  <a:lnTo>
                    <a:pt x="641908" y="138671"/>
                  </a:lnTo>
                  <a:lnTo>
                    <a:pt x="641908" y="108470"/>
                  </a:lnTo>
                  <a:lnTo>
                    <a:pt x="640791" y="107353"/>
                  </a:lnTo>
                  <a:close/>
                </a:path>
                <a:path w="641985" h="174625">
                  <a:moveTo>
                    <a:pt x="641908" y="138671"/>
                  </a:moveTo>
                  <a:lnTo>
                    <a:pt x="610603" y="138671"/>
                  </a:lnTo>
                  <a:lnTo>
                    <a:pt x="610603" y="173342"/>
                  </a:lnTo>
                  <a:lnTo>
                    <a:pt x="611720" y="174459"/>
                  </a:lnTo>
                  <a:lnTo>
                    <a:pt x="640791" y="174459"/>
                  </a:lnTo>
                  <a:lnTo>
                    <a:pt x="641908" y="173342"/>
                  </a:lnTo>
                  <a:lnTo>
                    <a:pt x="641908" y="138671"/>
                  </a:lnTo>
                  <a:close/>
                </a:path>
                <a:path w="641985" h="174625">
                  <a:moveTo>
                    <a:pt x="618426" y="8940"/>
                  </a:moveTo>
                  <a:lnTo>
                    <a:pt x="526719" y="8940"/>
                  </a:lnTo>
                  <a:lnTo>
                    <a:pt x="525602" y="10058"/>
                  </a:lnTo>
                  <a:lnTo>
                    <a:pt x="515543" y="96177"/>
                  </a:lnTo>
                  <a:lnTo>
                    <a:pt x="514515" y="101320"/>
                  </a:lnTo>
                  <a:lnTo>
                    <a:pt x="514426" y="102882"/>
                  </a:lnTo>
                  <a:lnTo>
                    <a:pt x="512191" y="107353"/>
                  </a:lnTo>
                  <a:lnTo>
                    <a:pt x="545731" y="107353"/>
                  </a:lnTo>
                  <a:lnTo>
                    <a:pt x="546849" y="105117"/>
                  </a:lnTo>
                  <a:lnTo>
                    <a:pt x="546849" y="104000"/>
                  </a:lnTo>
                  <a:lnTo>
                    <a:pt x="547306" y="101320"/>
                  </a:lnTo>
                  <a:lnTo>
                    <a:pt x="553567" y="40259"/>
                  </a:lnTo>
                  <a:lnTo>
                    <a:pt x="619544" y="40258"/>
                  </a:lnTo>
                  <a:lnTo>
                    <a:pt x="619544" y="10058"/>
                  </a:lnTo>
                  <a:lnTo>
                    <a:pt x="618426" y="8940"/>
                  </a:lnTo>
                  <a:close/>
                </a:path>
                <a:path w="641985" h="174625">
                  <a:moveTo>
                    <a:pt x="619544" y="40258"/>
                  </a:moveTo>
                  <a:lnTo>
                    <a:pt x="588238" y="40259"/>
                  </a:lnTo>
                  <a:lnTo>
                    <a:pt x="588238" y="107353"/>
                  </a:lnTo>
                  <a:lnTo>
                    <a:pt x="619544" y="107353"/>
                  </a:lnTo>
                  <a:lnTo>
                    <a:pt x="619544" y="40258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1025780" y="495852"/>
            <a:ext cx="1177290" cy="993775"/>
            <a:chOff x="1025780" y="495852"/>
            <a:chExt cx="1177290" cy="993775"/>
          </a:xfrm>
        </p:grpSpPr>
        <p:sp>
          <p:nvSpPr>
            <p:cNvPr id="105" name="object 105"/>
            <p:cNvSpPr/>
            <p:nvPr/>
          </p:nvSpPr>
          <p:spPr>
            <a:xfrm>
              <a:off x="1439037" y="495858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5">
                  <a:moveTo>
                    <a:pt x="386511" y="647395"/>
                  </a:moveTo>
                  <a:lnTo>
                    <a:pt x="144691" y="133286"/>
                  </a:lnTo>
                  <a:lnTo>
                    <a:pt x="114325" y="166039"/>
                  </a:lnTo>
                  <a:lnTo>
                    <a:pt x="88277" y="202958"/>
                  </a:lnTo>
                  <a:lnTo>
                    <a:pt x="67106" y="243484"/>
                  </a:lnTo>
                  <a:lnTo>
                    <a:pt x="51333" y="287032"/>
                  </a:lnTo>
                  <a:lnTo>
                    <a:pt x="41478" y="332994"/>
                  </a:lnTo>
                  <a:lnTo>
                    <a:pt x="38074" y="380822"/>
                  </a:lnTo>
                  <a:lnTo>
                    <a:pt x="38519" y="398513"/>
                  </a:lnTo>
                  <a:lnTo>
                    <a:pt x="39839" y="415975"/>
                  </a:lnTo>
                  <a:lnTo>
                    <a:pt x="45504" y="418287"/>
                  </a:lnTo>
                  <a:lnTo>
                    <a:pt x="50939" y="420801"/>
                  </a:lnTo>
                  <a:lnTo>
                    <a:pt x="56108" y="423519"/>
                  </a:lnTo>
                  <a:lnTo>
                    <a:pt x="54914" y="412991"/>
                  </a:lnTo>
                  <a:lnTo>
                    <a:pt x="54038" y="402361"/>
                  </a:lnTo>
                  <a:lnTo>
                    <a:pt x="53492" y="391642"/>
                  </a:lnTo>
                  <a:lnTo>
                    <a:pt x="53301" y="380822"/>
                  </a:lnTo>
                  <a:lnTo>
                    <a:pt x="56654" y="333806"/>
                  </a:lnTo>
                  <a:lnTo>
                    <a:pt x="66408" y="289001"/>
                  </a:lnTo>
                  <a:lnTo>
                    <a:pt x="82092" y="246748"/>
                  </a:lnTo>
                  <a:lnTo>
                    <a:pt x="103263" y="207416"/>
                  </a:lnTo>
                  <a:lnTo>
                    <a:pt x="129463" y="171373"/>
                  </a:lnTo>
                  <a:lnTo>
                    <a:pt x="352247" y="649312"/>
                  </a:lnTo>
                  <a:lnTo>
                    <a:pt x="386511" y="649312"/>
                  </a:lnTo>
                  <a:lnTo>
                    <a:pt x="386511" y="647395"/>
                  </a:lnTo>
                  <a:close/>
                </a:path>
                <a:path w="763905" h="763905">
                  <a:moveTo>
                    <a:pt x="763524" y="380822"/>
                  </a:moveTo>
                  <a:lnTo>
                    <a:pt x="760539" y="333222"/>
                  </a:lnTo>
                  <a:lnTo>
                    <a:pt x="751840" y="287337"/>
                  </a:lnTo>
                  <a:lnTo>
                    <a:pt x="737781" y="243535"/>
                  </a:lnTo>
                  <a:lnTo>
                    <a:pt x="718731" y="202184"/>
                  </a:lnTo>
                  <a:lnTo>
                    <a:pt x="695058" y="163626"/>
                  </a:lnTo>
                  <a:lnTo>
                    <a:pt x="680110" y="144716"/>
                  </a:lnTo>
                  <a:lnTo>
                    <a:pt x="667118" y="128257"/>
                  </a:lnTo>
                  <a:lnTo>
                    <a:pt x="655002" y="116141"/>
                  </a:lnTo>
                  <a:lnTo>
                    <a:pt x="635279" y="96405"/>
                  </a:lnTo>
                  <a:lnTo>
                    <a:pt x="599897" y="68465"/>
                  </a:lnTo>
                  <a:lnTo>
                    <a:pt x="561352" y="44792"/>
                  </a:lnTo>
                  <a:lnTo>
                    <a:pt x="519988" y="25742"/>
                  </a:lnTo>
                  <a:lnTo>
                    <a:pt x="476186" y="11684"/>
                  </a:lnTo>
                  <a:lnTo>
                    <a:pt x="430314" y="2984"/>
                  </a:lnTo>
                  <a:lnTo>
                    <a:pt x="382714" y="0"/>
                  </a:lnTo>
                  <a:lnTo>
                    <a:pt x="334708" y="2984"/>
                  </a:lnTo>
                  <a:lnTo>
                    <a:pt x="288480" y="11684"/>
                  </a:lnTo>
                  <a:lnTo>
                    <a:pt x="244398" y="25742"/>
                  </a:lnTo>
                  <a:lnTo>
                    <a:pt x="202806" y="44792"/>
                  </a:lnTo>
                  <a:lnTo>
                    <a:pt x="164058" y="68465"/>
                  </a:lnTo>
                  <a:lnTo>
                    <a:pt x="128536" y="96405"/>
                  </a:lnTo>
                  <a:lnTo>
                    <a:pt x="96583" y="128257"/>
                  </a:lnTo>
                  <a:lnTo>
                    <a:pt x="68567" y="163626"/>
                  </a:lnTo>
                  <a:lnTo>
                    <a:pt x="44843" y="202184"/>
                  </a:lnTo>
                  <a:lnTo>
                    <a:pt x="25755" y="243535"/>
                  </a:lnTo>
                  <a:lnTo>
                    <a:pt x="11684" y="287337"/>
                  </a:lnTo>
                  <a:lnTo>
                    <a:pt x="2984" y="333222"/>
                  </a:lnTo>
                  <a:lnTo>
                    <a:pt x="0" y="380822"/>
                  </a:lnTo>
                  <a:lnTo>
                    <a:pt x="0" y="388937"/>
                  </a:lnTo>
                  <a:lnTo>
                    <a:pt x="342" y="396951"/>
                  </a:lnTo>
                  <a:lnTo>
                    <a:pt x="838" y="404926"/>
                  </a:lnTo>
                  <a:lnTo>
                    <a:pt x="9004" y="406463"/>
                  </a:lnTo>
                  <a:lnTo>
                    <a:pt x="16916" y="408343"/>
                  </a:lnTo>
                  <a:lnTo>
                    <a:pt x="24574" y="410527"/>
                  </a:lnTo>
                  <a:lnTo>
                    <a:pt x="31991" y="412978"/>
                  </a:lnTo>
                  <a:lnTo>
                    <a:pt x="31330" y="404926"/>
                  </a:lnTo>
                  <a:lnTo>
                    <a:pt x="30861" y="396951"/>
                  </a:lnTo>
                  <a:lnTo>
                    <a:pt x="30568" y="388937"/>
                  </a:lnTo>
                  <a:lnTo>
                    <a:pt x="30467" y="380822"/>
                  </a:lnTo>
                  <a:lnTo>
                    <a:pt x="33629" y="334416"/>
                  </a:lnTo>
                  <a:lnTo>
                    <a:pt x="43065" y="288099"/>
                  </a:lnTo>
                  <a:lnTo>
                    <a:pt x="58191" y="244944"/>
                  </a:lnTo>
                  <a:lnTo>
                    <a:pt x="78625" y="204520"/>
                  </a:lnTo>
                  <a:lnTo>
                    <a:pt x="103949" y="167233"/>
                  </a:lnTo>
                  <a:lnTo>
                    <a:pt x="133756" y="133527"/>
                  </a:lnTo>
                  <a:lnTo>
                    <a:pt x="167601" y="103835"/>
                  </a:lnTo>
                  <a:lnTo>
                    <a:pt x="205066" y="78574"/>
                  </a:lnTo>
                  <a:lnTo>
                    <a:pt x="245732" y="58178"/>
                  </a:lnTo>
                  <a:lnTo>
                    <a:pt x="289179" y="43078"/>
                  </a:lnTo>
                  <a:lnTo>
                    <a:pt x="334975" y="33705"/>
                  </a:lnTo>
                  <a:lnTo>
                    <a:pt x="382714" y="30480"/>
                  </a:lnTo>
                  <a:lnTo>
                    <a:pt x="434276" y="34277"/>
                  </a:lnTo>
                  <a:lnTo>
                    <a:pt x="483552" y="45288"/>
                  </a:lnTo>
                  <a:lnTo>
                    <a:pt x="530085" y="62966"/>
                  </a:lnTo>
                  <a:lnTo>
                    <a:pt x="573430" y="86766"/>
                  </a:lnTo>
                  <a:lnTo>
                    <a:pt x="613117" y="116141"/>
                  </a:lnTo>
                  <a:lnTo>
                    <a:pt x="603592" y="116141"/>
                  </a:lnTo>
                  <a:lnTo>
                    <a:pt x="597865" y="114249"/>
                  </a:lnTo>
                  <a:lnTo>
                    <a:pt x="573112" y="96812"/>
                  </a:lnTo>
                  <a:lnTo>
                    <a:pt x="573112" y="114249"/>
                  </a:lnTo>
                  <a:lnTo>
                    <a:pt x="356069" y="114249"/>
                  </a:lnTo>
                  <a:lnTo>
                    <a:pt x="356069" y="527431"/>
                  </a:lnTo>
                  <a:lnTo>
                    <a:pt x="169456" y="131394"/>
                  </a:lnTo>
                  <a:lnTo>
                    <a:pt x="205701" y="104267"/>
                  </a:lnTo>
                  <a:lnTo>
                    <a:pt x="245605" y="82524"/>
                  </a:lnTo>
                  <a:lnTo>
                    <a:pt x="288721" y="66535"/>
                  </a:lnTo>
                  <a:lnTo>
                    <a:pt x="334568" y="56680"/>
                  </a:lnTo>
                  <a:lnTo>
                    <a:pt x="382714" y="53314"/>
                  </a:lnTo>
                  <a:lnTo>
                    <a:pt x="434416" y="57480"/>
                  </a:lnTo>
                  <a:lnTo>
                    <a:pt x="483628" y="69494"/>
                  </a:lnTo>
                  <a:lnTo>
                    <a:pt x="529971" y="88658"/>
                  </a:lnTo>
                  <a:lnTo>
                    <a:pt x="573112" y="114249"/>
                  </a:lnTo>
                  <a:lnTo>
                    <a:pt x="573112" y="96812"/>
                  </a:lnTo>
                  <a:lnTo>
                    <a:pt x="560692" y="88049"/>
                  </a:lnTo>
                  <a:lnTo>
                    <a:pt x="520217" y="66865"/>
                  </a:lnTo>
                  <a:lnTo>
                    <a:pt x="482714" y="53314"/>
                  </a:lnTo>
                  <a:lnTo>
                    <a:pt x="476821" y="51181"/>
                  </a:lnTo>
                  <a:lnTo>
                    <a:pt x="430860" y="41440"/>
                  </a:lnTo>
                  <a:lnTo>
                    <a:pt x="382714" y="38087"/>
                  </a:lnTo>
                  <a:lnTo>
                    <a:pt x="330034" y="42087"/>
                  </a:lnTo>
                  <a:lnTo>
                    <a:pt x="279819" y="53682"/>
                  </a:lnTo>
                  <a:lnTo>
                    <a:pt x="232727" y="72224"/>
                  </a:lnTo>
                  <a:lnTo>
                    <a:pt x="189369" y="97066"/>
                  </a:lnTo>
                  <a:lnTo>
                    <a:pt x="150406" y="127571"/>
                  </a:lnTo>
                  <a:lnTo>
                    <a:pt x="386511" y="630262"/>
                  </a:lnTo>
                  <a:lnTo>
                    <a:pt x="386511" y="527431"/>
                  </a:lnTo>
                  <a:lnTo>
                    <a:pt x="386511" y="144716"/>
                  </a:lnTo>
                  <a:lnTo>
                    <a:pt x="592162" y="144716"/>
                  </a:lnTo>
                  <a:lnTo>
                    <a:pt x="633717" y="155600"/>
                  </a:lnTo>
                  <a:lnTo>
                    <a:pt x="667613" y="180416"/>
                  </a:lnTo>
                  <a:lnTo>
                    <a:pt x="690422" y="215938"/>
                  </a:lnTo>
                  <a:lnTo>
                    <a:pt x="698792" y="258965"/>
                  </a:lnTo>
                  <a:lnTo>
                    <a:pt x="689775" y="303314"/>
                  </a:lnTo>
                  <a:lnTo>
                    <a:pt x="665226" y="339648"/>
                  </a:lnTo>
                  <a:lnTo>
                    <a:pt x="628904" y="364185"/>
                  </a:lnTo>
                  <a:lnTo>
                    <a:pt x="584542" y="373202"/>
                  </a:lnTo>
                  <a:lnTo>
                    <a:pt x="409371" y="373202"/>
                  </a:lnTo>
                  <a:lnTo>
                    <a:pt x="409371" y="365594"/>
                  </a:lnTo>
                  <a:lnTo>
                    <a:pt x="584542" y="365594"/>
                  </a:lnTo>
                  <a:lnTo>
                    <a:pt x="626097" y="357238"/>
                  </a:lnTo>
                  <a:lnTo>
                    <a:pt x="636320" y="350354"/>
                  </a:lnTo>
                  <a:lnTo>
                    <a:pt x="659993" y="334416"/>
                  </a:lnTo>
                  <a:lnTo>
                    <a:pt x="682802" y="300532"/>
                  </a:lnTo>
                  <a:lnTo>
                    <a:pt x="691172" y="258965"/>
                  </a:lnTo>
                  <a:lnTo>
                    <a:pt x="682802" y="217398"/>
                  </a:lnTo>
                  <a:lnTo>
                    <a:pt x="675944" y="207213"/>
                  </a:lnTo>
                  <a:lnTo>
                    <a:pt x="675944" y="258965"/>
                  </a:lnTo>
                  <a:lnTo>
                    <a:pt x="668896" y="294932"/>
                  </a:lnTo>
                  <a:lnTo>
                    <a:pt x="649528" y="323938"/>
                  </a:lnTo>
                  <a:lnTo>
                    <a:pt x="620509" y="343306"/>
                  </a:lnTo>
                  <a:lnTo>
                    <a:pt x="584542" y="350354"/>
                  </a:lnTo>
                  <a:lnTo>
                    <a:pt x="409371" y="350354"/>
                  </a:lnTo>
                  <a:lnTo>
                    <a:pt x="409371" y="167576"/>
                  </a:lnTo>
                  <a:lnTo>
                    <a:pt x="584542" y="167576"/>
                  </a:lnTo>
                  <a:lnTo>
                    <a:pt x="620509" y="174891"/>
                  </a:lnTo>
                  <a:lnTo>
                    <a:pt x="649528" y="194703"/>
                  </a:lnTo>
                  <a:lnTo>
                    <a:pt x="668896" y="223799"/>
                  </a:lnTo>
                  <a:lnTo>
                    <a:pt x="675944" y="258965"/>
                  </a:lnTo>
                  <a:lnTo>
                    <a:pt x="675944" y="207213"/>
                  </a:lnTo>
                  <a:lnTo>
                    <a:pt x="659993" y="183502"/>
                  </a:lnTo>
                  <a:lnTo>
                    <a:pt x="636333" y="167576"/>
                  </a:lnTo>
                  <a:lnTo>
                    <a:pt x="626097" y="160680"/>
                  </a:lnTo>
                  <a:lnTo>
                    <a:pt x="584542" y="152323"/>
                  </a:lnTo>
                  <a:lnTo>
                    <a:pt x="394144" y="152323"/>
                  </a:lnTo>
                  <a:lnTo>
                    <a:pt x="394144" y="649300"/>
                  </a:lnTo>
                  <a:lnTo>
                    <a:pt x="409371" y="649300"/>
                  </a:lnTo>
                  <a:lnTo>
                    <a:pt x="409371" y="403682"/>
                  </a:lnTo>
                  <a:lnTo>
                    <a:pt x="584542" y="403682"/>
                  </a:lnTo>
                  <a:lnTo>
                    <a:pt x="621792" y="398894"/>
                  </a:lnTo>
                  <a:lnTo>
                    <a:pt x="655472" y="385356"/>
                  </a:lnTo>
                  <a:lnTo>
                    <a:pt x="672033" y="373202"/>
                  </a:lnTo>
                  <a:lnTo>
                    <a:pt x="684149" y="364312"/>
                  </a:lnTo>
                  <a:lnTo>
                    <a:pt x="706412" y="337019"/>
                  </a:lnTo>
                  <a:lnTo>
                    <a:pt x="707796" y="348157"/>
                  </a:lnTo>
                  <a:lnTo>
                    <a:pt x="709015" y="358927"/>
                  </a:lnTo>
                  <a:lnTo>
                    <a:pt x="709879" y="369697"/>
                  </a:lnTo>
                  <a:lnTo>
                    <a:pt x="710209" y="380822"/>
                  </a:lnTo>
                  <a:lnTo>
                    <a:pt x="706653" y="429691"/>
                  </a:lnTo>
                  <a:lnTo>
                    <a:pt x="696341" y="476275"/>
                  </a:lnTo>
                  <a:lnTo>
                    <a:pt x="679767" y="520065"/>
                  </a:lnTo>
                  <a:lnTo>
                    <a:pt x="657453" y="560578"/>
                  </a:lnTo>
                  <a:lnTo>
                    <a:pt x="629881" y="597293"/>
                  </a:lnTo>
                  <a:lnTo>
                    <a:pt x="597585" y="629729"/>
                  </a:lnTo>
                  <a:lnTo>
                    <a:pt x="561047" y="657377"/>
                  </a:lnTo>
                  <a:lnTo>
                    <a:pt x="520788" y="679754"/>
                  </a:lnTo>
                  <a:lnTo>
                    <a:pt x="477304" y="696341"/>
                  </a:lnTo>
                  <a:lnTo>
                    <a:pt x="431114" y="706666"/>
                  </a:lnTo>
                  <a:lnTo>
                    <a:pt x="382714" y="710222"/>
                  </a:lnTo>
                  <a:lnTo>
                    <a:pt x="363220" y="709650"/>
                  </a:lnTo>
                  <a:lnTo>
                    <a:pt x="344043" y="707961"/>
                  </a:lnTo>
                  <a:lnTo>
                    <a:pt x="325208" y="705205"/>
                  </a:lnTo>
                  <a:lnTo>
                    <a:pt x="306730" y="701433"/>
                  </a:lnTo>
                  <a:lnTo>
                    <a:pt x="306705" y="705205"/>
                  </a:lnTo>
                  <a:lnTo>
                    <a:pt x="306603" y="707961"/>
                  </a:lnTo>
                  <a:lnTo>
                    <a:pt x="306362" y="711542"/>
                  </a:lnTo>
                  <a:lnTo>
                    <a:pt x="305727" y="716737"/>
                  </a:lnTo>
                  <a:lnTo>
                    <a:pt x="324472" y="720483"/>
                  </a:lnTo>
                  <a:lnTo>
                    <a:pt x="343573" y="723214"/>
                  </a:lnTo>
                  <a:lnTo>
                    <a:pt x="362991" y="724890"/>
                  </a:lnTo>
                  <a:lnTo>
                    <a:pt x="382714" y="725462"/>
                  </a:lnTo>
                  <a:lnTo>
                    <a:pt x="429056" y="722312"/>
                  </a:lnTo>
                  <a:lnTo>
                    <a:pt x="473557" y="713155"/>
                  </a:lnTo>
                  <a:lnTo>
                    <a:pt x="481939" y="710222"/>
                  </a:lnTo>
                  <a:lnTo>
                    <a:pt x="515785" y="698385"/>
                  </a:lnTo>
                  <a:lnTo>
                    <a:pt x="555345" y="678421"/>
                  </a:lnTo>
                  <a:lnTo>
                    <a:pt x="591807" y="653669"/>
                  </a:lnTo>
                  <a:lnTo>
                    <a:pt x="624763" y="624547"/>
                  </a:lnTo>
                  <a:lnTo>
                    <a:pt x="653796" y="591451"/>
                  </a:lnTo>
                  <a:lnTo>
                    <a:pt x="678484" y="554799"/>
                  </a:lnTo>
                  <a:lnTo>
                    <a:pt x="698398" y="514997"/>
                  </a:lnTo>
                  <a:lnTo>
                    <a:pt x="713143" y="472465"/>
                  </a:lnTo>
                  <a:lnTo>
                    <a:pt x="722299" y="427609"/>
                  </a:lnTo>
                  <a:lnTo>
                    <a:pt x="725449" y="380822"/>
                  </a:lnTo>
                  <a:lnTo>
                    <a:pt x="725093" y="363982"/>
                  </a:lnTo>
                  <a:lnTo>
                    <a:pt x="724014" y="347497"/>
                  </a:lnTo>
                  <a:lnTo>
                    <a:pt x="722884" y="337019"/>
                  </a:lnTo>
                  <a:lnTo>
                    <a:pt x="722236" y="331012"/>
                  </a:lnTo>
                  <a:lnTo>
                    <a:pt x="719734" y="314172"/>
                  </a:lnTo>
                  <a:lnTo>
                    <a:pt x="719734" y="310375"/>
                  </a:lnTo>
                  <a:lnTo>
                    <a:pt x="721639" y="304647"/>
                  </a:lnTo>
                  <a:lnTo>
                    <a:pt x="723544" y="300850"/>
                  </a:lnTo>
                  <a:lnTo>
                    <a:pt x="727443" y="320852"/>
                  </a:lnTo>
                  <a:lnTo>
                    <a:pt x="730440" y="340829"/>
                  </a:lnTo>
                  <a:lnTo>
                    <a:pt x="732383" y="360819"/>
                  </a:lnTo>
                  <a:lnTo>
                    <a:pt x="733069" y="380822"/>
                  </a:lnTo>
                  <a:lnTo>
                    <a:pt x="729907" y="427609"/>
                  </a:lnTo>
                  <a:lnTo>
                    <a:pt x="720471" y="474345"/>
                  </a:lnTo>
                  <a:lnTo>
                    <a:pt x="705370" y="517791"/>
                  </a:lnTo>
                  <a:lnTo>
                    <a:pt x="684974" y="558469"/>
                  </a:lnTo>
                  <a:lnTo>
                    <a:pt x="659701" y="595934"/>
                  </a:lnTo>
                  <a:lnTo>
                    <a:pt x="630008" y="629780"/>
                  </a:lnTo>
                  <a:lnTo>
                    <a:pt x="596303" y="659587"/>
                  </a:lnTo>
                  <a:lnTo>
                    <a:pt x="559015" y="684911"/>
                  </a:lnTo>
                  <a:lnTo>
                    <a:pt x="518591" y="705358"/>
                  </a:lnTo>
                  <a:lnTo>
                    <a:pt x="475399" y="720483"/>
                  </a:lnTo>
                  <a:lnTo>
                    <a:pt x="430009" y="729856"/>
                  </a:lnTo>
                  <a:lnTo>
                    <a:pt x="382714" y="733082"/>
                  </a:lnTo>
                  <a:lnTo>
                    <a:pt x="362712" y="732510"/>
                  </a:lnTo>
                  <a:lnTo>
                    <a:pt x="343001" y="730808"/>
                  </a:lnTo>
                  <a:lnTo>
                    <a:pt x="323621" y="728040"/>
                  </a:lnTo>
                  <a:lnTo>
                    <a:pt x="304584" y="724242"/>
                  </a:lnTo>
                  <a:lnTo>
                    <a:pt x="303364" y="730389"/>
                  </a:lnTo>
                  <a:lnTo>
                    <a:pt x="297014" y="752208"/>
                  </a:lnTo>
                  <a:lnTo>
                    <a:pt x="296506" y="753656"/>
                  </a:lnTo>
                  <a:lnTo>
                    <a:pt x="317487" y="757897"/>
                  </a:lnTo>
                  <a:lnTo>
                    <a:pt x="338874" y="760996"/>
                  </a:lnTo>
                  <a:lnTo>
                    <a:pt x="360616" y="762901"/>
                  </a:lnTo>
                  <a:lnTo>
                    <a:pt x="382714" y="763549"/>
                  </a:lnTo>
                  <a:lnTo>
                    <a:pt x="430314" y="760564"/>
                  </a:lnTo>
                  <a:lnTo>
                    <a:pt x="476186" y="751865"/>
                  </a:lnTo>
                  <a:lnTo>
                    <a:pt x="519988" y="737781"/>
                  </a:lnTo>
                  <a:lnTo>
                    <a:pt x="561352" y="718705"/>
                  </a:lnTo>
                  <a:lnTo>
                    <a:pt x="599897" y="694969"/>
                  </a:lnTo>
                  <a:lnTo>
                    <a:pt x="635279" y="666953"/>
                  </a:lnTo>
                  <a:lnTo>
                    <a:pt x="667118" y="635000"/>
                  </a:lnTo>
                  <a:lnTo>
                    <a:pt x="695058" y="599478"/>
                  </a:lnTo>
                  <a:lnTo>
                    <a:pt x="718731" y="560730"/>
                  </a:lnTo>
                  <a:lnTo>
                    <a:pt x="737781" y="519137"/>
                  </a:lnTo>
                  <a:lnTo>
                    <a:pt x="751840" y="475056"/>
                  </a:lnTo>
                  <a:lnTo>
                    <a:pt x="760539" y="428828"/>
                  </a:lnTo>
                  <a:lnTo>
                    <a:pt x="763524" y="380822"/>
                  </a:lnTo>
                  <a:close/>
                </a:path>
              </a:pathLst>
            </a:custGeom>
            <a:solidFill>
              <a:srgbClr val="008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25780" y="910967"/>
              <a:ext cx="708025" cy="578485"/>
            </a:xfrm>
            <a:custGeom>
              <a:avLst/>
              <a:gdLst/>
              <a:ahLst/>
              <a:cxnLst/>
              <a:rect l="l" t="t" r="r" b="b"/>
              <a:pathLst>
                <a:path w="708025" h="578485">
                  <a:moveTo>
                    <a:pt x="658140" y="71361"/>
                  </a:moveTo>
                  <a:lnTo>
                    <a:pt x="639610" y="71361"/>
                  </a:lnTo>
                  <a:lnTo>
                    <a:pt x="632498" y="87159"/>
                  </a:lnTo>
                  <a:lnTo>
                    <a:pt x="624408" y="108353"/>
                  </a:lnTo>
                  <a:lnTo>
                    <a:pt x="616003" y="135076"/>
                  </a:lnTo>
                  <a:lnTo>
                    <a:pt x="607949" y="167462"/>
                  </a:lnTo>
                  <a:lnTo>
                    <a:pt x="607517" y="167881"/>
                  </a:lnTo>
                  <a:lnTo>
                    <a:pt x="557941" y="192781"/>
                  </a:lnTo>
                  <a:lnTo>
                    <a:pt x="530996" y="230928"/>
                  </a:lnTo>
                  <a:lnTo>
                    <a:pt x="526969" y="233913"/>
                  </a:lnTo>
                  <a:lnTo>
                    <a:pt x="515124" y="271150"/>
                  </a:lnTo>
                  <a:lnTo>
                    <a:pt x="512298" y="324459"/>
                  </a:lnTo>
                  <a:lnTo>
                    <a:pt x="518129" y="366145"/>
                  </a:lnTo>
                  <a:lnTo>
                    <a:pt x="529822" y="406817"/>
                  </a:lnTo>
                  <a:lnTo>
                    <a:pt x="546176" y="445033"/>
                  </a:lnTo>
                  <a:lnTo>
                    <a:pt x="568895" y="483723"/>
                  </a:lnTo>
                  <a:lnTo>
                    <a:pt x="593867" y="517677"/>
                  </a:lnTo>
                  <a:lnTo>
                    <a:pt x="624716" y="553234"/>
                  </a:lnTo>
                  <a:lnTo>
                    <a:pt x="649693" y="578256"/>
                  </a:lnTo>
                  <a:lnTo>
                    <a:pt x="639249" y="554609"/>
                  </a:lnTo>
                  <a:lnTo>
                    <a:pt x="633429" y="523378"/>
                  </a:lnTo>
                  <a:lnTo>
                    <a:pt x="633875" y="488657"/>
                  </a:lnTo>
                  <a:lnTo>
                    <a:pt x="642226" y="454545"/>
                  </a:lnTo>
                  <a:lnTo>
                    <a:pt x="647801" y="441607"/>
                  </a:lnTo>
                  <a:lnTo>
                    <a:pt x="652793" y="431393"/>
                  </a:lnTo>
                  <a:lnTo>
                    <a:pt x="603554" y="431393"/>
                  </a:lnTo>
                  <a:lnTo>
                    <a:pt x="587181" y="364473"/>
                  </a:lnTo>
                  <a:lnTo>
                    <a:pt x="586355" y="298992"/>
                  </a:lnTo>
                  <a:lnTo>
                    <a:pt x="594899" y="241051"/>
                  </a:lnTo>
                  <a:lnTo>
                    <a:pt x="606636" y="196745"/>
                  </a:lnTo>
                  <a:lnTo>
                    <a:pt x="615391" y="172173"/>
                  </a:lnTo>
                  <a:lnTo>
                    <a:pt x="616013" y="170662"/>
                  </a:lnTo>
                  <a:lnTo>
                    <a:pt x="616470" y="169392"/>
                  </a:lnTo>
                  <a:lnTo>
                    <a:pt x="616851" y="168249"/>
                  </a:lnTo>
                  <a:lnTo>
                    <a:pt x="628626" y="138342"/>
                  </a:lnTo>
                  <a:lnTo>
                    <a:pt x="644852" y="98906"/>
                  </a:lnTo>
                  <a:lnTo>
                    <a:pt x="658140" y="71361"/>
                  </a:lnTo>
                  <a:close/>
                </a:path>
                <a:path w="708025" h="578485">
                  <a:moveTo>
                    <a:pt x="625335" y="176860"/>
                  </a:moveTo>
                  <a:lnTo>
                    <a:pt x="599879" y="262215"/>
                  </a:lnTo>
                  <a:lnTo>
                    <a:pt x="594842" y="344646"/>
                  </a:lnTo>
                  <a:lnTo>
                    <a:pt x="599607" y="406817"/>
                  </a:lnTo>
                  <a:lnTo>
                    <a:pt x="603554" y="431393"/>
                  </a:lnTo>
                  <a:lnTo>
                    <a:pt x="652793" y="431393"/>
                  </a:lnTo>
                  <a:lnTo>
                    <a:pt x="653986" y="428953"/>
                  </a:lnTo>
                  <a:lnTo>
                    <a:pt x="660542" y="416478"/>
                  </a:lnTo>
                  <a:lnTo>
                    <a:pt x="684976" y="367809"/>
                  </a:lnTo>
                  <a:lnTo>
                    <a:pt x="699643" y="330199"/>
                  </a:lnTo>
                  <a:lnTo>
                    <a:pt x="707569" y="280244"/>
                  </a:lnTo>
                  <a:lnTo>
                    <a:pt x="703291" y="255904"/>
                  </a:lnTo>
                  <a:lnTo>
                    <a:pt x="677694" y="213956"/>
                  </a:lnTo>
                  <a:lnTo>
                    <a:pt x="642158" y="185951"/>
                  </a:lnTo>
                  <a:lnTo>
                    <a:pt x="630839" y="179014"/>
                  </a:lnTo>
                  <a:lnTo>
                    <a:pt x="625335" y="176860"/>
                  </a:lnTo>
                  <a:close/>
                </a:path>
                <a:path w="708025" h="578485">
                  <a:moveTo>
                    <a:pt x="421102" y="266725"/>
                  </a:moveTo>
                  <a:lnTo>
                    <a:pt x="340448" y="266725"/>
                  </a:lnTo>
                  <a:lnTo>
                    <a:pt x="341591" y="279336"/>
                  </a:lnTo>
                  <a:lnTo>
                    <a:pt x="342887" y="284454"/>
                  </a:lnTo>
                  <a:lnTo>
                    <a:pt x="391903" y="274936"/>
                  </a:lnTo>
                  <a:lnTo>
                    <a:pt x="418880" y="267938"/>
                  </a:lnTo>
                  <a:lnTo>
                    <a:pt x="421102" y="266725"/>
                  </a:lnTo>
                  <a:close/>
                </a:path>
                <a:path w="708025" h="578485">
                  <a:moveTo>
                    <a:pt x="0" y="136842"/>
                  </a:moveTo>
                  <a:lnTo>
                    <a:pt x="80182" y="202109"/>
                  </a:lnTo>
                  <a:lnTo>
                    <a:pt x="133773" y="237164"/>
                  </a:lnTo>
                  <a:lnTo>
                    <a:pt x="184953" y="253976"/>
                  </a:lnTo>
                  <a:lnTo>
                    <a:pt x="257898" y="264515"/>
                  </a:lnTo>
                  <a:lnTo>
                    <a:pt x="291978" y="272301"/>
                  </a:lnTo>
                  <a:lnTo>
                    <a:pt x="311937" y="275126"/>
                  </a:lnTo>
                  <a:lnTo>
                    <a:pt x="325514" y="273198"/>
                  </a:lnTo>
                  <a:lnTo>
                    <a:pt x="340448" y="266725"/>
                  </a:lnTo>
                  <a:lnTo>
                    <a:pt x="421102" y="266725"/>
                  </a:lnTo>
                  <a:lnTo>
                    <a:pt x="433395" y="260015"/>
                  </a:lnTo>
                  <a:lnTo>
                    <a:pt x="445020" y="247726"/>
                  </a:lnTo>
                  <a:lnTo>
                    <a:pt x="508333" y="247726"/>
                  </a:lnTo>
                  <a:lnTo>
                    <a:pt x="526969" y="233913"/>
                  </a:lnTo>
                  <a:lnTo>
                    <a:pt x="535502" y="218898"/>
                  </a:lnTo>
                  <a:lnTo>
                    <a:pt x="546322" y="190012"/>
                  </a:lnTo>
                  <a:lnTo>
                    <a:pt x="547764" y="180122"/>
                  </a:lnTo>
                  <a:lnTo>
                    <a:pt x="271575" y="180122"/>
                  </a:lnTo>
                  <a:lnTo>
                    <a:pt x="205219" y="170954"/>
                  </a:lnTo>
                  <a:lnTo>
                    <a:pt x="372053" y="170954"/>
                  </a:lnTo>
                  <a:lnTo>
                    <a:pt x="397371" y="166339"/>
                  </a:lnTo>
                  <a:lnTo>
                    <a:pt x="445753" y="152014"/>
                  </a:lnTo>
                  <a:lnTo>
                    <a:pt x="454919" y="148270"/>
                  </a:lnTo>
                  <a:lnTo>
                    <a:pt x="76506" y="148270"/>
                  </a:lnTo>
                  <a:lnTo>
                    <a:pt x="33612" y="146361"/>
                  </a:lnTo>
                  <a:lnTo>
                    <a:pt x="0" y="136842"/>
                  </a:lnTo>
                  <a:close/>
                </a:path>
                <a:path w="708025" h="578485">
                  <a:moveTo>
                    <a:pt x="508333" y="247726"/>
                  </a:moveTo>
                  <a:lnTo>
                    <a:pt x="445020" y="247726"/>
                  </a:lnTo>
                  <a:lnTo>
                    <a:pt x="443293" y="256552"/>
                  </a:lnTo>
                  <a:lnTo>
                    <a:pt x="444449" y="272338"/>
                  </a:lnTo>
                  <a:lnTo>
                    <a:pt x="500558" y="253488"/>
                  </a:lnTo>
                  <a:lnTo>
                    <a:pt x="508333" y="247726"/>
                  </a:lnTo>
                  <a:close/>
                </a:path>
                <a:path w="708025" h="578485">
                  <a:moveTo>
                    <a:pt x="535502" y="218898"/>
                  </a:moveTo>
                  <a:lnTo>
                    <a:pt x="526969" y="233913"/>
                  </a:lnTo>
                  <a:lnTo>
                    <a:pt x="530996" y="230928"/>
                  </a:lnTo>
                  <a:lnTo>
                    <a:pt x="535502" y="218898"/>
                  </a:lnTo>
                  <a:close/>
                </a:path>
                <a:path w="708025" h="578485">
                  <a:moveTo>
                    <a:pt x="668185" y="26301"/>
                  </a:moveTo>
                  <a:lnTo>
                    <a:pt x="622973" y="61201"/>
                  </a:lnTo>
                  <a:lnTo>
                    <a:pt x="603602" y="72422"/>
                  </a:lnTo>
                  <a:lnTo>
                    <a:pt x="583314" y="85172"/>
                  </a:lnTo>
                  <a:lnTo>
                    <a:pt x="549884" y="106362"/>
                  </a:lnTo>
                  <a:lnTo>
                    <a:pt x="496942" y="132604"/>
                  </a:lnTo>
                  <a:lnTo>
                    <a:pt x="451710" y="150250"/>
                  </a:lnTo>
                  <a:lnTo>
                    <a:pt x="445753" y="152014"/>
                  </a:lnTo>
                  <a:lnTo>
                    <a:pt x="398600" y="171270"/>
                  </a:lnTo>
                  <a:lnTo>
                    <a:pt x="348417" y="175263"/>
                  </a:lnTo>
                  <a:lnTo>
                    <a:pt x="336476" y="177440"/>
                  </a:lnTo>
                  <a:lnTo>
                    <a:pt x="271575" y="180122"/>
                  </a:lnTo>
                  <a:lnTo>
                    <a:pt x="547764" y="180122"/>
                  </a:lnTo>
                  <a:lnTo>
                    <a:pt x="557098" y="116090"/>
                  </a:lnTo>
                  <a:lnTo>
                    <a:pt x="567706" y="111517"/>
                  </a:lnTo>
                  <a:lnTo>
                    <a:pt x="575194" y="108130"/>
                  </a:lnTo>
                  <a:lnTo>
                    <a:pt x="583117" y="104253"/>
                  </a:lnTo>
                  <a:lnTo>
                    <a:pt x="595033" y="98209"/>
                  </a:lnTo>
                  <a:lnTo>
                    <a:pt x="595720" y="98209"/>
                  </a:lnTo>
                  <a:lnTo>
                    <a:pt x="600341" y="95478"/>
                  </a:lnTo>
                  <a:lnTo>
                    <a:pt x="611160" y="89645"/>
                  </a:lnTo>
                  <a:lnTo>
                    <a:pt x="621652" y="83572"/>
                  </a:lnTo>
                  <a:lnTo>
                    <a:pt x="631306" y="77422"/>
                  </a:lnTo>
                  <a:lnTo>
                    <a:pt x="639610" y="71361"/>
                  </a:lnTo>
                  <a:lnTo>
                    <a:pt x="658140" y="71361"/>
                  </a:lnTo>
                  <a:lnTo>
                    <a:pt x="662053" y="63248"/>
                  </a:lnTo>
                  <a:lnTo>
                    <a:pt x="676757" y="44678"/>
                  </a:lnTo>
                  <a:lnTo>
                    <a:pt x="668185" y="26301"/>
                  </a:lnTo>
                  <a:close/>
                </a:path>
                <a:path w="708025" h="578485">
                  <a:moveTo>
                    <a:pt x="372053" y="170954"/>
                  </a:moveTo>
                  <a:lnTo>
                    <a:pt x="205219" y="170954"/>
                  </a:lnTo>
                  <a:lnTo>
                    <a:pt x="323963" y="177209"/>
                  </a:lnTo>
                  <a:lnTo>
                    <a:pt x="348417" y="175263"/>
                  </a:lnTo>
                  <a:lnTo>
                    <a:pt x="372053" y="170954"/>
                  </a:lnTo>
                  <a:close/>
                </a:path>
                <a:path w="708025" h="578485">
                  <a:moveTo>
                    <a:pt x="445753" y="152014"/>
                  </a:moveTo>
                  <a:lnTo>
                    <a:pt x="397371" y="166339"/>
                  </a:lnTo>
                  <a:lnTo>
                    <a:pt x="348417" y="175263"/>
                  </a:lnTo>
                  <a:lnTo>
                    <a:pt x="398600" y="171270"/>
                  </a:lnTo>
                  <a:lnTo>
                    <a:pt x="445753" y="152014"/>
                  </a:lnTo>
                  <a:close/>
                </a:path>
                <a:path w="708025" h="578485">
                  <a:moveTo>
                    <a:pt x="393865" y="0"/>
                  </a:moveTo>
                  <a:lnTo>
                    <a:pt x="405314" y="11947"/>
                  </a:lnTo>
                  <a:lnTo>
                    <a:pt x="411737" y="19138"/>
                  </a:lnTo>
                  <a:lnTo>
                    <a:pt x="415478" y="24463"/>
                  </a:lnTo>
                  <a:lnTo>
                    <a:pt x="418884" y="30810"/>
                  </a:lnTo>
                  <a:lnTo>
                    <a:pt x="329655" y="44139"/>
                  </a:lnTo>
                  <a:lnTo>
                    <a:pt x="281508" y="52674"/>
                  </a:lnTo>
                  <a:lnTo>
                    <a:pt x="257878" y="60097"/>
                  </a:lnTo>
                  <a:lnTo>
                    <a:pt x="242201" y="70091"/>
                  </a:lnTo>
                  <a:lnTo>
                    <a:pt x="255422" y="72186"/>
                  </a:lnTo>
                  <a:lnTo>
                    <a:pt x="259918" y="79197"/>
                  </a:lnTo>
                  <a:lnTo>
                    <a:pt x="236920" y="87384"/>
                  </a:lnTo>
                  <a:lnTo>
                    <a:pt x="219571" y="94735"/>
                  </a:lnTo>
                  <a:lnTo>
                    <a:pt x="199158" y="105411"/>
                  </a:lnTo>
                  <a:lnTo>
                    <a:pt x="166966" y="123570"/>
                  </a:lnTo>
                  <a:lnTo>
                    <a:pt x="122888" y="141148"/>
                  </a:lnTo>
                  <a:lnTo>
                    <a:pt x="76506" y="148270"/>
                  </a:lnTo>
                  <a:lnTo>
                    <a:pt x="454919" y="148270"/>
                  </a:lnTo>
                  <a:lnTo>
                    <a:pt x="460681" y="145917"/>
                  </a:lnTo>
                  <a:lnTo>
                    <a:pt x="541756" y="93929"/>
                  </a:lnTo>
                  <a:lnTo>
                    <a:pt x="512099" y="42812"/>
                  </a:lnTo>
                  <a:lnTo>
                    <a:pt x="486808" y="15989"/>
                  </a:lnTo>
                  <a:lnTo>
                    <a:pt x="452018" y="4653"/>
                  </a:lnTo>
                  <a:lnTo>
                    <a:pt x="393865" y="0"/>
                  </a:lnTo>
                  <a:close/>
                </a:path>
                <a:path w="708025" h="578485">
                  <a:moveTo>
                    <a:pt x="595720" y="98209"/>
                  </a:moveTo>
                  <a:lnTo>
                    <a:pt x="595033" y="98209"/>
                  </a:lnTo>
                  <a:lnTo>
                    <a:pt x="595033" y="98615"/>
                  </a:lnTo>
                  <a:lnTo>
                    <a:pt x="595720" y="98209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78"/>
          <p:cNvSpPr/>
          <p:nvPr/>
        </p:nvSpPr>
        <p:spPr>
          <a:xfrm>
            <a:off x="1921142" y="2351268"/>
            <a:ext cx="2581910" cy="190548"/>
          </a:xfrm>
          <a:custGeom>
            <a:avLst/>
            <a:gdLst/>
            <a:ahLst/>
            <a:cxnLst/>
            <a:rect l="l" t="t" r="r" b="b"/>
            <a:pathLst>
              <a:path w="2581910" h="197485">
                <a:moveTo>
                  <a:pt x="2581605" y="98486"/>
                </a:moveTo>
                <a:lnTo>
                  <a:pt x="2547278" y="123108"/>
                </a:lnTo>
                <a:lnTo>
                  <a:pt x="2509223" y="144213"/>
                </a:lnTo>
                <a:lnTo>
                  <a:pt x="2468013" y="161800"/>
                </a:lnTo>
                <a:lnTo>
                  <a:pt x="2424222" y="175869"/>
                </a:lnTo>
                <a:lnTo>
                  <a:pt x="2378422" y="186421"/>
                </a:lnTo>
                <a:lnTo>
                  <a:pt x="2331189" y="193456"/>
                </a:lnTo>
                <a:lnTo>
                  <a:pt x="2283094" y="196973"/>
                </a:lnTo>
                <a:lnTo>
                  <a:pt x="2234714" y="196973"/>
                </a:lnTo>
                <a:lnTo>
                  <a:pt x="2186620" y="193456"/>
                </a:lnTo>
                <a:lnTo>
                  <a:pt x="2139386" y="186421"/>
                </a:lnTo>
                <a:lnTo>
                  <a:pt x="2093587" y="175869"/>
                </a:lnTo>
                <a:lnTo>
                  <a:pt x="2049795" y="161800"/>
                </a:lnTo>
                <a:lnTo>
                  <a:pt x="2008585" y="144213"/>
                </a:lnTo>
                <a:lnTo>
                  <a:pt x="1970530" y="123108"/>
                </a:lnTo>
                <a:lnTo>
                  <a:pt x="1936203" y="98486"/>
                </a:lnTo>
                <a:lnTo>
                  <a:pt x="1901877" y="73865"/>
                </a:lnTo>
                <a:lnTo>
                  <a:pt x="1863822" y="52760"/>
                </a:lnTo>
                <a:lnTo>
                  <a:pt x="1822612" y="35173"/>
                </a:lnTo>
                <a:lnTo>
                  <a:pt x="1778820" y="21104"/>
                </a:lnTo>
                <a:lnTo>
                  <a:pt x="1733021" y="10552"/>
                </a:lnTo>
                <a:lnTo>
                  <a:pt x="1685787" y="3517"/>
                </a:lnTo>
                <a:lnTo>
                  <a:pt x="1637693" y="0"/>
                </a:lnTo>
                <a:lnTo>
                  <a:pt x="1589312" y="0"/>
                </a:lnTo>
                <a:lnTo>
                  <a:pt x="1541218" y="3517"/>
                </a:lnTo>
                <a:lnTo>
                  <a:pt x="1493985" y="10552"/>
                </a:lnTo>
                <a:lnTo>
                  <a:pt x="1448185" y="21104"/>
                </a:lnTo>
                <a:lnTo>
                  <a:pt x="1404394" y="35173"/>
                </a:lnTo>
                <a:lnTo>
                  <a:pt x="1363183" y="52760"/>
                </a:lnTo>
                <a:lnTo>
                  <a:pt x="1325128" y="73865"/>
                </a:lnTo>
                <a:lnTo>
                  <a:pt x="1290802" y="98486"/>
                </a:lnTo>
                <a:lnTo>
                  <a:pt x="1256476" y="123108"/>
                </a:lnTo>
                <a:lnTo>
                  <a:pt x="1218421" y="144213"/>
                </a:lnTo>
                <a:lnTo>
                  <a:pt x="1177211" y="161800"/>
                </a:lnTo>
                <a:lnTo>
                  <a:pt x="1133419" y="175869"/>
                </a:lnTo>
                <a:lnTo>
                  <a:pt x="1087620" y="186421"/>
                </a:lnTo>
                <a:lnTo>
                  <a:pt x="1040386" y="193456"/>
                </a:lnTo>
                <a:lnTo>
                  <a:pt x="992292" y="196973"/>
                </a:lnTo>
                <a:lnTo>
                  <a:pt x="943911" y="196973"/>
                </a:lnTo>
                <a:lnTo>
                  <a:pt x="895817" y="193456"/>
                </a:lnTo>
                <a:lnTo>
                  <a:pt x="848583" y="186421"/>
                </a:lnTo>
                <a:lnTo>
                  <a:pt x="802784" y="175869"/>
                </a:lnTo>
                <a:lnTo>
                  <a:pt x="758992" y="161800"/>
                </a:lnTo>
                <a:lnTo>
                  <a:pt x="717782" y="144213"/>
                </a:lnTo>
                <a:lnTo>
                  <a:pt x="679727" y="123108"/>
                </a:lnTo>
                <a:lnTo>
                  <a:pt x="645401" y="98486"/>
                </a:lnTo>
                <a:lnTo>
                  <a:pt x="611077" y="73865"/>
                </a:lnTo>
                <a:lnTo>
                  <a:pt x="573023" y="52760"/>
                </a:lnTo>
                <a:lnTo>
                  <a:pt x="531814" y="35173"/>
                </a:lnTo>
                <a:lnTo>
                  <a:pt x="488023" y="21104"/>
                </a:lnTo>
                <a:lnTo>
                  <a:pt x="442224" y="10552"/>
                </a:lnTo>
                <a:lnTo>
                  <a:pt x="394990" y="3517"/>
                </a:lnTo>
                <a:lnTo>
                  <a:pt x="346896" y="0"/>
                </a:lnTo>
                <a:lnTo>
                  <a:pt x="298514" y="0"/>
                </a:lnTo>
                <a:lnTo>
                  <a:pt x="250419" y="3517"/>
                </a:lnTo>
                <a:lnTo>
                  <a:pt x="203185" y="10552"/>
                </a:lnTo>
                <a:lnTo>
                  <a:pt x="157385" y="21104"/>
                </a:lnTo>
                <a:lnTo>
                  <a:pt x="113592" y="35173"/>
                </a:lnTo>
                <a:lnTo>
                  <a:pt x="72381" y="52760"/>
                </a:lnTo>
                <a:lnTo>
                  <a:pt x="34326" y="73865"/>
                </a:lnTo>
                <a:lnTo>
                  <a:pt x="0" y="98486"/>
                </a:lnTo>
              </a:path>
            </a:pathLst>
          </a:custGeom>
          <a:ln w="76200">
            <a:solidFill>
              <a:srgbClr val="0080B5">
                <a:alpha val="16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78"/>
          <p:cNvSpPr/>
          <p:nvPr/>
        </p:nvSpPr>
        <p:spPr>
          <a:xfrm>
            <a:off x="6337300" y="1947412"/>
            <a:ext cx="2581910" cy="190548"/>
          </a:xfrm>
          <a:custGeom>
            <a:avLst/>
            <a:gdLst/>
            <a:ahLst/>
            <a:cxnLst/>
            <a:rect l="l" t="t" r="r" b="b"/>
            <a:pathLst>
              <a:path w="2581910" h="197485">
                <a:moveTo>
                  <a:pt x="2581605" y="98486"/>
                </a:moveTo>
                <a:lnTo>
                  <a:pt x="2547278" y="123108"/>
                </a:lnTo>
                <a:lnTo>
                  <a:pt x="2509223" y="144213"/>
                </a:lnTo>
                <a:lnTo>
                  <a:pt x="2468013" y="161800"/>
                </a:lnTo>
                <a:lnTo>
                  <a:pt x="2424222" y="175869"/>
                </a:lnTo>
                <a:lnTo>
                  <a:pt x="2378422" y="186421"/>
                </a:lnTo>
                <a:lnTo>
                  <a:pt x="2331189" y="193456"/>
                </a:lnTo>
                <a:lnTo>
                  <a:pt x="2283094" y="196973"/>
                </a:lnTo>
                <a:lnTo>
                  <a:pt x="2234714" y="196973"/>
                </a:lnTo>
                <a:lnTo>
                  <a:pt x="2186620" y="193456"/>
                </a:lnTo>
                <a:lnTo>
                  <a:pt x="2139386" y="186421"/>
                </a:lnTo>
                <a:lnTo>
                  <a:pt x="2093587" y="175869"/>
                </a:lnTo>
                <a:lnTo>
                  <a:pt x="2049795" y="161800"/>
                </a:lnTo>
                <a:lnTo>
                  <a:pt x="2008585" y="144213"/>
                </a:lnTo>
                <a:lnTo>
                  <a:pt x="1970530" y="123108"/>
                </a:lnTo>
                <a:lnTo>
                  <a:pt x="1936203" y="98486"/>
                </a:lnTo>
                <a:lnTo>
                  <a:pt x="1901877" y="73865"/>
                </a:lnTo>
                <a:lnTo>
                  <a:pt x="1863822" y="52760"/>
                </a:lnTo>
                <a:lnTo>
                  <a:pt x="1822612" y="35173"/>
                </a:lnTo>
                <a:lnTo>
                  <a:pt x="1778820" y="21104"/>
                </a:lnTo>
                <a:lnTo>
                  <a:pt x="1733021" y="10552"/>
                </a:lnTo>
                <a:lnTo>
                  <a:pt x="1685787" y="3517"/>
                </a:lnTo>
                <a:lnTo>
                  <a:pt x="1637693" y="0"/>
                </a:lnTo>
                <a:lnTo>
                  <a:pt x="1589312" y="0"/>
                </a:lnTo>
                <a:lnTo>
                  <a:pt x="1541218" y="3517"/>
                </a:lnTo>
                <a:lnTo>
                  <a:pt x="1493985" y="10552"/>
                </a:lnTo>
                <a:lnTo>
                  <a:pt x="1448185" y="21104"/>
                </a:lnTo>
                <a:lnTo>
                  <a:pt x="1404394" y="35173"/>
                </a:lnTo>
                <a:lnTo>
                  <a:pt x="1363183" y="52760"/>
                </a:lnTo>
                <a:lnTo>
                  <a:pt x="1325128" y="73865"/>
                </a:lnTo>
                <a:lnTo>
                  <a:pt x="1290802" y="98486"/>
                </a:lnTo>
                <a:lnTo>
                  <a:pt x="1256476" y="123108"/>
                </a:lnTo>
                <a:lnTo>
                  <a:pt x="1218421" y="144213"/>
                </a:lnTo>
                <a:lnTo>
                  <a:pt x="1177211" y="161800"/>
                </a:lnTo>
                <a:lnTo>
                  <a:pt x="1133419" y="175869"/>
                </a:lnTo>
                <a:lnTo>
                  <a:pt x="1087620" y="186421"/>
                </a:lnTo>
                <a:lnTo>
                  <a:pt x="1040386" y="193456"/>
                </a:lnTo>
                <a:lnTo>
                  <a:pt x="992292" y="196973"/>
                </a:lnTo>
                <a:lnTo>
                  <a:pt x="943911" y="196973"/>
                </a:lnTo>
                <a:lnTo>
                  <a:pt x="895817" y="193456"/>
                </a:lnTo>
                <a:lnTo>
                  <a:pt x="848583" y="186421"/>
                </a:lnTo>
                <a:lnTo>
                  <a:pt x="802784" y="175869"/>
                </a:lnTo>
                <a:lnTo>
                  <a:pt x="758992" y="161800"/>
                </a:lnTo>
                <a:lnTo>
                  <a:pt x="717782" y="144213"/>
                </a:lnTo>
                <a:lnTo>
                  <a:pt x="679727" y="123108"/>
                </a:lnTo>
                <a:lnTo>
                  <a:pt x="645401" y="98486"/>
                </a:lnTo>
                <a:lnTo>
                  <a:pt x="611077" y="73865"/>
                </a:lnTo>
                <a:lnTo>
                  <a:pt x="573023" y="52760"/>
                </a:lnTo>
                <a:lnTo>
                  <a:pt x="531814" y="35173"/>
                </a:lnTo>
                <a:lnTo>
                  <a:pt x="488023" y="21104"/>
                </a:lnTo>
                <a:lnTo>
                  <a:pt x="442224" y="10552"/>
                </a:lnTo>
                <a:lnTo>
                  <a:pt x="394990" y="3517"/>
                </a:lnTo>
                <a:lnTo>
                  <a:pt x="346896" y="0"/>
                </a:lnTo>
                <a:lnTo>
                  <a:pt x="298514" y="0"/>
                </a:lnTo>
                <a:lnTo>
                  <a:pt x="250419" y="3517"/>
                </a:lnTo>
                <a:lnTo>
                  <a:pt x="203185" y="10552"/>
                </a:lnTo>
                <a:lnTo>
                  <a:pt x="157385" y="21104"/>
                </a:lnTo>
                <a:lnTo>
                  <a:pt x="113592" y="35173"/>
                </a:lnTo>
                <a:lnTo>
                  <a:pt x="72381" y="52760"/>
                </a:lnTo>
                <a:lnTo>
                  <a:pt x="34326" y="73865"/>
                </a:lnTo>
                <a:lnTo>
                  <a:pt x="0" y="98486"/>
                </a:lnTo>
              </a:path>
            </a:pathLst>
          </a:custGeom>
          <a:ln w="76200">
            <a:solidFill>
              <a:srgbClr val="0080B5">
                <a:alpha val="16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78"/>
          <p:cNvSpPr/>
          <p:nvPr/>
        </p:nvSpPr>
        <p:spPr>
          <a:xfrm>
            <a:off x="6337300" y="2351268"/>
            <a:ext cx="2581910" cy="190548"/>
          </a:xfrm>
          <a:custGeom>
            <a:avLst/>
            <a:gdLst/>
            <a:ahLst/>
            <a:cxnLst/>
            <a:rect l="l" t="t" r="r" b="b"/>
            <a:pathLst>
              <a:path w="2581910" h="197485">
                <a:moveTo>
                  <a:pt x="2581605" y="98486"/>
                </a:moveTo>
                <a:lnTo>
                  <a:pt x="2547278" y="123108"/>
                </a:lnTo>
                <a:lnTo>
                  <a:pt x="2509223" y="144213"/>
                </a:lnTo>
                <a:lnTo>
                  <a:pt x="2468013" y="161800"/>
                </a:lnTo>
                <a:lnTo>
                  <a:pt x="2424222" y="175869"/>
                </a:lnTo>
                <a:lnTo>
                  <a:pt x="2378422" y="186421"/>
                </a:lnTo>
                <a:lnTo>
                  <a:pt x="2331189" y="193456"/>
                </a:lnTo>
                <a:lnTo>
                  <a:pt x="2283094" y="196973"/>
                </a:lnTo>
                <a:lnTo>
                  <a:pt x="2234714" y="196973"/>
                </a:lnTo>
                <a:lnTo>
                  <a:pt x="2186620" y="193456"/>
                </a:lnTo>
                <a:lnTo>
                  <a:pt x="2139386" y="186421"/>
                </a:lnTo>
                <a:lnTo>
                  <a:pt x="2093587" y="175869"/>
                </a:lnTo>
                <a:lnTo>
                  <a:pt x="2049795" y="161800"/>
                </a:lnTo>
                <a:lnTo>
                  <a:pt x="2008585" y="144213"/>
                </a:lnTo>
                <a:lnTo>
                  <a:pt x="1970530" y="123108"/>
                </a:lnTo>
                <a:lnTo>
                  <a:pt x="1936203" y="98486"/>
                </a:lnTo>
                <a:lnTo>
                  <a:pt x="1901877" y="73865"/>
                </a:lnTo>
                <a:lnTo>
                  <a:pt x="1863822" y="52760"/>
                </a:lnTo>
                <a:lnTo>
                  <a:pt x="1822612" y="35173"/>
                </a:lnTo>
                <a:lnTo>
                  <a:pt x="1778820" y="21104"/>
                </a:lnTo>
                <a:lnTo>
                  <a:pt x="1733021" y="10552"/>
                </a:lnTo>
                <a:lnTo>
                  <a:pt x="1685787" y="3517"/>
                </a:lnTo>
                <a:lnTo>
                  <a:pt x="1637693" y="0"/>
                </a:lnTo>
                <a:lnTo>
                  <a:pt x="1589312" y="0"/>
                </a:lnTo>
                <a:lnTo>
                  <a:pt x="1541218" y="3517"/>
                </a:lnTo>
                <a:lnTo>
                  <a:pt x="1493985" y="10552"/>
                </a:lnTo>
                <a:lnTo>
                  <a:pt x="1448185" y="21104"/>
                </a:lnTo>
                <a:lnTo>
                  <a:pt x="1404394" y="35173"/>
                </a:lnTo>
                <a:lnTo>
                  <a:pt x="1363183" y="52760"/>
                </a:lnTo>
                <a:lnTo>
                  <a:pt x="1325128" y="73865"/>
                </a:lnTo>
                <a:lnTo>
                  <a:pt x="1290802" y="98486"/>
                </a:lnTo>
                <a:lnTo>
                  <a:pt x="1256476" y="123108"/>
                </a:lnTo>
                <a:lnTo>
                  <a:pt x="1218421" y="144213"/>
                </a:lnTo>
                <a:lnTo>
                  <a:pt x="1177211" y="161800"/>
                </a:lnTo>
                <a:lnTo>
                  <a:pt x="1133419" y="175869"/>
                </a:lnTo>
                <a:lnTo>
                  <a:pt x="1087620" y="186421"/>
                </a:lnTo>
                <a:lnTo>
                  <a:pt x="1040386" y="193456"/>
                </a:lnTo>
                <a:lnTo>
                  <a:pt x="992292" y="196973"/>
                </a:lnTo>
                <a:lnTo>
                  <a:pt x="943911" y="196973"/>
                </a:lnTo>
                <a:lnTo>
                  <a:pt x="895817" y="193456"/>
                </a:lnTo>
                <a:lnTo>
                  <a:pt x="848583" y="186421"/>
                </a:lnTo>
                <a:lnTo>
                  <a:pt x="802784" y="175869"/>
                </a:lnTo>
                <a:lnTo>
                  <a:pt x="758992" y="161800"/>
                </a:lnTo>
                <a:lnTo>
                  <a:pt x="717782" y="144213"/>
                </a:lnTo>
                <a:lnTo>
                  <a:pt x="679727" y="123108"/>
                </a:lnTo>
                <a:lnTo>
                  <a:pt x="645401" y="98486"/>
                </a:lnTo>
                <a:lnTo>
                  <a:pt x="611077" y="73865"/>
                </a:lnTo>
                <a:lnTo>
                  <a:pt x="573023" y="52760"/>
                </a:lnTo>
                <a:lnTo>
                  <a:pt x="531814" y="35173"/>
                </a:lnTo>
                <a:lnTo>
                  <a:pt x="488023" y="21104"/>
                </a:lnTo>
                <a:lnTo>
                  <a:pt x="442224" y="10552"/>
                </a:lnTo>
                <a:lnTo>
                  <a:pt x="394990" y="3517"/>
                </a:lnTo>
                <a:lnTo>
                  <a:pt x="346896" y="0"/>
                </a:lnTo>
                <a:lnTo>
                  <a:pt x="298514" y="0"/>
                </a:lnTo>
                <a:lnTo>
                  <a:pt x="250419" y="3517"/>
                </a:lnTo>
                <a:lnTo>
                  <a:pt x="203185" y="10552"/>
                </a:lnTo>
                <a:lnTo>
                  <a:pt x="157385" y="21104"/>
                </a:lnTo>
                <a:lnTo>
                  <a:pt x="113592" y="35173"/>
                </a:lnTo>
                <a:lnTo>
                  <a:pt x="72381" y="52760"/>
                </a:lnTo>
                <a:lnTo>
                  <a:pt x="34326" y="73865"/>
                </a:lnTo>
                <a:lnTo>
                  <a:pt x="0" y="98486"/>
                </a:lnTo>
              </a:path>
            </a:pathLst>
          </a:custGeom>
          <a:ln w="76200">
            <a:solidFill>
              <a:srgbClr val="0080B5">
                <a:alpha val="16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30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" y="2219622"/>
            <a:ext cx="7323122" cy="34643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580727" y="1062818"/>
            <a:ext cx="559435" cy="160020"/>
          </a:xfrm>
          <a:custGeom>
            <a:avLst/>
            <a:gdLst/>
            <a:ahLst/>
            <a:cxnLst/>
            <a:rect l="l" t="t" r="r" b="b"/>
            <a:pathLst>
              <a:path w="559435" h="160019">
                <a:moveTo>
                  <a:pt x="128600" y="0"/>
                </a:moveTo>
                <a:lnTo>
                  <a:pt x="1117" y="0"/>
                </a:lnTo>
                <a:lnTo>
                  <a:pt x="0" y="1117"/>
                </a:lnTo>
                <a:lnTo>
                  <a:pt x="0" y="155448"/>
                </a:lnTo>
                <a:lnTo>
                  <a:pt x="1117" y="156565"/>
                </a:lnTo>
                <a:lnTo>
                  <a:pt x="30187" y="156565"/>
                </a:lnTo>
                <a:lnTo>
                  <a:pt x="31318" y="155448"/>
                </a:lnTo>
                <a:lnTo>
                  <a:pt x="31318" y="31318"/>
                </a:lnTo>
                <a:lnTo>
                  <a:pt x="129717" y="31318"/>
                </a:lnTo>
                <a:lnTo>
                  <a:pt x="129717" y="1117"/>
                </a:lnTo>
                <a:lnTo>
                  <a:pt x="128600" y="0"/>
                </a:lnTo>
                <a:close/>
              </a:path>
              <a:path w="559435" h="160019">
                <a:moveTo>
                  <a:pt x="129717" y="31318"/>
                </a:moveTo>
                <a:lnTo>
                  <a:pt x="98412" y="31318"/>
                </a:lnTo>
                <a:lnTo>
                  <a:pt x="98412" y="155448"/>
                </a:lnTo>
                <a:lnTo>
                  <a:pt x="99529" y="156565"/>
                </a:lnTo>
                <a:lnTo>
                  <a:pt x="128600" y="156565"/>
                </a:lnTo>
                <a:lnTo>
                  <a:pt x="129717" y="155448"/>
                </a:lnTo>
                <a:lnTo>
                  <a:pt x="129717" y="31318"/>
                </a:lnTo>
                <a:close/>
              </a:path>
              <a:path w="559435" h="160019">
                <a:moveTo>
                  <a:pt x="232613" y="23482"/>
                </a:moveTo>
                <a:lnTo>
                  <a:pt x="205737" y="28795"/>
                </a:lnTo>
                <a:lnTo>
                  <a:pt x="183683" y="43335"/>
                </a:lnTo>
                <a:lnTo>
                  <a:pt x="168758" y="65005"/>
                </a:lnTo>
                <a:lnTo>
                  <a:pt x="163271" y="91706"/>
                </a:lnTo>
                <a:lnTo>
                  <a:pt x="168758" y="118406"/>
                </a:lnTo>
                <a:lnTo>
                  <a:pt x="183683" y="140071"/>
                </a:lnTo>
                <a:lnTo>
                  <a:pt x="205737" y="154607"/>
                </a:lnTo>
                <a:lnTo>
                  <a:pt x="232613" y="159918"/>
                </a:lnTo>
                <a:lnTo>
                  <a:pt x="259487" y="154607"/>
                </a:lnTo>
                <a:lnTo>
                  <a:pt x="281536" y="140071"/>
                </a:lnTo>
                <a:lnTo>
                  <a:pt x="290206" y="127482"/>
                </a:lnTo>
                <a:lnTo>
                  <a:pt x="232613" y="127482"/>
                </a:lnTo>
                <a:lnTo>
                  <a:pt x="218703" y="124723"/>
                </a:lnTo>
                <a:lnTo>
                  <a:pt x="207729" y="117143"/>
                </a:lnTo>
                <a:lnTo>
                  <a:pt x="200528" y="105788"/>
                </a:lnTo>
                <a:lnTo>
                  <a:pt x="197942" y="91706"/>
                </a:lnTo>
                <a:lnTo>
                  <a:pt x="200528" y="77622"/>
                </a:lnTo>
                <a:lnTo>
                  <a:pt x="207729" y="66263"/>
                </a:lnTo>
                <a:lnTo>
                  <a:pt x="218703" y="58679"/>
                </a:lnTo>
                <a:lnTo>
                  <a:pt x="232613" y="55918"/>
                </a:lnTo>
                <a:lnTo>
                  <a:pt x="290200" y="55918"/>
                </a:lnTo>
                <a:lnTo>
                  <a:pt x="281536" y="43335"/>
                </a:lnTo>
                <a:lnTo>
                  <a:pt x="259487" y="28795"/>
                </a:lnTo>
                <a:lnTo>
                  <a:pt x="232613" y="23482"/>
                </a:lnTo>
                <a:close/>
              </a:path>
              <a:path w="559435" h="160019">
                <a:moveTo>
                  <a:pt x="290200" y="55918"/>
                </a:moveTo>
                <a:lnTo>
                  <a:pt x="232613" y="55918"/>
                </a:lnTo>
                <a:lnTo>
                  <a:pt x="246520" y="58679"/>
                </a:lnTo>
                <a:lnTo>
                  <a:pt x="257490" y="66263"/>
                </a:lnTo>
                <a:lnTo>
                  <a:pt x="264686" y="77622"/>
                </a:lnTo>
                <a:lnTo>
                  <a:pt x="267271" y="91706"/>
                </a:lnTo>
                <a:lnTo>
                  <a:pt x="264686" y="105788"/>
                </a:lnTo>
                <a:lnTo>
                  <a:pt x="257490" y="117143"/>
                </a:lnTo>
                <a:lnTo>
                  <a:pt x="246520" y="124723"/>
                </a:lnTo>
                <a:lnTo>
                  <a:pt x="232613" y="127482"/>
                </a:lnTo>
                <a:lnTo>
                  <a:pt x="290206" y="127482"/>
                </a:lnTo>
                <a:lnTo>
                  <a:pt x="296456" y="118406"/>
                </a:lnTo>
                <a:lnTo>
                  <a:pt x="301942" y="91706"/>
                </a:lnTo>
                <a:lnTo>
                  <a:pt x="296456" y="65005"/>
                </a:lnTo>
                <a:lnTo>
                  <a:pt x="290200" y="55918"/>
                </a:lnTo>
                <a:close/>
              </a:path>
              <a:path w="559435" h="160019">
                <a:moveTo>
                  <a:pt x="376872" y="26835"/>
                </a:moveTo>
                <a:lnTo>
                  <a:pt x="336613" y="26835"/>
                </a:lnTo>
                <a:lnTo>
                  <a:pt x="335495" y="27952"/>
                </a:lnTo>
                <a:lnTo>
                  <a:pt x="335495" y="155448"/>
                </a:lnTo>
                <a:lnTo>
                  <a:pt x="336613" y="156565"/>
                </a:lnTo>
                <a:lnTo>
                  <a:pt x="365683" y="156565"/>
                </a:lnTo>
                <a:lnTo>
                  <a:pt x="366801" y="155448"/>
                </a:lnTo>
                <a:lnTo>
                  <a:pt x="366801" y="114071"/>
                </a:lnTo>
                <a:lnTo>
                  <a:pt x="376872" y="114071"/>
                </a:lnTo>
                <a:lnTo>
                  <a:pt x="396998" y="110968"/>
                </a:lnTo>
                <a:lnTo>
                  <a:pt x="412932" y="102161"/>
                </a:lnTo>
                <a:lnTo>
                  <a:pt x="423415" y="88407"/>
                </a:lnTo>
                <a:lnTo>
                  <a:pt x="424604" y="82753"/>
                </a:lnTo>
                <a:lnTo>
                  <a:pt x="366801" y="82753"/>
                </a:lnTo>
                <a:lnTo>
                  <a:pt x="366801" y="58153"/>
                </a:lnTo>
                <a:lnTo>
                  <a:pt x="424589" y="58153"/>
                </a:lnTo>
                <a:lnTo>
                  <a:pt x="423415" y="52600"/>
                </a:lnTo>
                <a:lnTo>
                  <a:pt x="412932" y="38831"/>
                </a:lnTo>
                <a:lnTo>
                  <a:pt x="396998" y="29970"/>
                </a:lnTo>
                <a:lnTo>
                  <a:pt x="376872" y="26835"/>
                </a:lnTo>
                <a:close/>
              </a:path>
              <a:path w="559435" h="160019">
                <a:moveTo>
                  <a:pt x="424589" y="58153"/>
                </a:moveTo>
                <a:lnTo>
                  <a:pt x="386930" y="58153"/>
                </a:lnTo>
                <a:lnTo>
                  <a:pt x="392531" y="62623"/>
                </a:lnTo>
                <a:lnTo>
                  <a:pt x="392531" y="78282"/>
                </a:lnTo>
                <a:lnTo>
                  <a:pt x="386930" y="82753"/>
                </a:lnTo>
                <a:lnTo>
                  <a:pt x="424604" y="82753"/>
                </a:lnTo>
                <a:lnTo>
                  <a:pt x="427189" y="70459"/>
                </a:lnTo>
                <a:lnTo>
                  <a:pt x="424589" y="58153"/>
                </a:lnTo>
                <a:close/>
              </a:path>
              <a:path w="559435" h="160019">
                <a:moveTo>
                  <a:pt x="518896" y="58153"/>
                </a:moveTo>
                <a:lnTo>
                  <a:pt x="487591" y="58153"/>
                </a:lnTo>
                <a:lnTo>
                  <a:pt x="487591" y="155448"/>
                </a:lnTo>
                <a:lnTo>
                  <a:pt x="488708" y="156565"/>
                </a:lnTo>
                <a:lnTo>
                  <a:pt x="517778" y="156565"/>
                </a:lnTo>
                <a:lnTo>
                  <a:pt x="518896" y="155448"/>
                </a:lnTo>
                <a:lnTo>
                  <a:pt x="518896" y="58153"/>
                </a:lnTo>
                <a:close/>
              </a:path>
              <a:path w="559435" h="160019">
                <a:moveTo>
                  <a:pt x="558037" y="26835"/>
                </a:moveTo>
                <a:lnTo>
                  <a:pt x="448449" y="26835"/>
                </a:lnTo>
                <a:lnTo>
                  <a:pt x="447332" y="27952"/>
                </a:lnTo>
                <a:lnTo>
                  <a:pt x="447332" y="57035"/>
                </a:lnTo>
                <a:lnTo>
                  <a:pt x="448449" y="58153"/>
                </a:lnTo>
                <a:lnTo>
                  <a:pt x="558037" y="58153"/>
                </a:lnTo>
                <a:lnTo>
                  <a:pt x="559155" y="57035"/>
                </a:lnTo>
                <a:lnTo>
                  <a:pt x="559155" y="27952"/>
                </a:lnTo>
                <a:lnTo>
                  <a:pt x="558037" y="26835"/>
                </a:lnTo>
                <a:close/>
              </a:path>
            </a:pathLst>
          </a:custGeom>
          <a:solidFill>
            <a:srgbClr val="008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76250" y="563383"/>
            <a:ext cx="1348740" cy="391160"/>
            <a:chOff x="2576250" y="563383"/>
            <a:chExt cx="1348740" cy="391160"/>
          </a:xfrm>
        </p:grpSpPr>
        <p:sp>
          <p:nvSpPr>
            <p:cNvPr id="4" name="object 4"/>
            <p:cNvSpPr/>
            <p:nvPr/>
          </p:nvSpPr>
          <p:spPr>
            <a:xfrm>
              <a:off x="2580727" y="775409"/>
              <a:ext cx="1344295" cy="179070"/>
            </a:xfrm>
            <a:custGeom>
              <a:avLst/>
              <a:gdLst/>
              <a:ahLst/>
              <a:cxnLst/>
              <a:rect l="l" t="t" r="r" b="b"/>
              <a:pathLst>
                <a:path w="1344295" h="179069">
                  <a:moveTo>
                    <a:pt x="42494" y="19011"/>
                  </a:moveTo>
                  <a:lnTo>
                    <a:pt x="1117" y="19011"/>
                  </a:lnTo>
                  <a:lnTo>
                    <a:pt x="0" y="20129"/>
                  </a:lnTo>
                  <a:lnTo>
                    <a:pt x="0" y="174459"/>
                  </a:lnTo>
                  <a:lnTo>
                    <a:pt x="1117" y="175577"/>
                  </a:lnTo>
                  <a:lnTo>
                    <a:pt x="51447" y="175577"/>
                  </a:lnTo>
                  <a:lnTo>
                    <a:pt x="71748" y="172466"/>
                  </a:lnTo>
                  <a:lnTo>
                    <a:pt x="88066" y="163275"/>
                  </a:lnTo>
                  <a:lnTo>
                    <a:pt x="98933" y="148215"/>
                  </a:lnTo>
                  <a:lnTo>
                    <a:pt x="99687" y="144259"/>
                  </a:lnTo>
                  <a:lnTo>
                    <a:pt x="31318" y="144259"/>
                  </a:lnTo>
                  <a:lnTo>
                    <a:pt x="31318" y="110718"/>
                  </a:lnTo>
                  <a:lnTo>
                    <a:pt x="99061" y="110718"/>
                  </a:lnTo>
                  <a:lnTo>
                    <a:pt x="96175" y="104287"/>
                  </a:lnTo>
                  <a:lnTo>
                    <a:pt x="88732" y="95410"/>
                  </a:lnTo>
                  <a:lnTo>
                    <a:pt x="79400" y="89471"/>
                  </a:lnTo>
                  <a:lnTo>
                    <a:pt x="85619" y="85098"/>
                  </a:lnTo>
                  <a:lnTo>
                    <a:pt x="90139" y="79400"/>
                  </a:lnTo>
                  <a:lnTo>
                    <a:pt x="31318" y="79400"/>
                  </a:lnTo>
                  <a:lnTo>
                    <a:pt x="31318" y="50330"/>
                  </a:lnTo>
                  <a:lnTo>
                    <a:pt x="92493" y="50330"/>
                  </a:lnTo>
                  <a:lnTo>
                    <a:pt x="90935" y="43545"/>
                  </a:lnTo>
                  <a:lnTo>
                    <a:pt x="79682" y="30195"/>
                  </a:lnTo>
                  <a:lnTo>
                    <a:pt x="62976" y="21877"/>
                  </a:lnTo>
                  <a:lnTo>
                    <a:pt x="42494" y="19011"/>
                  </a:lnTo>
                  <a:close/>
                </a:path>
                <a:path w="1344295" h="179069">
                  <a:moveTo>
                    <a:pt x="99061" y="110718"/>
                  </a:moveTo>
                  <a:lnTo>
                    <a:pt x="60388" y="110718"/>
                  </a:lnTo>
                  <a:lnTo>
                    <a:pt x="68211" y="115188"/>
                  </a:lnTo>
                  <a:lnTo>
                    <a:pt x="68211" y="139788"/>
                  </a:lnTo>
                  <a:lnTo>
                    <a:pt x="60388" y="144259"/>
                  </a:lnTo>
                  <a:lnTo>
                    <a:pt x="99687" y="144259"/>
                  </a:lnTo>
                  <a:lnTo>
                    <a:pt x="102882" y="127495"/>
                  </a:lnTo>
                  <a:lnTo>
                    <a:pt x="101101" y="115262"/>
                  </a:lnTo>
                  <a:lnTo>
                    <a:pt x="99061" y="110718"/>
                  </a:lnTo>
                  <a:close/>
                </a:path>
                <a:path w="1344295" h="179069">
                  <a:moveTo>
                    <a:pt x="92493" y="50330"/>
                  </a:moveTo>
                  <a:lnTo>
                    <a:pt x="54800" y="50330"/>
                  </a:lnTo>
                  <a:lnTo>
                    <a:pt x="60388" y="55918"/>
                  </a:lnTo>
                  <a:lnTo>
                    <a:pt x="60388" y="73812"/>
                  </a:lnTo>
                  <a:lnTo>
                    <a:pt x="54800" y="79400"/>
                  </a:lnTo>
                  <a:lnTo>
                    <a:pt x="90139" y="79400"/>
                  </a:lnTo>
                  <a:lnTo>
                    <a:pt x="90582" y="78841"/>
                  </a:lnTo>
                  <a:lnTo>
                    <a:pt x="93870" y="70908"/>
                  </a:lnTo>
                  <a:lnTo>
                    <a:pt x="95059" y="61506"/>
                  </a:lnTo>
                  <a:lnTo>
                    <a:pt x="92493" y="50330"/>
                  </a:lnTo>
                  <a:close/>
                </a:path>
                <a:path w="1344295" h="179069">
                  <a:moveTo>
                    <a:pt x="201294" y="42494"/>
                  </a:moveTo>
                  <a:lnTo>
                    <a:pt x="174421" y="47807"/>
                  </a:lnTo>
                  <a:lnTo>
                    <a:pt x="152371" y="62347"/>
                  </a:lnTo>
                  <a:lnTo>
                    <a:pt x="137451" y="84017"/>
                  </a:lnTo>
                  <a:lnTo>
                    <a:pt x="131965" y="110718"/>
                  </a:lnTo>
                  <a:lnTo>
                    <a:pt x="137451" y="137417"/>
                  </a:lnTo>
                  <a:lnTo>
                    <a:pt x="152371" y="159083"/>
                  </a:lnTo>
                  <a:lnTo>
                    <a:pt x="174421" y="173619"/>
                  </a:lnTo>
                  <a:lnTo>
                    <a:pt x="201294" y="178930"/>
                  </a:lnTo>
                  <a:lnTo>
                    <a:pt x="228170" y="173619"/>
                  </a:lnTo>
                  <a:lnTo>
                    <a:pt x="250224" y="159083"/>
                  </a:lnTo>
                  <a:lnTo>
                    <a:pt x="258896" y="146494"/>
                  </a:lnTo>
                  <a:lnTo>
                    <a:pt x="201294" y="146494"/>
                  </a:lnTo>
                  <a:lnTo>
                    <a:pt x="187385" y="143735"/>
                  </a:lnTo>
                  <a:lnTo>
                    <a:pt x="176410" y="136155"/>
                  </a:lnTo>
                  <a:lnTo>
                    <a:pt x="169210" y="124800"/>
                  </a:lnTo>
                  <a:lnTo>
                    <a:pt x="166623" y="110718"/>
                  </a:lnTo>
                  <a:lnTo>
                    <a:pt x="169210" y="96634"/>
                  </a:lnTo>
                  <a:lnTo>
                    <a:pt x="176410" y="85275"/>
                  </a:lnTo>
                  <a:lnTo>
                    <a:pt x="187385" y="77691"/>
                  </a:lnTo>
                  <a:lnTo>
                    <a:pt x="201294" y="74929"/>
                  </a:lnTo>
                  <a:lnTo>
                    <a:pt x="258890" y="74929"/>
                  </a:lnTo>
                  <a:lnTo>
                    <a:pt x="250224" y="62347"/>
                  </a:lnTo>
                  <a:lnTo>
                    <a:pt x="228170" y="47807"/>
                  </a:lnTo>
                  <a:lnTo>
                    <a:pt x="201294" y="42494"/>
                  </a:lnTo>
                  <a:close/>
                </a:path>
                <a:path w="1344295" h="179069">
                  <a:moveTo>
                    <a:pt x="258890" y="74929"/>
                  </a:moveTo>
                  <a:lnTo>
                    <a:pt x="201294" y="74929"/>
                  </a:lnTo>
                  <a:lnTo>
                    <a:pt x="215204" y="77691"/>
                  </a:lnTo>
                  <a:lnTo>
                    <a:pt x="226179" y="85275"/>
                  </a:lnTo>
                  <a:lnTo>
                    <a:pt x="233379" y="96634"/>
                  </a:lnTo>
                  <a:lnTo>
                    <a:pt x="235965" y="110718"/>
                  </a:lnTo>
                  <a:lnTo>
                    <a:pt x="233379" y="124800"/>
                  </a:lnTo>
                  <a:lnTo>
                    <a:pt x="226179" y="136155"/>
                  </a:lnTo>
                  <a:lnTo>
                    <a:pt x="215204" y="143735"/>
                  </a:lnTo>
                  <a:lnTo>
                    <a:pt x="201294" y="146494"/>
                  </a:lnTo>
                  <a:lnTo>
                    <a:pt x="258896" y="146494"/>
                  </a:lnTo>
                  <a:lnTo>
                    <a:pt x="265149" y="137417"/>
                  </a:lnTo>
                  <a:lnTo>
                    <a:pt x="270636" y="110718"/>
                  </a:lnTo>
                  <a:lnTo>
                    <a:pt x="265149" y="84017"/>
                  </a:lnTo>
                  <a:lnTo>
                    <a:pt x="258890" y="74929"/>
                  </a:lnTo>
                  <a:close/>
                </a:path>
                <a:path w="1344295" h="179069">
                  <a:moveTo>
                    <a:pt x="369036" y="42494"/>
                  </a:moveTo>
                  <a:lnTo>
                    <a:pt x="342167" y="47807"/>
                  </a:lnTo>
                  <a:lnTo>
                    <a:pt x="320117" y="62347"/>
                  </a:lnTo>
                  <a:lnTo>
                    <a:pt x="305194" y="84017"/>
                  </a:lnTo>
                  <a:lnTo>
                    <a:pt x="299707" y="110718"/>
                  </a:lnTo>
                  <a:lnTo>
                    <a:pt x="305194" y="137417"/>
                  </a:lnTo>
                  <a:lnTo>
                    <a:pt x="320117" y="159083"/>
                  </a:lnTo>
                  <a:lnTo>
                    <a:pt x="342167" y="173619"/>
                  </a:lnTo>
                  <a:lnTo>
                    <a:pt x="369036" y="178930"/>
                  </a:lnTo>
                  <a:lnTo>
                    <a:pt x="382003" y="178283"/>
                  </a:lnTo>
                  <a:lnTo>
                    <a:pt x="393084" y="176274"/>
                  </a:lnTo>
                  <a:lnTo>
                    <a:pt x="403326" y="172795"/>
                  </a:lnTo>
                  <a:lnTo>
                    <a:pt x="413778" y="167741"/>
                  </a:lnTo>
                  <a:lnTo>
                    <a:pt x="413778" y="146494"/>
                  </a:lnTo>
                  <a:lnTo>
                    <a:pt x="369036" y="146494"/>
                  </a:lnTo>
                  <a:lnTo>
                    <a:pt x="355129" y="143735"/>
                  </a:lnTo>
                  <a:lnTo>
                    <a:pt x="344158" y="136155"/>
                  </a:lnTo>
                  <a:lnTo>
                    <a:pt x="336962" y="124800"/>
                  </a:lnTo>
                  <a:lnTo>
                    <a:pt x="334378" y="110718"/>
                  </a:lnTo>
                  <a:lnTo>
                    <a:pt x="336962" y="96634"/>
                  </a:lnTo>
                  <a:lnTo>
                    <a:pt x="344158" y="85275"/>
                  </a:lnTo>
                  <a:lnTo>
                    <a:pt x="355129" y="77691"/>
                  </a:lnTo>
                  <a:lnTo>
                    <a:pt x="369036" y="74929"/>
                  </a:lnTo>
                  <a:lnTo>
                    <a:pt x="413778" y="74929"/>
                  </a:lnTo>
                  <a:lnTo>
                    <a:pt x="413778" y="53682"/>
                  </a:lnTo>
                  <a:lnTo>
                    <a:pt x="403326" y="48628"/>
                  </a:lnTo>
                  <a:lnTo>
                    <a:pt x="393084" y="45150"/>
                  </a:lnTo>
                  <a:lnTo>
                    <a:pt x="382003" y="43140"/>
                  </a:lnTo>
                  <a:lnTo>
                    <a:pt x="369036" y="42494"/>
                  </a:lnTo>
                  <a:close/>
                </a:path>
                <a:path w="1344295" h="179069">
                  <a:moveTo>
                    <a:pt x="412661" y="130848"/>
                  </a:moveTo>
                  <a:lnTo>
                    <a:pt x="401126" y="138479"/>
                  </a:lnTo>
                  <a:lnTo>
                    <a:pt x="390848" y="143281"/>
                  </a:lnTo>
                  <a:lnTo>
                    <a:pt x="380571" y="145778"/>
                  </a:lnTo>
                  <a:lnTo>
                    <a:pt x="369036" y="146494"/>
                  </a:lnTo>
                  <a:lnTo>
                    <a:pt x="413778" y="146494"/>
                  </a:lnTo>
                  <a:lnTo>
                    <a:pt x="413778" y="131965"/>
                  </a:lnTo>
                  <a:lnTo>
                    <a:pt x="412661" y="130848"/>
                  </a:lnTo>
                  <a:close/>
                </a:path>
                <a:path w="1344295" h="179069">
                  <a:moveTo>
                    <a:pt x="413778" y="74929"/>
                  </a:moveTo>
                  <a:lnTo>
                    <a:pt x="369036" y="74929"/>
                  </a:lnTo>
                  <a:lnTo>
                    <a:pt x="380571" y="75646"/>
                  </a:lnTo>
                  <a:lnTo>
                    <a:pt x="390848" y="78144"/>
                  </a:lnTo>
                  <a:lnTo>
                    <a:pt x="401126" y="82950"/>
                  </a:lnTo>
                  <a:lnTo>
                    <a:pt x="412661" y="90589"/>
                  </a:lnTo>
                  <a:lnTo>
                    <a:pt x="413778" y="89471"/>
                  </a:lnTo>
                  <a:lnTo>
                    <a:pt x="413778" y="74929"/>
                  </a:lnTo>
                  <a:close/>
                </a:path>
                <a:path w="1344295" h="179069">
                  <a:moveTo>
                    <a:pt x="516661" y="77165"/>
                  </a:moveTo>
                  <a:lnTo>
                    <a:pt x="485343" y="77165"/>
                  </a:lnTo>
                  <a:lnTo>
                    <a:pt x="485343" y="174459"/>
                  </a:lnTo>
                  <a:lnTo>
                    <a:pt x="486460" y="175577"/>
                  </a:lnTo>
                  <a:lnTo>
                    <a:pt x="515543" y="175577"/>
                  </a:lnTo>
                  <a:lnTo>
                    <a:pt x="516661" y="174459"/>
                  </a:lnTo>
                  <a:lnTo>
                    <a:pt x="516661" y="77165"/>
                  </a:lnTo>
                  <a:close/>
                </a:path>
                <a:path w="1344295" h="179069">
                  <a:moveTo>
                    <a:pt x="555802" y="45846"/>
                  </a:moveTo>
                  <a:lnTo>
                    <a:pt x="446201" y="45846"/>
                  </a:lnTo>
                  <a:lnTo>
                    <a:pt x="445084" y="46964"/>
                  </a:lnTo>
                  <a:lnTo>
                    <a:pt x="445084" y="76047"/>
                  </a:lnTo>
                  <a:lnTo>
                    <a:pt x="446201" y="77165"/>
                  </a:lnTo>
                  <a:lnTo>
                    <a:pt x="555802" y="77165"/>
                  </a:lnTo>
                  <a:lnTo>
                    <a:pt x="556920" y="76047"/>
                  </a:lnTo>
                  <a:lnTo>
                    <a:pt x="556920" y="46964"/>
                  </a:lnTo>
                  <a:lnTo>
                    <a:pt x="555802" y="45846"/>
                  </a:lnTo>
                  <a:close/>
                </a:path>
                <a:path w="1344295" h="179069">
                  <a:moveTo>
                    <a:pt x="639673" y="42494"/>
                  </a:moveTo>
                  <a:lnTo>
                    <a:pt x="612797" y="47807"/>
                  </a:lnTo>
                  <a:lnTo>
                    <a:pt x="590743" y="62347"/>
                  </a:lnTo>
                  <a:lnTo>
                    <a:pt x="575819" y="84017"/>
                  </a:lnTo>
                  <a:lnTo>
                    <a:pt x="570331" y="110718"/>
                  </a:lnTo>
                  <a:lnTo>
                    <a:pt x="575819" y="137417"/>
                  </a:lnTo>
                  <a:lnTo>
                    <a:pt x="590743" y="159083"/>
                  </a:lnTo>
                  <a:lnTo>
                    <a:pt x="612797" y="173619"/>
                  </a:lnTo>
                  <a:lnTo>
                    <a:pt x="639673" y="178930"/>
                  </a:lnTo>
                  <a:lnTo>
                    <a:pt x="666547" y="173619"/>
                  </a:lnTo>
                  <a:lnTo>
                    <a:pt x="688597" y="159083"/>
                  </a:lnTo>
                  <a:lnTo>
                    <a:pt x="697266" y="146494"/>
                  </a:lnTo>
                  <a:lnTo>
                    <a:pt x="639673" y="146494"/>
                  </a:lnTo>
                  <a:lnTo>
                    <a:pt x="625764" y="143735"/>
                  </a:lnTo>
                  <a:lnTo>
                    <a:pt x="614789" y="136155"/>
                  </a:lnTo>
                  <a:lnTo>
                    <a:pt x="607589" y="124800"/>
                  </a:lnTo>
                  <a:lnTo>
                    <a:pt x="605002" y="110718"/>
                  </a:lnTo>
                  <a:lnTo>
                    <a:pt x="607589" y="96634"/>
                  </a:lnTo>
                  <a:lnTo>
                    <a:pt x="614789" y="85275"/>
                  </a:lnTo>
                  <a:lnTo>
                    <a:pt x="625764" y="77691"/>
                  </a:lnTo>
                  <a:lnTo>
                    <a:pt x="639673" y="74929"/>
                  </a:lnTo>
                  <a:lnTo>
                    <a:pt x="697260" y="74929"/>
                  </a:lnTo>
                  <a:lnTo>
                    <a:pt x="688597" y="62347"/>
                  </a:lnTo>
                  <a:lnTo>
                    <a:pt x="666547" y="47807"/>
                  </a:lnTo>
                  <a:lnTo>
                    <a:pt x="639673" y="42494"/>
                  </a:lnTo>
                  <a:close/>
                </a:path>
                <a:path w="1344295" h="179069">
                  <a:moveTo>
                    <a:pt x="697260" y="74929"/>
                  </a:moveTo>
                  <a:lnTo>
                    <a:pt x="639673" y="74929"/>
                  </a:lnTo>
                  <a:lnTo>
                    <a:pt x="653583" y="77691"/>
                  </a:lnTo>
                  <a:lnTo>
                    <a:pt x="664557" y="85275"/>
                  </a:lnTo>
                  <a:lnTo>
                    <a:pt x="671757" y="96634"/>
                  </a:lnTo>
                  <a:lnTo>
                    <a:pt x="674344" y="110718"/>
                  </a:lnTo>
                  <a:lnTo>
                    <a:pt x="671757" y="124800"/>
                  </a:lnTo>
                  <a:lnTo>
                    <a:pt x="664557" y="136155"/>
                  </a:lnTo>
                  <a:lnTo>
                    <a:pt x="653583" y="143735"/>
                  </a:lnTo>
                  <a:lnTo>
                    <a:pt x="639673" y="146494"/>
                  </a:lnTo>
                  <a:lnTo>
                    <a:pt x="697266" y="146494"/>
                  </a:lnTo>
                  <a:lnTo>
                    <a:pt x="703517" y="137417"/>
                  </a:lnTo>
                  <a:lnTo>
                    <a:pt x="709002" y="110718"/>
                  </a:lnTo>
                  <a:lnTo>
                    <a:pt x="703517" y="84017"/>
                  </a:lnTo>
                  <a:lnTo>
                    <a:pt x="697260" y="74929"/>
                  </a:lnTo>
                  <a:close/>
                </a:path>
                <a:path w="1344295" h="179069">
                  <a:moveTo>
                    <a:pt x="849922" y="127495"/>
                  </a:moveTo>
                  <a:lnTo>
                    <a:pt x="818603" y="127495"/>
                  </a:lnTo>
                  <a:lnTo>
                    <a:pt x="818603" y="174459"/>
                  </a:lnTo>
                  <a:lnTo>
                    <a:pt x="819721" y="175577"/>
                  </a:lnTo>
                  <a:lnTo>
                    <a:pt x="848804" y="175577"/>
                  </a:lnTo>
                  <a:lnTo>
                    <a:pt x="849922" y="174459"/>
                  </a:lnTo>
                  <a:lnTo>
                    <a:pt x="849922" y="127495"/>
                  </a:lnTo>
                  <a:close/>
                </a:path>
                <a:path w="1344295" h="179069">
                  <a:moveTo>
                    <a:pt x="766038" y="45846"/>
                  </a:moveTo>
                  <a:lnTo>
                    <a:pt x="736968" y="45846"/>
                  </a:lnTo>
                  <a:lnTo>
                    <a:pt x="735850" y="46964"/>
                  </a:lnTo>
                  <a:lnTo>
                    <a:pt x="735850" y="74929"/>
                  </a:lnTo>
                  <a:lnTo>
                    <a:pt x="740026" y="100703"/>
                  </a:lnTo>
                  <a:lnTo>
                    <a:pt x="751646" y="119243"/>
                  </a:lnTo>
                  <a:lnTo>
                    <a:pt x="769347" y="130444"/>
                  </a:lnTo>
                  <a:lnTo>
                    <a:pt x="791768" y="134200"/>
                  </a:lnTo>
                  <a:lnTo>
                    <a:pt x="799262" y="133812"/>
                  </a:lnTo>
                  <a:lnTo>
                    <a:pt x="806443" y="132605"/>
                  </a:lnTo>
                  <a:lnTo>
                    <a:pt x="812996" y="130520"/>
                  </a:lnTo>
                  <a:lnTo>
                    <a:pt x="818603" y="127495"/>
                  </a:lnTo>
                  <a:lnTo>
                    <a:pt x="849922" y="127495"/>
                  </a:lnTo>
                  <a:lnTo>
                    <a:pt x="849922" y="101765"/>
                  </a:lnTo>
                  <a:lnTo>
                    <a:pt x="794004" y="101765"/>
                  </a:lnTo>
                  <a:lnTo>
                    <a:pt x="781788" y="99844"/>
                  </a:lnTo>
                  <a:lnTo>
                    <a:pt x="773450" y="93940"/>
                  </a:lnTo>
                  <a:lnTo>
                    <a:pt x="768677" y="83843"/>
                  </a:lnTo>
                  <a:lnTo>
                    <a:pt x="767156" y="69341"/>
                  </a:lnTo>
                  <a:lnTo>
                    <a:pt x="767156" y="46964"/>
                  </a:lnTo>
                  <a:lnTo>
                    <a:pt x="766038" y="45846"/>
                  </a:lnTo>
                  <a:close/>
                </a:path>
                <a:path w="1344295" h="179069">
                  <a:moveTo>
                    <a:pt x="848804" y="45846"/>
                  </a:moveTo>
                  <a:lnTo>
                    <a:pt x="819721" y="45846"/>
                  </a:lnTo>
                  <a:lnTo>
                    <a:pt x="818603" y="46964"/>
                  </a:lnTo>
                  <a:lnTo>
                    <a:pt x="818603" y="91706"/>
                  </a:lnTo>
                  <a:lnTo>
                    <a:pt x="814445" y="95635"/>
                  </a:lnTo>
                  <a:lnTo>
                    <a:pt x="808818" y="98831"/>
                  </a:lnTo>
                  <a:lnTo>
                    <a:pt x="801933" y="100979"/>
                  </a:lnTo>
                  <a:lnTo>
                    <a:pt x="794004" y="101765"/>
                  </a:lnTo>
                  <a:lnTo>
                    <a:pt x="849922" y="101765"/>
                  </a:lnTo>
                  <a:lnTo>
                    <a:pt x="849922" y="46964"/>
                  </a:lnTo>
                  <a:lnTo>
                    <a:pt x="848804" y="45846"/>
                  </a:lnTo>
                  <a:close/>
                </a:path>
                <a:path w="1344295" h="179069">
                  <a:moveTo>
                    <a:pt x="918133" y="45846"/>
                  </a:moveTo>
                  <a:lnTo>
                    <a:pt x="889050" y="45846"/>
                  </a:lnTo>
                  <a:lnTo>
                    <a:pt x="887933" y="46964"/>
                  </a:lnTo>
                  <a:lnTo>
                    <a:pt x="887933" y="174459"/>
                  </a:lnTo>
                  <a:lnTo>
                    <a:pt x="889050" y="175577"/>
                  </a:lnTo>
                  <a:lnTo>
                    <a:pt x="918133" y="175577"/>
                  </a:lnTo>
                  <a:lnTo>
                    <a:pt x="919251" y="174459"/>
                  </a:lnTo>
                  <a:lnTo>
                    <a:pt x="919251" y="123012"/>
                  </a:lnTo>
                  <a:lnTo>
                    <a:pt x="1008710" y="123012"/>
                  </a:lnTo>
                  <a:lnTo>
                    <a:pt x="1008710" y="91706"/>
                  </a:lnTo>
                  <a:lnTo>
                    <a:pt x="919251" y="91706"/>
                  </a:lnTo>
                  <a:lnTo>
                    <a:pt x="919251" y="46964"/>
                  </a:lnTo>
                  <a:lnTo>
                    <a:pt x="918133" y="45846"/>
                  </a:lnTo>
                  <a:close/>
                </a:path>
                <a:path w="1344295" h="179069">
                  <a:moveTo>
                    <a:pt x="1008710" y="123012"/>
                  </a:moveTo>
                  <a:lnTo>
                    <a:pt x="977404" y="123012"/>
                  </a:lnTo>
                  <a:lnTo>
                    <a:pt x="977404" y="174459"/>
                  </a:lnTo>
                  <a:lnTo>
                    <a:pt x="978522" y="175577"/>
                  </a:lnTo>
                  <a:lnTo>
                    <a:pt x="1007592" y="175577"/>
                  </a:lnTo>
                  <a:lnTo>
                    <a:pt x="1008710" y="174459"/>
                  </a:lnTo>
                  <a:lnTo>
                    <a:pt x="1008710" y="123012"/>
                  </a:lnTo>
                  <a:close/>
                </a:path>
                <a:path w="1344295" h="179069">
                  <a:moveTo>
                    <a:pt x="1007592" y="45846"/>
                  </a:moveTo>
                  <a:lnTo>
                    <a:pt x="978522" y="45846"/>
                  </a:lnTo>
                  <a:lnTo>
                    <a:pt x="977404" y="46964"/>
                  </a:lnTo>
                  <a:lnTo>
                    <a:pt x="977404" y="91706"/>
                  </a:lnTo>
                  <a:lnTo>
                    <a:pt x="1008710" y="91706"/>
                  </a:lnTo>
                  <a:lnTo>
                    <a:pt x="1008710" y="46964"/>
                  </a:lnTo>
                  <a:lnTo>
                    <a:pt x="1007592" y="45846"/>
                  </a:lnTo>
                  <a:close/>
                </a:path>
                <a:path w="1344295" h="179069">
                  <a:moveTo>
                    <a:pt x="1076934" y="45846"/>
                  </a:moveTo>
                  <a:lnTo>
                    <a:pt x="1047851" y="45846"/>
                  </a:lnTo>
                  <a:lnTo>
                    <a:pt x="1046733" y="46964"/>
                  </a:lnTo>
                  <a:lnTo>
                    <a:pt x="1046733" y="174459"/>
                  </a:lnTo>
                  <a:lnTo>
                    <a:pt x="1047851" y="175577"/>
                  </a:lnTo>
                  <a:lnTo>
                    <a:pt x="1088110" y="175577"/>
                  </a:lnTo>
                  <a:lnTo>
                    <a:pt x="1108244" y="172728"/>
                  </a:lnTo>
                  <a:lnTo>
                    <a:pt x="1124181" y="164533"/>
                  </a:lnTo>
                  <a:lnTo>
                    <a:pt x="1134666" y="151515"/>
                  </a:lnTo>
                  <a:lnTo>
                    <a:pt x="1136248" y="144259"/>
                  </a:lnTo>
                  <a:lnTo>
                    <a:pt x="1078052" y="144259"/>
                  </a:lnTo>
                  <a:lnTo>
                    <a:pt x="1078052" y="123012"/>
                  </a:lnTo>
                  <a:lnTo>
                    <a:pt x="1136026" y="123012"/>
                  </a:lnTo>
                  <a:lnTo>
                    <a:pt x="1134666" y="116706"/>
                  </a:lnTo>
                  <a:lnTo>
                    <a:pt x="1124181" y="103304"/>
                  </a:lnTo>
                  <a:lnTo>
                    <a:pt x="1108244" y="94728"/>
                  </a:lnTo>
                  <a:lnTo>
                    <a:pt x="1088110" y="91706"/>
                  </a:lnTo>
                  <a:lnTo>
                    <a:pt x="1078052" y="91706"/>
                  </a:lnTo>
                  <a:lnTo>
                    <a:pt x="1078052" y="46964"/>
                  </a:lnTo>
                  <a:lnTo>
                    <a:pt x="1076934" y="45846"/>
                  </a:lnTo>
                  <a:close/>
                </a:path>
                <a:path w="1344295" h="179069">
                  <a:moveTo>
                    <a:pt x="1136026" y="123012"/>
                  </a:moveTo>
                  <a:lnTo>
                    <a:pt x="1098181" y="123012"/>
                  </a:lnTo>
                  <a:lnTo>
                    <a:pt x="1103769" y="126364"/>
                  </a:lnTo>
                  <a:lnTo>
                    <a:pt x="1103769" y="142024"/>
                  </a:lnTo>
                  <a:lnTo>
                    <a:pt x="1098181" y="144259"/>
                  </a:lnTo>
                  <a:lnTo>
                    <a:pt x="1136248" y="144259"/>
                  </a:lnTo>
                  <a:lnTo>
                    <a:pt x="1138440" y="134200"/>
                  </a:lnTo>
                  <a:lnTo>
                    <a:pt x="1136026" y="123012"/>
                  </a:lnTo>
                  <a:close/>
                </a:path>
                <a:path w="1344295" h="179069">
                  <a:moveTo>
                    <a:pt x="1184287" y="45846"/>
                  </a:moveTo>
                  <a:lnTo>
                    <a:pt x="1155217" y="45846"/>
                  </a:lnTo>
                  <a:lnTo>
                    <a:pt x="1154099" y="46964"/>
                  </a:lnTo>
                  <a:lnTo>
                    <a:pt x="1154099" y="174459"/>
                  </a:lnTo>
                  <a:lnTo>
                    <a:pt x="1155217" y="175577"/>
                  </a:lnTo>
                  <a:lnTo>
                    <a:pt x="1184287" y="175577"/>
                  </a:lnTo>
                  <a:lnTo>
                    <a:pt x="1185405" y="174459"/>
                  </a:lnTo>
                  <a:lnTo>
                    <a:pt x="1185405" y="46964"/>
                  </a:lnTo>
                  <a:lnTo>
                    <a:pt x="1184287" y="45846"/>
                  </a:lnTo>
                  <a:close/>
                </a:path>
                <a:path w="1344295" h="179069">
                  <a:moveTo>
                    <a:pt x="1271066" y="0"/>
                  </a:moveTo>
                  <a:lnTo>
                    <a:pt x="1248029" y="0"/>
                  </a:lnTo>
                  <a:lnTo>
                    <a:pt x="1246911" y="1117"/>
                  </a:lnTo>
                  <a:lnTo>
                    <a:pt x="1251104" y="14800"/>
                  </a:lnTo>
                  <a:lnTo>
                    <a:pt x="1259492" y="24185"/>
                  </a:lnTo>
                  <a:lnTo>
                    <a:pt x="1270816" y="29587"/>
                  </a:lnTo>
                  <a:lnTo>
                    <a:pt x="1283817" y="31318"/>
                  </a:lnTo>
                  <a:lnTo>
                    <a:pt x="1296819" y="29587"/>
                  </a:lnTo>
                  <a:lnTo>
                    <a:pt x="1308142" y="24185"/>
                  </a:lnTo>
                  <a:lnTo>
                    <a:pt x="1316530" y="14800"/>
                  </a:lnTo>
                  <a:lnTo>
                    <a:pt x="1318322" y="8953"/>
                  </a:lnTo>
                  <a:lnTo>
                    <a:pt x="1277111" y="8953"/>
                  </a:lnTo>
                  <a:lnTo>
                    <a:pt x="1273746" y="5587"/>
                  </a:lnTo>
                  <a:lnTo>
                    <a:pt x="1272184" y="1117"/>
                  </a:lnTo>
                  <a:lnTo>
                    <a:pt x="1271066" y="0"/>
                  </a:lnTo>
                  <a:close/>
                </a:path>
                <a:path w="1344295" h="179069">
                  <a:moveTo>
                    <a:pt x="1319606" y="0"/>
                  </a:moveTo>
                  <a:lnTo>
                    <a:pt x="1296123" y="0"/>
                  </a:lnTo>
                  <a:lnTo>
                    <a:pt x="1295006" y="1117"/>
                  </a:lnTo>
                  <a:lnTo>
                    <a:pt x="1293876" y="5587"/>
                  </a:lnTo>
                  <a:lnTo>
                    <a:pt x="1290523" y="8953"/>
                  </a:lnTo>
                  <a:lnTo>
                    <a:pt x="1318322" y="8953"/>
                  </a:lnTo>
                  <a:lnTo>
                    <a:pt x="1320723" y="1117"/>
                  </a:lnTo>
                  <a:lnTo>
                    <a:pt x="1319606" y="0"/>
                  </a:lnTo>
                  <a:close/>
                </a:path>
                <a:path w="1344295" h="179069">
                  <a:moveTo>
                    <a:pt x="1253617" y="45846"/>
                  </a:moveTo>
                  <a:lnTo>
                    <a:pt x="1224546" y="45846"/>
                  </a:lnTo>
                  <a:lnTo>
                    <a:pt x="1223429" y="46964"/>
                  </a:lnTo>
                  <a:lnTo>
                    <a:pt x="1223429" y="174459"/>
                  </a:lnTo>
                  <a:lnTo>
                    <a:pt x="1224546" y="175577"/>
                  </a:lnTo>
                  <a:lnTo>
                    <a:pt x="1255864" y="175577"/>
                  </a:lnTo>
                  <a:lnTo>
                    <a:pt x="1258100" y="174459"/>
                  </a:lnTo>
                  <a:lnTo>
                    <a:pt x="1296535" y="121894"/>
                  </a:lnTo>
                  <a:lnTo>
                    <a:pt x="1254734" y="121894"/>
                  </a:lnTo>
                  <a:lnTo>
                    <a:pt x="1254734" y="46964"/>
                  </a:lnTo>
                  <a:lnTo>
                    <a:pt x="1253617" y="45846"/>
                  </a:lnTo>
                  <a:close/>
                </a:path>
                <a:path w="1344295" h="179069">
                  <a:moveTo>
                    <a:pt x="1344206" y="99529"/>
                  </a:moveTo>
                  <a:lnTo>
                    <a:pt x="1312887" y="99529"/>
                  </a:lnTo>
                  <a:lnTo>
                    <a:pt x="1312887" y="174459"/>
                  </a:lnTo>
                  <a:lnTo>
                    <a:pt x="1314005" y="175577"/>
                  </a:lnTo>
                  <a:lnTo>
                    <a:pt x="1343088" y="175577"/>
                  </a:lnTo>
                  <a:lnTo>
                    <a:pt x="1344206" y="174459"/>
                  </a:lnTo>
                  <a:lnTo>
                    <a:pt x="1344206" y="99529"/>
                  </a:lnTo>
                  <a:close/>
                </a:path>
                <a:path w="1344295" h="179069">
                  <a:moveTo>
                    <a:pt x="1343088" y="45846"/>
                  </a:moveTo>
                  <a:lnTo>
                    <a:pt x="1311770" y="45846"/>
                  </a:lnTo>
                  <a:lnTo>
                    <a:pt x="1309535" y="46964"/>
                  </a:lnTo>
                  <a:lnTo>
                    <a:pt x="1254734" y="121894"/>
                  </a:lnTo>
                  <a:lnTo>
                    <a:pt x="1296535" y="121894"/>
                  </a:lnTo>
                  <a:lnTo>
                    <a:pt x="1312887" y="99529"/>
                  </a:lnTo>
                  <a:lnTo>
                    <a:pt x="1344206" y="99529"/>
                  </a:lnTo>
                  <a:lnTo>
                    <a:pt x="1344206" y="46964"/>
                  </a:lnTo>
                  <a:lnTo>
                    <a:pt x="1343088" y="45846"/>
                  </a:lnTo>
                  <a:close/>
                </a:path>
              </a:pathLst>
            </a:custGeom>
            <a:solidFill>
              <a:srgbClr val="008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6250" y="563383"/>
              <a:ext cx="641985" cy="174625"/>
            </a:xfrm>
            <a:custGeom>
              <a:avLst/>
              <a:gdLst/>
              <a:ahLst/>
              <a:cxnLst/>
              <a:rect l="l" t="t" r="r" b="b"/>
              <a:pathLst>
                <a:path w="641985" h="174625">
                  <a:moveTo>
                    <a:pt x="83870" y="0"/>
                  </a:moveTo>
                  <a:lnTo>
                    <a:pt x="54800" y="0"/>
                  </a:lnTo>
                  <a:lnTo>
                    <a:pt x="53682" y="1117"/>
                  </a:lnTo>
                  <a:lnTo>
                    <a:pt x="53682" y="15659"/>
                  </a:lnTo>
                  <a:lnTo>
                    <a:pt x="33025" y="22070"/>
                  </a:lnTo>
                  <a:lnTo>
                    <a:pt x="15935" y="34248"/>
                  </a:lnTo>
                  <a:lnTo>
                    <a:pt x="4298" y="51670"/>
                  </a:lnTo>
                  <a:lnTo>
                    <a:pt x="0" y="73812"/>
                  </a:lnTo>
                  <a:lnTo>
                    <a:pt x="4298" y="95946"/>
                  </a:lnTo>
                  <a:lnTo>
                    <a:pt x="15935" y="113366"/>
                  </a:lnTo>
                  <a:lnTo>
                    <a:pt x="33025" y="125547"/>
                  </a:lnTo>
                  <a:lnTo>
                    <a:pt x="53682" y="131965"/>
                  </a:lnTo>
                  <a:lnTo>
                    <a:pt x="53682" y="146494"/>
                  </a:lnTo>
                  <a:lnTo>
                    <a:pt x="54800" y="147612"/>
                  </a:lnTo>
                  <a:lnTo>
                    <a:pt x="83870" y="147612"/>
                  </a:lnTo>
                  <a:lnTo>
                    <a:pt x="85001" y="146494"/>
                  </a:lnTo>
                  <a:lnTo>
                    <a:pt x="85001" y="131965"/>
                  </a:lnTo>
                  <a:lnTo>
                    <a:pt x="105651" y="125547"/>
                  </a:lnTo>
                  <a:lnTo>
                    <a:pt x="122737" y="113366"/>
                  </a:lnTo>
                  <a:lnTo>
                    <a:pt x="132726" y="98412"/>
                  </a:lnTo>
                  <a:lnTo>
                    <a:pt x="53682" y="98412"/>
                  </a:lnTo>
                  <a:lnTo>
                    <a:pt x="45992" y="95511"/>
                  </a:lnTo>
                  <a:lnTo>
                    <a:pt x="39981" y="90303"/>
                  </a:lnTo>
                  <a:lnTo>
                    <a:pt x="36068" y="82999"/>
                  </a:lnTo>
                  <a:lnTo>
                    <a:pt x="34670" y="73812"/>
                  </a:lnTo>
                  <a:lnTo>
                    <a:pt x="36068" y="64619"/>
                  </a:lnTo>
                  <a:lnTo>
                    <a:pt x="39981" y="57315"/>
                  </a:lnTo>
                  <a:lnTo>
                    <a:pt x="45992" y="52106"/>
                  </a:lnTo>
                  <a:lnTo>
                    <a:pt x="53682" y="49199"/>
                  </a:lnTo>
                  <a:lnTo>
                    <a:pt x="132723" y="49199"/>
                  </a:lnTo>
                  <a:lnTo>
                    <a:pt x="122737" y="34248"/>
                  </a:lnTo>
                  <a:lnTo>
                    <a:pt x="105651" y="22070"/>
                  </a:lnTo>
                  <a:lnTo>
                    <a:pt x="85001" y="15659"/>
                  </a:lnTo>
                  <a:lnTo>
                    <a:pt x="85001" y="1117"/>
                  </a:lnTo>
                  <a:lnTo>
                    <a:pt x="83870" y="0"/>
                  </a:lnTo>
                  <a:close/>
                </a:path>
                <a:path w="641985" h="174625">
                  <a:moveTo>
                    <a:pt x="85001" y="49199"/>
                  </a:moveTo>
                  <a:lnTo>
                    <a:pt x="53682" y="49199"/>
                  </a:lnTo>
                  <a:lnTo>
                    <a:pt x="53682" y="98412"/>
                  </a:lnTo>
                  <a:lnTo>
                    <a:pt x="85001" y="98412"/>
                  </a:lnTo>
                  <a:lnTo>
                    <a:pt x="85001" y="49199"/>
                  </a:lnTo>
                  <a:close/>
                </a:path>
                <a:path w="641985" h="174625">
                  <a:moveTo>
                    <a:pt x="132723" y="49199"/>
                  </a:moveTo>
                  <a:lnTo>
                    <a:pt x="85001" y="49199"/>
                  </a:lnTo>
                  <a:lnTo>
                    <a:pt x="92684" y="52106"/>
                  </a:lnTo>
                  <a:lnTo>
                    <a:pt x="98691" y="57315"/>
                  </a:lnTo>
                  <a:lnTo>
                    <a:pt x="102603" y="64619"/>
                  </a:lnTo>
                  <a:lnTo>
                    <a:pt x="104000" y="73812"/>
                  </a:lnTo>
                  <a:lnTo>
                    <a:pt x="102603" y="82999"/>
                  </a:lnTo>
                  <a:lnTo>
                    <a:pt x="98691" y="90303"/>
                  </a:lnTo>
                  <a:lnTo>
                    <a:pt x="92684" y="95511"/>
                  </a:lnTo>
                  <a:lnTo>
                    <a:pt x="85001" y="98412"/>
                  </a:lnTo>
                  <a:lnTo>
                    <a:pt x="132726" y="98412"/>
                  </a:lnTo>
                  <a:lnTo>
                    <a:pt x="134373" y="95946"/>
                  </a:lnTo>
                  <a:lnTo>
                    <a:pt x="138671" y="73812"/>
                  </a:lnTo>
                  <a:lnTo>
                    <a:pt x="134373" y="51670"/>
                  </a:lnTo>
                  <a:lnTo>
                    <a:pt x="132723" y="49199"/>
                  </a:lnTo>
                  <a:close/>
                </a:path>
                <a:path w="641985" h="174625">
                  <a:moveTo>
                    <a:pt x="237083" y="5588"/>
                  </a:moveTo>
                  <a:lnTo>
                    <a:pt x="210209" y="10900"/>
                  </a:lnTo>
                  <a:lnTo>
                    <a:pt x="188160" y="25441"/>
                  </a:lnTo>
                  <a:lnTo>
                    <a:pt x="173239" y="47111"/>
                  </a:lnTo>
                  <a:lnTo>
                    <a:pt x="167754" y="73812"/>
                  </a:lnTo>
                  <a:lnTo>
                    <a:pt x="173239" y="100511"/>
                  </a:lnTo>
                  <a:lnTo>
                    <a:pt x="188160" y="122177"/>
                  </a:lnTo>
                  <a:lnTo>
                    <a:pt x="210209" y="136713"/>
                  </a:lnTo>
                  <a:lnTo>
                    <a:pt x="237083" y="142024"/>
                  </a:lnTo>
                  <a:lnTo>
                    <a:pt x="263959" y="136713"/>
                  </a:lnTo>
                  <a:lnTo>
                    <a:pt x="286013" y="122177"/>
                  </a:lnTo>
                  <a:lnTo>
                    <a:pt x="294676" y="109601"/>
                  </a:lnTo>
                  <a:lnTo>
                    <a:pt x="237083" y="109601"/>
                  </a:lnTo>
                  <a:lnTo>
                    <a:pt x="223174" y="106839"/>
                  </a:lnTo>
                  <a:lnTo>
                    <a:pt x="212199" y="99255"/>
                  </a:lnTo>
                  <a:lnTo>
                    <a:pt x="204999" y="87896"/>
                  </a:lnTo>
                  <a:lnTo>
                    <a:pt x="202412" y="73812"/>
                  </a:lnTo>
                  <a:lnTo>
                    <a:pt x="204999" y="59728"/>
                  </a:lnTo>
                  <a:lnTo>
                    <a:pt x="212199" y="48369"/>
                  </a:lnTo>
                  <a:lnTo>
                    <a:pt x="223174" y="40785"/>
                  </a:lnTo>
                  <a:lnTo>
                    <a:pt x="237083" y="38023"/>
                  </a:lnTo>
                  <a:lnTo>
                    <a:pt x="294679" y="38023"/>
                  </a:lnTo>
                  <a:lnTo>
                    <a:pt x="286013" y="25441"/>
                  </a:lnTo>
                  <a:lnTo>
                    <a:pt x="263959" y="10900"/>
                  </a:lnTo>
                  <a:lnTo>
                    <a:pt x="237083" y="5588"/>
                  </a:lnTo>
                  <a:close/>
                </a:path>
                <a:path w="641985" h="174625">
                  <a:moveTo>
                    <a:pt x="294679" y="38023"/>
                  </a:moveTo>
                  <a:lnTo>
                    <a:pt x="237083" y="38023"/>
                  </a:lnTo>
                  <a:lnTo>
                    <a:pt x="250993" y="40785"/>
                  </a:lnTo>
                  <a:lnTo>
                    <a:pt x="261967" y="48369"/>
                  </a:lnTo>
                  <a:lnTo>
                    <a:pt x="269167" y="59728"/>
                  </a:lnTo>
                  <a:lnTo>
                    <a:pt x="271754" y="73812"/>
                  </a:lnTo>
                  <a:lnTo>
                    <a:pt x="269167" y="87896"/>
                  </a:lnTo>
                  <a:lnTo>
                    <a:pt x="261967" y="99255"/>
                  </a:lnTo>
                  <a:lnTo>
                    <a:pt x="250993" y="106839"/>
                  </a:lnTo>
                  <a:lnTo>
                    <a:pt x="237083" y="109601"/>
                  </a:lnTo>
                  <a:lnTo>
                    <a:pt x="294676" y="109601"/>
                  </a:lnTo>
                  <a:lnTo>
                    <a:pt x="300938" y="100511"/>
                  </a:lnTo>
                  <a:lnTo>
                    <a:pt x="306425" y="73812"/>
                  </a:lnTo>
                  <a:lnTo>
                    <a:pt x="300938" y="47111"/>
                  </a:lnTo>
                  <a:lnTo>
                    <a:pt x="294679" y="38023"/>
                  </a:lnTo>
                  <a:close/>
                </a:path>
                <a:path w="641985" h="174625">
                  <a:moveTo>
                    <a:pt x="370166" y="8940"/>
                  </a:moveTo>
                  <a:lnTo>
                    <a:pt x="341083" y="8940"/>
                  </a:lnTo>
                  <a:lnTo>
                    <a:pt x="339966" y="10058"/>
                  </a:lnTo>
                  <a:lnTo>
                    <a:pt x="339966" y="137553"/>
                  </a:lnTo>
                  <a:lnTo>
                    <a:pt x="341083" y="138671"/>
                  </a:lnTo>
                  <a:lnTo>
                    <a:pt x="370166" y="138671"/>
                  </a:lnTo>
                  <a:lnTo>
                    <a:pt x="371284" y="137553"/>
                  </a:lnTo>
                  <a:lnTo>
                    <a:pt x="371284" y="86106"/>
                  </a:lnTo>
                  <a:lnTo>
                    <a:pt x="460743" y="86106"/>
                  </a:lnTo>
                  <a:lnTo>
                    <a:pt x="460743" y="54800"/>
                  </a:lnTo>
                  <a:lnTo>
                    <a:pt x="371284" y="54800"/>
                  </a:lnTo>
                  <a:lnTo>
                    <a:pt x="371284" y="10058"/>
                  </a:lnTo>
                  <a:lnTo>
                    <a:pt x="370166" y="8940"/>
                  </a:lnTo>
                  <a:close/>
                </a:path>
                <a:path w="641985" h="174625">
                  <a:moveTo>
                    <a:pt x="460743" y="86106"/>
                  </a:moveTo>
                  <a:lnTo>
                    <a:pt x="429437" y="86106"/>
                  </a:lnTo>
                  <a:lnTo>
                    <a:pt x="429437" y="137553"/>
                  </a:lnTo>
                  <a:lnTo>
                    <a:pt x="430555" y="138671"/>
                  </a:lnTo>
                  <a:lnTo>
                    <a:pt x="459625" y="138671"/>
                  </a:lnTo>
                  <a:lnTo>
                    <a:pt x="460743" y="137553"/>
                  </a:lnTo>
                  <a:lnTo>
                    <a:pt x="460743" y="86106"/>
                  </a:lnTo>
                  <a:close/>
                </a:path>
                <a:path w="641985" h="174625">
                  <a:moveTo>
                    <a:pt x="459625" y="8940"/>
                  </a:moveTo>
                  <a:lnTo>
                    <a:pt x="430555" y="8940"/>
                  </a:lnTo>
                  <a:lnTo>
                    <a:pt x="429437" y="10058"/>
                  </a:lnTo>
                  <a:lnTo>
                    <a:pt x="429437" y="54800"/>
                  </a:lnTo>
                  <a:lnTo>
                    <a:pt x="460743" y="54800"/>
                  </a:lnTo>
                  <a:lnTo>
                    <a:pt x="460743" y="10058"/>
                  </a:lnTo>
                  <a:lnTo>
                    <a:pt x="459625" y="8940"/>
                  </a:lnTo>
                  <a:close/>
                </a:path>
                <a:path w="641985" h="174625">
                  <a:moveTo>
                    <a:pt x="640791" y="107353"/>
                  </a:moveTo>
                  <a:lnTo>
                    <a:pt x="495414" y="107353"/>
                  </a:lnTo>
                  <a:lnTo>
                    <a:pt x="494296" y="108470"/>
                  </a:lnTo>
                  <a:lnTo>
                    <a:pt x="494296" y="173342"/>
                  </a:lnTo>
                  <a:lnTo>
                    <a:pt x="495414" y="174459"/>
                  </a:lnTo>
                  <a:lnTo>
                    <a:pt x="524484" y="174459"/>
                  </a:lnTo>
                  <a:lnTo>
                    <a:pt x="525602" y="173342"/>
                  </a:lnTo>
                  <a:lnTo>
                    <a:pt x="525602" y="138671"/>
                  </a:lnTo>
                  <a:lnTo>
                    <a:pt x="641908" y="138671"/>
                  </a:lnTo>
                  <a:lnTo>
                    <a:pt x="641908" y="108470"/>
                  </a:lnTo>
                  <a:lnTo>
                    <a:pt x="640791" y="107353"/>
                  </a:lnTo>
                  <a:close/>
                </a:path>
                <a:path w="641985" h="174625">
                  <a:moveTo>
                    <a:pt x="641908" y="138671"/>
                  </a:moveTo>
                  <a:lnTo>
                    <a:pt x="610603" y="138671"/>
                  </a:lnTo>
                  <a:lnTo>
                    <a:pt x="610603" y="173342"/>
                  </a:lnTo>
                  <a:lnTo>
                    <a:pt x="611720" y="174459"/>
                  </a:lnTo>
                  <a:lnTo>
                    <a:pt x="640791" y="174459"/>
                  </a:lnTo>
                  <a:lnTo>
                    <a:pt x="641908" y="173342"/>
                  </a:lnTo>
                  <a:lnTo>
                    <a:pt x="641908" y="138671"/>
                  </a:lnTo>
                  <a:close/>
                </a:path>
                <a:path w="641985" h="174625">
                  <a:moveTo>
                    <a:pt x="618426" y="8940"/>
                  </a:moveTo>
                  <a:lnTo>
                    <a:pt x="526719" y="8940"/>
                  </a:lnTo>
                  <a:lnTo>
                    <a:pt x="525602" y="10058"/>
                  </a:lnTo>
                  <a:lnTo>
                    <a:pt x="515543" y="96177"/>
                  </a:lnTo>
                  <a:lnTo>
                    <a:pt x="514515" y="101320"/>
                  </a:lnTo>
                  <a:lnTo>
                    <a:pt x="514426" y="102882"/>
                  </a:lnTo>
                  <a:lnTo>
                    <a:pt x="512191" y="107353"/>
                  </a:lnTo>
                  <a:lnTo>
                    <a:pt x="545731" y="107353"/>
                  </a:lnTo>
                  <a:lnTo>
                    <a:pt x="546849" y="105117"/>
                  </a:lnTo>
                  <a:lnTo>
                    <a:pt x="546849" y="104000"/>
                  </a:lnTo>
                  <a:lnTo>
                    <a:pt x="547306" y="101320"/>
                  </a:lnTo>
                  <a:lnTo>
                    <a:pt x="553567" y="40259"/>
                  </a:lnTo>
                  <a:lnTo>
                    <a:pt x="619544" y="40258"/>
                  </a:lnTo>
                  <a:lnTo>
                    <a:pt x="619544" y="10058"/>
                  </a:lnTo>
                  <a:lnTo>
                    <a:pt x="618426" y="8940"/>
                  </a:lnTo>
                  <a:close/>
                </a:path>
                <a:path w="641985" h="174625">
                  <a:moveTo>
                    <a:pt x="619544" y="40258"/>
                  </a:moveTo>
                  <a:lnTo>
                    <a:pt x="588238" y="40259"/>
                  </a:lnTo>
                  <a:lnTo>
                    <a:pt x="588238" y="107353"/>
                  </a:lnTo>
                  <a:lnTo>
                    <a:pt x="619544" y="107353"/>
                  </a:lnTo>
                  <a:lnTo>
                    <a:pt x="619544" y="40258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63606" y="495852"/>
            <a:ext cx="1177290" cy="993775"/>
            <a:chOff x="1263606" y="495852"/>
            <a:chExt cx="1177290" cy="993775"/>
          </a:xfrm>
        </p:grpSpPr>
        <p:sp>
          <p:nvSpPr>
            <p:cNvPr id="7" name="object 7"/>
            <p:cNvSpPr/>
            <p:nvPr/>
          </p:nvSpPr>
          <p:spPr>
            <a:xfrm>
              <a:off x="1676857" y="495858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5" h="763905">
                  <a:moveTo>
                    <a:pt x="386524" y="647395"/>
                  </a:moveTo>
                  <a:lnTo>
                    <a:pt x="144703" y="133286"/>
                  </a:lnTo>
                  <a:lnTo>
                    <a:pt x="114325" y="166039"/>
                  </a:lnTo>
                  <a:lnTo>
                    <a:pt x="88290" y="202958"/>
                  </a:lnTo>
                  <a:lnTo>
                    <a:pt x="67119" y="243484"/>
                  </a:lnTo>
                  <a:lnTo>
                    <a:pt x="51346" y="287032"/>
                  </a:lnTo>
                  <a:lnTo>
                    <a:pt x="41490" y="332994"/>
                  </a:lnTo>
                  <a:lnTo>
                    <a:pt x="38087" y="380822"/>
                  </a:lnTo>
                  <a:lnTo>
                    <a:pt x="38531" y="398513"/>
                  </a:lnTo>
                  <a:lnTo>
                    <a:pt x="39852" y="415975"/>
                  </a:lnTo>
                  <a:lnTo>
                    <a:pt x="45516" y="418287"/>
                  </a:lnTo>
                  <a:lnTo>
                    <a:pt x="50952" y="420801"/>
                  </a:lnTo>
                  <a:lnTo>
                    <a:pt x="56121" y="423519"/>
                  </a:lnTo>
                  <a:lnTo>
                    <a:pt x="54927" y="412991"/>
                  </a:lnTo>
                  <a:lnTo>
                    <a:pt x="54038" y="402361"/>
                  </a:lnTo>
                  <a:lnTo>
                    <a:pt x="53492" y="391642"/>
                  </a:lnTo>
                  <a:lnTo>
                    <a:pt x="53314" y="380822"/>
                  </a:lnTo>
                  <a:lnTo>
                    <a:pt x="56667" y="333806"/>
                  </a:lnTo>
                  <a:lnTo>
                    <a:pt x="66408" y="289001"/>
                  </a:lnTo>
                  <a:lnTo>
                    <a:pt x="82105" y="246748"/>
                  </a:lnTo>
                  <a:lnTo>
                    <a:pt x="103276" y="207416"/>
                  </a:lnTo>
                  <a:lnTo>
                    <a:pt x="129476" y="171373"/>
                  </a:lnTo>
                  <a:lnTo>
                    <a:pt x="352259" y="649312"/>
                  </a:lnTo>
                  <a:lnTo>
                    <a:pt x="386524" y="649312"/>
                  </a:lnTo>
                  <a:lnTo>
                    <a:pt x="386524" y="647395"/>
                  </a:lnTo>
                  <a:close/>
                </a:path>
                <a:path w="763905" h="763905">
                  <a:moveTo>
                    <a:pt x="763524" y="380822"/>
                  </a:moveTo>
                  <a:lnTo>
                    <a:pt x="760539" y="333222"/>
                  </a:lnTo>
                  <a:lnTo>
                    <a:pt x="751840" y="287337"/>
                  </a:lnTo>
                  <a:lnTo>
                    <a:pt x="737781" y="243535"/>
                  </a:lnTo>
                  <a:lnTo>
                    <a:pt x="718743" y="202184"/>
                  </a:lnTo>
                  <a:lnTo>
                    <a:pt x="695058" y="163626"/>
                  </a:lnTo>
                  <a:lnTo>
                    <a:pt x="667118" y="128257"/>
                  </a:lnTo>
                  <a:lnTo>
                    <a:pt x="655002" y="116141"/>
                  </a:lnTo>
                  <a:lnTo>
                    <a:pt x="635279" y="96405"/>
                  </a:lnTo>
                  <a:lnTo>
                    <a:pt x="599897" y="68465"/>
                  </a:lnTo>
                  <a:lnTo>
                    <a:pt x="561352" y="44792"/>
                  </a:lnTo>
                  <a:lnTo>
                    <a:pt x="520001" y="25742"/>
                  </a:lnTo>
                  <a:lnTo>
                    <a:pt x="476199" y="11684"/>
                  </a:lnTo>
                  <a:lnTo>
                    <a:pt x="430314" y="2984"/>
                  </a:lnTo>
                  <a:lnTo>
                    <a:pt x="382714" y="0"/>
                  </a:lnTo>
                  <a:lnTo>
                    <a:pt x="334708" y="2984"/>
                  </a:lnTo>
                  <a:lnTo>
                    <a:pt x="288493" y="11684"/>
                  </a:lnTo>
                  <a:lnTo>
                    <a:pt x="244398" y="25742"/>
                  </a:lnTo>
                  <a:lnTo>
                    <a:pt x="202806" y="44792"/>
                  </a:lnTo>
                  <a:lnTo>
                    <a:pt x="164071" y="68465"/>
                  </a:lnTo>
                  <a:lnTo>
                    <a:pt x="128549" y="96405"/>
                  </a:lnTo>
                  <a:lnTo>
                    <a:pt x="96596" y="128257"/>
                  </a:lnTo>
                  <a:lnTo>
                    <a:pt x="68580" y="163626"/>
                  </a:lnTo>
                  <a:lnTo>
                    <a:pt x="44843" y="202184"/>
                  </a:lnTo>
                  <a:lnTo>
                    <a:pt x="25768" y="243535"/>
                  </a:lnTo>
                  <a:lnTo>
                    <a:pt x="11696" y="287337"/>
                  </a:lnTo>
                  <a:lnTo>
                    <a:pt x="2984" y="333222"/>
                  </a:lnTo>
                  <a:lnTo>
                    <a:pt x="0" y="380822"/>
                  </a:lnTo>
                  <a:lnTo>
                    <a:pt x="0" y="388937"/>
                  </a:lnTo>
                  <a:lnTo>
                    <a:pt x="342" y="396951"/>
                  </a:lnTo>
                  <a:lnTo>
                    <a:pt x="838" y="404926"/>
                  </a:lnTo>
                  <a:lnTo>
                    <a:pt x="9017" y="406463"/>
                  </a:lnTo>
                  <a:lnTo>
                    <a:pt x="16929" y="408343"/>
                  </a:lnTo>
                  <a:lnTo>
                    <a:pt x="24587" y="410527"/>
                  </a:lnTo>
                  <a:lnTo>
                    <a:pt x="31991" y="412978"/>
                  </a:lnTo>
                  <a:lnTo>
                    <a:pt x="31343" y="404926"/>
                  </a:lnTo>
                  <a:lnTo>
                    <a:pt x="30873" y="396951"/>
                  </a:lnTo>
                  <a:lnTo>
                    <a:pt x="30568" y="388937"/>
                  </a:lnTo>
                  <a:lnTo>
                    <a:pt x="30467" y="380822"/>
                  </a:lnTo>
                  <a:lnTo>
                    <a:pt x="33629" y="334416"/>
                  </a:lnTo>
                  <a:lnTo>
                    <a:pt x="43078" y="288099"/>
                  </a:lnTo>
                  <a:lnTo>
                    <a:pt x="58191" y="244944"/>
                  </a:lnTo>
                  <a:lnTo>
                    <a:pt x="78638" y="204520"/>
                  </a:lnTo>
                  <a:lnTo>
                    <a:pt x="103962" y="167233"/>
                  </a:lnTo>
                  <a:lnTo>
                    <a:pt x="133756" y="133527"/>
                  </a:lnTo>
                  <a:lnTo>
                    <a:pt x="167601" y="103835"/>
                  </a:lnTo>
                  <a:lnTo>
                    <a:pt x="205066" y="78574"/>
                  </a:lnTo>
                  <a:lnTo>
                    <a:pt x="245745" y="58178"/>
                  </a:lnTo>
                  <a:lnTo>
                    <a:pt x="289191" y="43078"/>
                  </a:lnTo>
                  <a:lnTo>
                    <a:pt x="334987" y="33705"/>
                  </a:lnTo>
                  <a:lnTo>
                    <a:pt x="382714" y="30480"/>
                  </a:lnTo>
                  <a:lnTo>
                    <a:pt x="434276" y="34277"/>
                  </a:lnTo>
                  <a:lnTo>
                    <a:pt x="483552" y="45288"/>
                  </a:lnTo>
                  <a:lnTo>
                    <a:pt x="530098" y="62966"/>
                  </a:lnTo>
                  <a:lnTo>
                    <a:pt x="573430" y="86766"/>
                  </a:lnTo>
                  <a:lnTo>
                    <a:pt x="613117" y="116141"/>
                  </a:lnTo>
                  <a:lnTo>
                    <a:pt x="603592" y="116141"/>
                  </a:lnTo>
                  <a:lnTo>
                    <a:pt x="597865" y="114249"/>
                  </a:lnTo>
                  <a:lnTo>
                    <a:pt x="573112" y="96812"/>
                  </a:lnTo>
                  <a:lnTo>
                    <a:pt x="573112" y="114249"/>
                  </a:lnTo>
                  <a:lnTo>
                    <a:pt x="356069" y="114249"/>
                  </a:lnTo>
                  <a:lnTo>
                    <a:pt x="356069" y="527431"/>
                  </a:lnTo>
                  <a:lnTo>
                    <a:pt x="169456" y="131394"/>
                  </a:lnTo>
                  <a:lnTo>
                    <a:pt x="205714" y="104267"/>
                  </a:lnTo>
                  <a:lnTo>
                    <a:pt x="245618" y="82524"/>
                  </a:lnTo>
                  <a:lnTo>
                    <a:pt x="288721" y="66535"/>
                  </a:lnTo>
                  <a:lnTo>
                    <a:pt x="334581" y="56680"/>
                  </a:lnTo>
                  <a:lnTo>
                    <a:pt x="382714" y="53314"/>
                  </a:lnTo>
                  <a:lnTo>
                    <a:pt x="434428" y="57480"/>
                  </a:lnTo>
                  <a:lnTo>
                    <a:pt x="483641" y="69494"/>
                  </a:lnTo>
                  <a:lnTo>
                    <a:pt x="529983" y="88658"/>
                  </a:lnTo>
                  <a:lnTo>
                    <a:pt x="573112" y="114249"/>
                  </a:lnTo>
                  <a:lnTo>
                    <a:pt x="573112" y="96812"/>
                  </a:lnTo>
                  <a:lnTo>
                    <a:pt x="560692" y="88049"/>
                  </a:lnTo>
                  <a:lnTo>
                    <a:pt x="520217" y="66865"/>
                  </a:lnTo>
                  <a:lnTo>
                    <a:pt x="482714" y="53314"/>
                  </a:lnTo>
                  <a:lnTo>
                    <a:pt x="476821" y="51181"/>
                  </a:lnTo>
                  <a:lnTo>
                    <a:pt x="430860" y="41440"/>
                  </a:lnTo>
                  <a:lnTo>
                    <a:pt x="382714" y="38087"/>
                  </a:lnTo>
                  <a:lnTo>
                    <a:pt x="330034" y="42087"/>
                  </a:lnTo>
                  <a:lnTo>
                    <a:pt x="279831" y="53682"/>
                  </a:lnTo>
                  <a:lnTo>
                    <a:pt x="232727" y="72224"/>
                  </a:lnTo>
                  <a:lnTo>
                    <a:pt x="189369" y="97066"/>
                  </a:lnTo>
                  <a:lnTo>
                    <a:pt x="150406" y="127571"/>
                  </a:lnTo>
                  <a:lnTo>
                    <a:pt x="386511" y="630262"/>
                  </a:lnTo>
                  <a:lnTo>
                    <a:pt x="386511" y="527431"/>
                  </a:lnTo>
                  <a:lnTo>
                    <a:pt x="386511" y="144716"/>
                  </a:lnTo>
                  <a:lnTo>
                    <a:pt x="592162" y="144716"/>
                  </a:lnTo>
                  <a:lnTo>
                    <a:pt x="633730" y="155600"/>
                  </a:lnTo>
                  <a:lnTo>
                    <a:pt x="667613" y="180416"/>
                  </a:lnTo>
                  <a:lnTo>
                    <a:pt x="690435" y="215938"/>
                  </a:lnTo>
                  <a:lnTo>
                    <a:pt x="698792" y="258965"/>
                  </a:lnTo>
                  <a:lnTo>
                    <a:pt x="689775" y="303314"/>
                  </a:lnTo>
                  <a:lnTo>
                    <a:pt x="665238" y="339648"/>
                  </a:lnTo>
                  <a:lnTo>
                    <a:pt x="628904" y="364185"/>
                  </a:lnTo>
                  <a:lnTo>
                    <a:pt x="584542" y="373202"/>
                  </a:lnTo>
                  <a:lnTo>
                    <a:pt x="409371" y="373202"/>
                  </a:lnTo>
                  <a:lnTo>
                    <a:pt x="409371" y="365594"/>
                  </a:lnTo>
                  <a:lnTo>
                    <a:pt x="584542" y="365594"/>
                  </a:lnTo>
                  <a:lnTo>
                    <a:pt x="626110" y="357238"/>
                  </a:lnTo>
                  <a:lnTo>
                    <a:pt x="636320" y="350354"/>
                  </a:lnTo>
                  <a:lnTo>
                    <a:pt x="659993" y="334416"/>
                  </a:lnTo>
                  <a:lnTo>
                    <a:pt x="682815" y="300532"/>
                  </a:lnTo>
                  <a:lnTo>
                    <a:pt x="691172" y="258965"/>
                  </a:lnTo>
                  <a:lnTo>
                    <a:pt x="682815" y="217398"/>
                  </a:lnTo>
                  <a:lnTo>
                    <a:pt x="675944" y="207200"/>
                  </a:lnTo>
                  <a:lnTo>
                    <a:pt x="675944" y="258965"/>
                  </a:lnTo>
                  <a:lnTo>
                    <a:pt x="668896" y="294932"/>
                  </a:lnTo>
                  <a:lnTo>
                    <a:pt x="649528" y="323938"/>
                  </a:lnTo>
                  <a:lnTo>
                    <a:pt x="620522" y="343306"/>
                  </a:lnTo>
                  <a:lnTo>
                    <a:pt x="584542" y="350354"/>
                  </a:lnTo>
                  <a:lnTo>
                    <a:pt x="409371" y="350354"/>
                  </a:lnTo>
                  <a:lnTo>
                    <a:pt x="409371" y="167576"/>
                  </a:lnTo>
                  <a:lnTo>
                    <a:pt x="584542" y="167576"/>
                  </a:lnTo>
                  <a:lnTo>
                    <a:pt x="620522" y="174891"/>
                  </a:lnTo>
                  <a:lnTo>
                    <a:pt x="649528" y="194703"/>
                  </a:lnTo>
                  <a:lnTo>
                    <a:pt x="668896" y="223799"/>
                  </a:lnTo>
                  <a:lnTo>
                    <a:pt x="675944" y="258965"/>
                  </a:lnTo>
                  <a:lnTo>
                    <a:pt x="675944" y="207200"/>
                  </a:lnTo>
                  <a:lnTo>
                    <a:pt x="659993" y="183502"/>
                  </a:lnTo>
                  <a:lnTo>
                    <a:pt x="636346" y="167576"/>
                  </a:lnTo>
                  <a:lnTo>
                    <a:pt x="626110" y="160680"/>
                  </a:lnTo>
                  <a:lnTo>
                    <a:pt x="584542" y="152323"/>
                  </a:lnTo>
                  <a:lnTo>
                    <a:pt x="394144" y="152323"/>
                  </a:lnTo>
                  <a:lnTo>
                    <a:pt x="394144" y="649300"/>
                  </a:lnTo>
                  <a:lnTo>
                    <a:pt x="409371" y="649300"/>
                  </a:lnTo>
                  <a:lnTo>
                    <a:pt x="409371" y="403682"/>
                  </a:lnTo>
                  <a:lnTo>
                    <a:pt x="584542" y="403682"/>
                  </a:lnTo>
                  <a:lnTo>
                    <a:pt x="621804" y="398894"/>
                  </a:lnTo>
                  <a:lnTo>
                    <a:pt x="655485" y="385356"/>
                  </a:lnTo>
                  <a:lnTo>
                    <a:pt x="672045" y="373202"/>
                  </a:lnTo>
                  <a:lnTo>
                    <a:pt x="684161" y="364312"/>
                  </a:lnTo>
                  <a:lnTo>
                    <a:pt x="706412" y="337019"/>
                  </a:lnTo>
                  <a:lnTo>
                    <a:pt x="707809" y="348157"/>
                  </a:lnTo>
                  <a:lnTo>
                    <a:pt x="709028" y="358927"/>
                  </a:lnTo>
                  <a:lnTo>
                    <a:pt x="709879" y="369697"/>
                  </a:lnTo>
                  <a:lnTo>
                    <a:pt x="710209" y="380822"/>
                  </a:lnTo>
                  <a:lnTo>
                    <a:pt x="706666" y="429691"/>
                  </a:lnTo>
                  <a:lnTo>
                    <a:pt x="696353" y="476275"/>
                  </a:lnTo>
                  <a:lnTo>
                    <a:pt x="679780" y="520065"/>
                  </a:lnTo>
                  <a:lnTo>
                    <a:pt x="657453" y="560578"/>
                  </a:lnTo>
                  <a:lnTo>
                    <a:pt x="629894" y="597293"/>
                  </a:lnTo>
                  <a:lnTo>
                    <a:pt x="597585" y="629729"/>
                  </a:lnTo>
                  <a:lnTo>
                    <a:pt x="561047" y="657377"/>
                  </a:lnTo>
                  <a:lnTo>
                    <a:pt x="520788" y="679754"/>
                  </a:lnTo>
                  <a:lnTo>
                    <a:pt x="477316" y="696341"/>
                  </a:lnTo>
                  <a:lnTo>
                    <a:pt x="431114" y="706666"/>
                  </a:lnTo>
                  <a:lnTo>
                    <a:pt x="382714" y="710222"/>
                  </a:lnTo>
                  <a:lnTo>
                    <a:pt x="363220" y="709650"/>
                  </a:lnTo>
                  <a:lnTo>
                    <a:pt x="344043" y="707961"/>
                  </a:lnTo>
                  <a:lnTo>
                    <a:pt x="325208" y="705205"/>
                  </a:lnTo>
                  <a:lnTo>
                    <a:pt x="306730" y="701433"/>
                  </a:lnTo>
                  <a:lnTo>
                    <a:pt x="306717" y="705205"/>
                  </a:lnTo>
                  <a:lnTo>
                    <a:pt x="306603" y="707961"/>
                  </a:lnTo>
                  <a:lnTo>
                    <a:pt x="306362" y="711542"/>
                  </a:lnTo>
                  <a:lnTo>
                    <a:pt x="305727" y="716737"/>
                  </a:lnTo>
                  <a:lnTo>
                    <a:pt x="324472" y="720483"/>
                  </a:lnTo>
                  <a:lnTo>
                    <a:pt x="343573" y="723214"/>
                  </a:lnTo>
                  <a:lnTo>
                    <a:pt x="362991" y="724890"/>
                  </a:lnTo>
                  <a:lnTo>
                    <a:pt x="382714" y="725462"/>
                  </a:lnTo>
                  <a:lnTo>
                    <a:pt x="429056" y="722312"/>
                  </a:lnTo>
                  <a:lnTo>
                    <a:pt x="473557" y="713155"/>
                  </a:lnTo>
                  <a:lnTo>
                    <a:pt x="515797" y="698385"/>
                  </a:lnTo>
                  <a:lnTo>
                    <a:pt x="555358" y="678421"/>
                  </a:lnTo>
                  <a:lnTo>
                    <a:pt x="591820" y="653669"/>
                  </a:lnTo>
                  <a:lnTo>
                    <a:pt x="624776" y="624547"/>
                  </a:lnTo>
                  <a:lnTo>
                    <a:pt x="653796" y="591451"/>
                  </a:lnTo>
                  <a:lnTo>
                    <a:pt x="678484" y="554799"/>
                  </a:lnTo>
                  <a:lnTo>
                    <a:pt x="698411" y="514997"/>
                  </a:lnTo>
                  <a:lnTo>
                    <a:pt x="713155" y="472465"/>
                  </a:lnTo>
                  <a:lnTo>
                    <a:pt x="722312" y="427609"/>
                  </a:lnTo>
                  <a:lnTo>
                    <a:pt x="725449" y="380822"/>
                  </a:lnTo>
                  <a:lnTo>
                    <a:pt x="725093" y="363982"/>
                  </a:lnTo>
                  <a:lnTo>
                    <a:pt x="724027" y="347497"/>
                  </a:lnTo>
                  <a:lnTo>
                    <a:pt x="722884" y="337019"/>
                  </a:lnTo>
                  <a:lnTo>
                    <a:pt x="722236" y="331012"/>
                  </a:lnTo>
                  <a:lnTo>
                    <a:pt x="719734" y="314172"/>
                  </a:lnTo>
                  <a:lnTo>
                    <a:pt x="719734" y="310375"/>
                  </a:lnTo>
                  <a:lnTo>
                    <a:pt x="721639" y="304647"/>
                  </a:lnTo>
                  <a:lnTo>
                    <a:pt x="723544" y="300850"/>
                  </a:lnTo>
                  <a:lnTo>
                    <a:pt x="727443" y="320852"/>
                  </a:lnTo>
                  <a:lnTo>
                    <a:pt x="730453" y="340829"/>
                  </a:lnTo>
                  <a:lnTo>
                    <a:pt x="732383" y="360819"/>
                  </a:lnTo>
                  <a:lnTo>
                    <a:pt x="733069" y="380822"/>
                  </a:lnTo>
                  <a:lnTo>
                    <a:pt x="729919" y="427609"/>
                  </a:lnTo>
                  <a:lnTo>
                    <a:pt x="720471" y="474345"/>
                  </a:lnTo>
                  <a:lnTo>
                    <a:pt x="705370" y="517791"/>
                  </a:lnTo>
                  <a:lnTo>
                    <a:pt x="684974" y="558469"/>
                  </a:lnTo>
                  <a:lnTo>
                    <a:pt x="659714" y="595934"/>
                  </a:lnTo>
                  <a:lnTo>
                    <a:pt x="630008" y="629780"/>
                  </a:lnTo>
                  <a:lnTo>
                    <a:pt x="596303" y="659587"/>
                  </a:lnTo>
                  <a:lnTo>
                    <a:pt x="559028" y="684911"/>
                  </a:lnTo>
                  <a:lnTo>
                    <a:pt x="518591" y="705358"/>
                  </a:lnTo>
                  <a:lnTo>
                    <a:pt x="475399" y="720483"/>
                  </a:lnTo>
                  <a:lnTo>
                    <a:pt x="430009" y="729856"/>
                  </a:lnTo>
                  <a:lnTo>
                    <a:pt x="382714" y="733082"/>
                  </a:lnTo>
                  <a:lnTo>
                    <a:pt x="362712" y="732510"/>
                  </a:lnTo>
                  <a:lnTo>
                    <a:pt x="343014" y="730808"/>
                  </a:lnTo>
                  <a:lnTo>
                    <a:pt x="323621" y="728040"/>
                  </a:lnTo>
                  <a:lnTo>
                    <a:pt x="304584" y="724242"/>
                  </a:lnTo>
                  <a:lnTo>
                    <a:pt x="303364" y="730389"/>
                  </a:lnTo>
                  <a:lnTo>
                    <a:pt x="297014" y="752208"/>
                  </a:lnTo>
                  <a:lnTo>
                    <a:pt x="296506" y="753656"/>
                  </a:lnTo>
                  <a:lnTo>
                    <a:pt x="317500" y="757897"/>
                  </a:lnTo>
                  <a:lnTo>
                    <a:pt x="338874" y="760996"/>
                  </a:lnTo>
                  <a:lnTo>
                    <a:pt x="360629" y="762901"/>
                  </a:lnTo>
                  <a:lnTo>
                    <a:pt x="382714" y="763549"/>
                  </a:lnTo>
                  <a:lnTo>
                    <a:pt x="430314" y="760564"/>
                  </a:lnTo>
                  <a:lnTo>
                    <a:pt x="476199" y="751865"/>
                  </a:lnTo>
                  <a:lnTo>
                    <a:pt x="520001" y="737781"/>
                  </a:lnTo>
                  <a:lnTo>
                    <a:pt x="530186" y="733082"/>
                  </a:lnTo>
                  <a:lnTo>
                    <a:pt x="561352" y="718705"/>
                  </a:lnTo>
                  <a:lnTo>
                    <a:pt x="599897" y="694969"/>
                  </a:lnTo>
                  <a:lnTo>
                    <a:pt x="635279" y="666953"/>
                  </a:lnTo>
                  <a:lnTo>
                    <a:pt x="667118" y="635000"/>
                  </a:lnTo>
                  <a:lnTo>
                    <a:pt x="695058" y="599478"/>
                  </a:lnTo>
                  <a:lnTo>
                    <a:pt x="718743" y="560730"/>
                  </a:lnTo>
                  <a:lnTo>
                    <a:pt x="737781" y="519137"/>
                  </a:lnTo>
                  <a:lnTo>
                    <a:pt x="751840" y="475056"/>
                  </a:lnTo>
                  <a:lnTo>
                    <a:pt x="760539" y="428828"/>
                  </a:lnTo>
                  <a:lnTo>
                    <a:pt x="763524" y="380822"/>
                  </a:lnTo>
                  <a:close/>
                </a:path>
              </a:pathLst>
            </a:custGeom>
            <a:solidFill>
              <a:srgbClr val="008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3606" y="910967"/>
              <a:ext cx="708025" cy="578485"/>
            </a:xfrm>
            <a:custGeom>
              <a:avLst/>
              <a:gdLst/>
              <a:ahLst/>
              <a:cxnLst/>
              <a:rect l="l" t="t" r="r" b="b"/>
              <a:pathLst>
                <a:path w="708025" h="578485">
                  <a:moveTo>
                    <a:pt x="658140" y="71361"/>
                  </a:moveTo>
                  <a:lnTo>
                    <a:pt x="639610" y="71361"/>
                  </a:lnTo>
                  <a:lnTo>
                    <a:pt x="632498" y="87159"/>
                  </a:lnTo>
                  <a:lnTo>
                    <a:pt x="624408" y="108353"/>
                  </a:lnTo>
                  <a:lnTo>
                    <a:pt x="616003" y="135076"/>
                  </a:lnTo>
                  <a:lnTo>
                    <a:pt x="607949" y="167462"/>
                  </a:lnTo>
                  <a:lnTo>
                    <a:pt x="607517" y="167881"/>
                  </a:lnTo>
                  <a:lnTo>
                    <a:pt x="557941" y="192781"/>
                  </a:lnTo>
                  <a:lnTo>
                    <a:pt x="530996" y="230928"/>
                  </a:lnTo>
                  <a:lnTo>
                    <a:pt x="526969" y="233913"/>
                  </a:lnTo>
                  <a:lnTo>
                    <a:pt x="515124" y="271150"/>
                  </a:lnTo>
                  <a:lnTo>
                    <a:pt x="512298" y="324459"/>
                  </a:lnTo>
                  <a:lnTo>
                    <a:pt x="518129" y="366145"/>
                  </a:lnTo>
                  <a:lnTo>
                    <a:pt x="529822" y="406817"/>
                  </a:lnTo>
                  <a:lnTo>
                    <a:pt x="546176" y="445033"/>
                  </a:lnTo>
                  <a:lnTo>
                    <a:pt x="568895" y="483723"/>
                  </a:lnTo>
                  <a:lnTo>
                    <a:pt x="593867" y="517677"/>
                  </a:lnTo>
                  <a:lnTo>
                    <a:pt x="624716" y="553234"/>
                  </a:lnTo>
                  <a:lnTo>
                    <a:pt x="649693" y="578256"/>
                  </a:lnTo>
                  <a:lnTo>
                    <a:pt x="639249" y="554609"/>
                  </a:lnTo>
                  <a:lnTo>
                    <a:pt x="633429" y="523378"/>
                  </a:lnTo>
                  <a:lnTo>
                    <a:pt x="633875" y="488657"/>
                  </a:lnTo>
                  <a:lnTo>
                    <a:pt x="642226" y="454545"/>
                  </a:lnTo>
                  <a:lnTo>
                    <a:pt x="647801" y="441607"/>
                  </a:lnTo>
                  <a:lnTo>
                    <a:pt x="652793" y="431393"/>
                  </a:lnTo>
                  <a:lnTo>
                    <a:pt x="603554" y="431393"/>
                  </a:lnTo>
                  <a:lnTo>
                    <a:pt x="587181" y="364473"/>
                  </a:lnTo>
                  <a:lnTo>
                    <a:pt x="586355" y="298992"/>
                  </a:lnTo>
                  <a:lnTo>
                    <a:pt x="594899" y="241051"/>
                  </a:lnTo>
                  <a:lnTo>
                    <a:pt x="606636" y="196745"/>
                  </a:lnTo>
                  <a:lnTo>
                    <a:pt x="615391" y="172173"/>
                  </a:lnTo>
                  <a:lnTo>
                    <a:pt x="616013" y="170662"/>
                  </a:lnTo>
                  <a:lnTo>
                    <a:pt x="616470" y="169392"/>
                  </a:lnTo>
                  <a:lnTo>
                    <a:pt x="616851" y="168249"/>
                  </a:lnTo>
                  <a:lnTo>
                    <a:pt x="628626" y="138342"/>
                  </a:lnTo>
                  <a:lnTo>
                    <a:pt x="644852" y="98906"/>
                  </a:lnTo>
                  <a:lnTo>
                    <a:pt x="658140" y="71361"/>
                  </a:lnTo>
                  <a:close/>
                </a:path>
                <a:path w="708025" h="578485">
                  <a:moveTo>
                    <a:pt x="625335" y="176860"/>
                  </a:moveTo>
                  <a:lnTo>
                    <a:pt x="599879" y="262215"/>
                  </a:lnTo>
                  <a:lnTo>
                    <a:pt x="594842" y="344646"/>
                  </a:lnTo>
                  <a:lnTo>
                    <a:pt x="599607" y="406817"/>
                  </a:lnTo>
                  <a:lnTo>
                    <a:pt x="603554" y="431393"/>
                  </a:lnTo>
                  <a:lnTo>
                    <a:pt x="652793" y="431393"/>
                  </a:lnTo>
                  <a:lnTo>
                    <a:pt x="653986" y="428953"/>
                  </a:lnTo>
                  <a:lnTo>
                    <a:pt x="660542" y="416478"/>
                  </a:lnTo>
                  <a:lnTo>
                    <a:pt x="684976" y="367809"/>
                  </a:lnTo>
                  <a:lnTo>
                    <a:pt x="699643" y="330199"/>
                  </a:lnTo>
                  <a:lnTo>
                    <a:pt x="707569" y="280244"/>
                  </a:lnTo>
                  <a:lnTo>
                    <a:pt x="703291" y="255904"/>
                  </a:lnTo>
                  <a:lnTo>
                    <a:pt x="677694" y="213956"/>
                  </a:lnTo>
                  <a:lnTo>
                    <a:pt x="642158" y="185951"/>
                  </a:lnTo>
                  <a:lnTo>
                    <a:pt x="630839" y="179014"/>
                  </a:lnTo>
                  <a:lnTo>
                    <a:pt x="625335" y="176860"/>
                  </a:lnTo>
                  <a:close/>
                </a:path>
                <a:path w="708025" h="578485">
                  <a:moveTo>
                    <a:pt x="421102" y="266725"/>
                  </a:moveTo>
                  <a:lnTo>
                    <a:pt x="340448" y="266725"/>
                  </a:lnTo>
                  <a:lnTo>
                    <a:pt x="341591" y="279336"/>
                  </a:lnTo>
                  <a:lnTo>
                    <a:pt x="342887" y="284454"/>
                  </a:lnTo>
                  <a:lnTo>
                    <a:pt x="391903" y="274936"/>
                  </a:lnTo>
                  <a:lnTo>
                    <a:pt x="418880" y="267938"/>
                  </a:lnTo>
                  <a:lnTo>
                    <a:pt x="421102" y="266725"/>
                  </a:lnTo>
                  <a:close/>
                </a:path>
                <a:path w="708025" h="578485">
                  <a:moveTo>
                    <a:pt x="0" y="136842"/>
                  </a:moveTo>
                  <a:lnTo>
                    <a:pt x="80182" y="202109"/>
                  </a:lnTo>
                  <a:lnTo>
                    <a:pt x="133773" y="237164"/>
                  </a:lnTo>
                  <a:lnTo>
                    <a:pt x="184953" y="253976"/>
                  </a:lnTo>
                  <a:lnTo>
                    <a:pt x="257898" y="264515"/>
                  </a:lnTo>
                  <a:lnTo>
                    <a:pt x="291978" y="272301"/>
                  </a:lnTo>
                  <a:lnTo>
                    <a:pt x="311937" y="275126"/>
                  </a:lnTo>
                  <a:lnTo>
                    <a:pt x="325514" y="273198"/>
                  </a:lnTo>
                  <a:lnTo>
                    <a:pt x="340448" y="266725"/>
                  </a:lnTo>
                  <a:lnTo>
                    <a:pt x="421102" y="266725"/>
                  </a:lnTo>
                  <a:lnTo>
                    <a:pt x="433395" y="260015"/>
                  </a:lnTo>
                  <a:lnTo>
                    <a:pt x="445020" y="247726"/>
                  </a:lnTo>
                  <a:lnTo>
                    <a:pt x="508333" y="247726"/>
                  </a:lnTo>
                  <a:lnTo>
                    <a:pt x="526969" y="233913"/>
                  </a:lnTo>
                  <a:lnTo>
                    <a:pt x="535502" y="218898"/>
                  </a:lnTo>
                  <a:lnTo>
                    <a:pt x="546322" y="190012"/>
                  </a:lnTo>
                  <a:lnTo>
                    <a:pt x="547764" y="180122"/>
                  </a:lnTo>
                  <a:lnTo>
                    <a:pt x="271575" y="180122"/>
                  </a:lnTo>
                  <a:lnTo>
                    <a:pt x="205219" y="170954"/>
                  </a:lnTo>
                  <a:lnTo>
                    <a:pt x="372053" y="170954"/>
                  </a:lnTo>
                  <a:lnTo>
                    <a:pt x="397371" y="166339"/>
                  </a:lnTo>
                  <a:lnTo>
                    <a:pt x="445753" y="152014"/>
                  </a:lnTo>
                  <a:lnTo>
                    <a:pt x="454919" y="148270"/>
                  </a:lnTo>
                  <a:lnTo>
                    <a:pt x="76506" y="148270"/>
                  </a:lnTo>
                  <a:lnTo>
                    <a:pt x="33612" y="146361"/>
                  </a:lnTo>
                  <a:lnTo>
                    <a:pt x="0" y="136842"/>
                  </a:lnTo>
                  <a:close/>
                </a:path>
                <a:path w="708025" h="578485">
                  <a:moveTo>
                    <a:pt x="508333" y="247726"/>
                  </a:moveTo>
                  <a:lnTo>
                    <a:pt x="445020" y="247726"/>
                  </a:lnTo>
                  <a:lnTo>
                    <a:pt x="443293" y="256552"/>
                  </a:lnTo>
                  <a:lnTo>
                    <a:pt x="444449" y="272338"/>
                  </a:lnTo>
                  <a:lnTo>
                    <a:pt x="500558" y="253488"/>
                  </a:lnTo>
                  <a:lnTo>
                    <a:pt x="508333" y="247726"/>
                  </a:lnTo>
                  <a:close/>
                </a:path>
                <a:path w="708025" h="578485">
                  <a:moveTo>
                    <a:pt x="535502" y="218898"/>
                  </a:moveTo>
                  <a:lnTo>
                    <a:pt x="526969" y="233913"/>
                  </a:lnTo>
                  <a:lnTo>
                    <a:pt x="530996" y="230928"/>
                  </a:lnTo>
                  <a:lnTo>
                    <a:pt x="535502" y="218898"/>
                  </a:lnTo>
                  <a:close/>
                </a:path>
                <a:path w="708025" h="578485">
                  <a:moveTo>
                    <a:pt x="668185" y="26301"/>
                  </a:moveTo>
                  <a:lnTo>
                    <a:pt x="622973" y="61201"/>
                  </a:lnTo>
                  <a:lnTo>
                    <a:pt x="603602" y="72422"/>
                  </a:lnTo>
                  <a:lnTo>
                    <a:pt x="583314" y="85172"/>
                  </a:lnTo>
                  <a:lnTo>
                    <a:pt x="549884" y="106362"/>
                  </a:lnTo>
                  <a:lnTo>
                    <a:pt x="496942" y="132604"/>
                  </a:lnTo>
                  <a:lnTo>
                    <a:pt x="451710" y="150250"/>
                  </a:lnTo>
                  <a:lnTo>
                    <a:pt x="445753" y="152014"/>
                  </a:lnTo>
                  <a:lnTo>
                    <a:pt x="398600" y="171270"/>
                  </a:lnTo>
                  <a:lnTo>
                    <a:pt x="348417" y="175263"/>
                  </a:lnTo>
                  <a:lnTo>
                    <a:pt x="336476" y="177440"/>
                  </a:lnTo>
                  <a:lnTo>
                    <a:pt x="271575" y="180122"/>
                  </a:lnTo>
                  <a:lnTo>
                    <a:pt x="547764" y="180122"/>
                  </a:lnTo>
                  <a:lnTo>
                    <a:pt x="557098" y="116090"/>
                  </a:lnTo>
                  <a:lnTo>
                    <a:pt x="567706" y="111517"/>
                  </a:lnTo>
                  <a:lnTo>
                    <a:pt x="575194" y="108130"/>
                  </a:lnTo>
                  <a:lnTo>
                    <a:pt x="583117" y="104253"/>
                  </a:lnTo>
                  <a:lnTo>
                    <a:pt x="595033" y="98209"/>
                  </a:lnTo>
                  <a:lnTo>
                    <a:pt x="595720" y="98209"/>
                  </a:lnTo>
                  <a:lnTo>
                    <a:pt x="600341" y="95478"/>
                  </a:lnTo>
                  <a:lnTo>
                    <a:pt x="611160" y="89645"/>
                  </a:lnTo>
                  <a:lnTo>
                    <a:pt x="621652" y="83572"/>
                  </a:lnTo>
                  <a:lnTo>
                    <a:pt x="631306" y="77422"/>
                  </a:lnTo>
                  <a:lnTo>
                    <a:pt x="639610" y="71361"/>
                  </a:lnTo>
                  <a:lnTo>
                    <a:pt x="658140" y="71361"/>
                  </a:lnTo>
                  <a:lnTo>
                    <a:pt x="662053" y="63248"/>
                  </a:lnTo>
                  <a:lnTo>
                    <a:pt x="676757" y="44678"/>
                  </a:lnTo>
                  <a:lnTo>
                    <a:pt x="668185" y="26301"/>
                  </a:lnTo>
                  <a:close/>
                </a:path>
                <a:path w="708025" h="578485">
                  <a:moveTo>
                    <a:pt x="372053" y="170954"/>
                  </a:moveTo>
                  <a:lnTo>
                    <a:pt x="205219" y="170954"/>
                  </a:lnTo>
                  <a:lnTo>
                    <a:pt x="323963" y="177209"/>
                  </a:lnTo>
                  <a:lnTo>
                    <a:pt x="348417" y="175263"/>
                  </a:lnTo>
                  <a:lnTo>
                    <a:pt x="372053" y="170954"/>
                  </a:lnTo>
                  <a:close/>
                </a:path>
                <a:path w="708025" h="578485">
                  <a:moveTo>
                    <a:pt x="445753" y="152014"/>
                  </a:moveTo>
                  <a:lnTo>
                    <a:pt x="397371" y="166339"/>
                  </a:lnTo>
                  <a:lnTo>
                    <a:pt x="348417" y="175263"/>
                  </a:lnTo>
                  <a:lnTo>
                    <a:pt x="398600" y="171270"/>
                  </a:lnTo>
                  <a:lnTo>
                    <a:pt x="445753" y="152014"/>
                  </a:lnTo>
                  <a:close/>
                </a:path>
                <a:path w="708025" h="578485">
                  <a:moveTo>
                    <a:pt x="393865" y="0"/>
                  </a:moveTo>
                  <a:lnTo>
                    <a:pt x="405314" y="11947"/>
                  </a:lnTo>
                  <a:lnTo>
                    <a:pt x="411737" y="19138"/>
                  </a:lnTo>
                  <a:lnTo>
                    <a:pt x="415478" y="24463"/>
                  </a:lnTo>
                  <a:lnTo>
                    <a:pt x="418884" y="30810"/>
                  </a:lnTo>
                  <a:lnTo>
                    <a:pt x="329655" y="44139"/>
                  </a:lnTo>
                  <a:lnTo>
                    <a:pt x="281508" y="52674"/>
                  </a:lnTo>
                  <a:lnTo>
                    <a:pt x="257878" y="60097"/>
                  </a:lnTo>
                  <a:lnTo>
                    <a:pt x="242201" y="70091"/>
                  </a:lnTo>
                  <a:lnTo>
                    <a:pt x="255422" y="72186"/>
                  </a:lnTo>
                  <a:lnTo>
                    <a:pt x="259918" y="79197"/>
                  </a:lnTo>
                  <a:lnTo>
                    <a:pt x="236920" y="87384"/>
                  </a:lnTo>
                  <a:lnTo>
                    <a:pt x="219571" y="94735"/>
                  </a:lnTo>
                  <a:lnTo>
                    <a:pt x="199158" y="105411"/>
                  </a:lnTo>
                  <a:lnTo>
                    <a:pt x="166966" y="123570"/>
                  </a:lnTo>
                  <a:lnTo>
                    <a:pt x="122888" y="141148"/>
                  </a:lnTo>
                  <a:lnTo>
                    <a:pt x="76506" y="148270"/>
                  </a:lnTo>
                  <a:lnTo>
                    <a:pt x="454919" y="148270"/>
                  </a:lnTo>
                  <a:lnTo>
                    <a:pt x="460681" y="145917"/>
                  </a:lnTo>
                  <a:lnTo>
                    <a:pt x="541756" y="93929"/>
                  </a:lnTo>
                  <a:lnTo>
                    <a:pt x="512099" y="42812"/>
                  </a:lnTo>
                  <a:lnTo>
                    <a:pt x="486808" y="15989"/>
                  </a:lnTo>
                  <a:lnTo>
                    <a:pt x="452018" y="4653"/>
                  </a:lnTo>
                  <a:lnTo>
                    <a:pt x="393865" y="0"/>
                  </a:lnTo>
                  <a:close/>
                </a:path>
                <a:path w="708025" h="578485">
                  <a:moveTo>
                    <a:pt x="595720" y="98209"/>
                  </a:moveTo>
                  <a:lnTo>
                    <a:pt x="595033" y="98209"/>
                  </a:lnTo>
                  <a:lnTo>
                    <a:pt x="595033" y="98615"/>
                  </a:lnTo>
                  <a:lnTo>
                    <a:pt x="595720" y="98209"/>
                  </a:lnTo>
                  <a:close/>
                </a:path>
              </a:pathLst>
            </a:custGeom>
            <a:solidFill>
              <a:srgbClr val="82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866" y="3816538"/>
            <a:ext cx="2130831" cy="16606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334" y="4722136"/>
            <a:ext cx="2130831" cy="7550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0334" y="5651691"/>
            <a:ext cx="2130831" cy="4738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4866" y="5574405"/>
            <a:ext cx="2130831" cy="473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63348" y="3907878"/>
            <a:ext cx="13055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-25" dirty="0">
                <a:solidFill>
                  <a:srgbClr val="0080B5"/>
                </a:solidFill>
                <a:latin typeface="Arial"/>
                <a:cs typeface="Arial"/>
              </a:rPr>
              <a:t>СОВЕТ</a:t>
            </a:r>
            <a:r>
              <a:rPr sz="1300" b="1" spc="-65" dirty="0">
                <a:solidFill>
                  <a:srgbClr val="0080B5"/>
                </a:solidFill>
                <a:latin typeface="Arial"/>
                <a:cs typeface="Arial"/>
              </a:rPr>
              <a:t> </a:t>
            </a:r>
            <a:r>
              <a:rPr sz="1300" b="1" spc="65" dirty="0">
                <a:solidFill>
                  <a:srgbClr val="0080B5"/>
                </a:solidFill>
                <a:latin typeface="Arial"/>
                <a:cs typeface="Arial"/>
              </a:rPr>
              <a:t>ФОНДА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2349" y="4750191"/>
            <a:ext cx="104902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0080B5"/>
                </a:solidFill>
                <a:latin typeface="Arial"/>
                <a:cs typeface="Arial"/>
              </a:rPr>
              <a:t>ПРЕЗИДЕНТ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2349" y="5577855"/>
            <a:ext cx="1763395" cy="509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1300" b="1" spc="60" dirty="0">
                <a:solidFill>
                  <a:srgbClr val="0080B5"/>
                </a:solidFill>
                <a:latin typeface="Arial"/>
                <a:cs typeface="Arial"/>
              </a:rPr>
              <a:t>ИСП</a:t>
            </a:r>
            <a:r>
              <a:rPr sz="1300" b="1" spc="10" dirty="0">
                <a:solidFill>
                  <a:srgbClr val="0080B5"/>
                </a:solidFill>
                <a:latin typeface="Arial"/>
                <a:cs typeface="Arial"/>
              </a:rPr>
              <a:t>О</a:t>
            </a:r>
            <a:r>
              <a:rPr sz="1300" b="1" spc="20" dirty="0">
                <a:solidFill>
                  <a:srgbClr val="0080B5"/>
                </a:solidFill>
                <a:latin typeface="Arial"/>
                <a:cs typeface="Arial"/>
              </a:rPr>
              <a:t>ЛНИТЕЛЬНЫЙ  </a:t>
            </a:r>
            <a:r>
              <a:rPr sz="1300" b="1" spc="40" dirty="0">
                <a:solidFill>
                  <a:srgbClr val="0080B5"/>
                </a:solidFill>
                <a:latin typeface="Arial"/>
                <a:cs typeface="Arial"/>
              </a:rPr>
              <a:t>КОМИТЕТ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5694" y="4662418"/>
            <a:ext cx="1705610" cy="509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1300" b="1" spc="15" dirty="0">
                <a:solidFill>
                  <a:srgbClr val="0080B5"/>
                </a:solidFill>
                <a:latin typeface="Arial"/>
                <a:cs typeface="Arial"/>
              </a:rPr>
              <a:t>ПОП</a:t>
            </a:r>
            <a:r>
              <a:rPr sz="1300" b="1" spc="-10" dirty="0">
                <a:solidFill>
                  <a:srgbClr val="0080B5"/>
                </a:solidFill>
                <a:latin typeface="Arial"/>
                <a:cs typeface="Arial"/>
              </a:rPr>
              <a:t>Е</a:t>
            </a:r>
            <a:r>
              <a:rPr sz="1300" b="1" spc="40" dirty="0">
                <a:solidFill>
                  <a:srgbClr val="0080B5"/>
                </a:solidFill>
                <a:latin typeface="Arial"/>
                <a:cs typeface="Arial"/>
              </a:rPr>
              <a:t>ЧИТЕЛЬСКИЙ  </a:t>
            </a:r>
            <a:r>
              <a:rPr sz="1300" b="1" spc="-20" dirty="0">
                <a:solidFill>
                  <a:srgbClr val="0080B5"/>
                </a:solidFill>
                <a:latin typeface="Arial"/>
                <a:cs typeface="Arial"/>
              </a:rPr>
              <a:t>СОВЕТ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5694" y="5596441"/>
            <a:ext cx="1307465" cy="600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460"/>
              </a:lnSpc>
              <a:spcBef>
                <a:spcPts val="260"/>
              </a:spcBef>
            </a:pPr>
            <a:r>
              <a:rPr sz="1300" b="1" spc="30" dirty="0">
                <a:solidFill>
                  <a:srgbClr val="0080B5"/>
                </a:solidFill>
                <a:latin typeface="Arial"/>
                <a:cs typeface="Arial"/>
              </a:rPr>
              <a:t>К</a:t>
            </a:r>
            <a:r>
              <a:rPr sz="1300" b="1" spc="40" dirty="0">
                <a:solidFill>
                  <a:srgbClr val="0080B5"/>
                </a:solidFill>
                <a:latin typeface="Arial"/>
                <a:cs typeface="Arial"/>
              </a:rPr>
              <a:t>ОНТР</a:t>
            </a:r>
            <a:r>
              <a:rPr sz="1300" b="1" spc="-15" dirty="0">
                <a:solidFill>
                  <a:srgbClr val="0080B5"/>
                </a:solidFill>
                <a:latin typeface="Arial"/>
                <a:cs typeface="Arial"/>
              </a:rPr>
              <a:t>О</a:t>
            </a:r>
            <a:r>
              <a:rPr sz="1300" b="1" spc="30" dirty="0">
                <a:solidFill>
                  <a:srgbClr val="0080B5"/>
                </a:solidFill>
                <a:latin typeface="Arial"/>
                <a:cs typeface="Arial"/>
              </a:rPr>
              <a:t>ЛЬН</a:t>
            </a:r>
            <a:r>
              <a:rPr sz="1300" b="1" spc="15" dirty="0">
                <a:solidFill>
                  <a:srgbClr val="0080B5"/>
                </a:solidFill>
                <a:latin typeface="Arial"/>
                <a:cs typeface="Arial"/>
              </a:rPr>
              <a:t>О</a:t>
            </a:r>
            <a:r>
              <a:rPr sz="1300" b="1" spc="85" dirty="0">
                <a:solidFill>
                  <a:srgbClr val="0080B5"/>
                </a:solidFill>
                <a:latin typeface="Arial"/>
                <a:cs typeface="Arial"/>
              </a:rPr>
              <a:t>-  </a:t>
            </a:r>
            <a:r>
              <a:rPr sz="1300" b="1" spc="-5" dirty="0">
                <a:solidFill>
                  <a:srgbClr val="0080B5"/>
                </a:solidFill>
                <a:latin typeface="Arial"/>
                <a:cs typeface="Arial"/>
              </a:rPr>
              <a:t>РЕВИЗИОННАЯ  </a:t>
            </a:r>
            <a:r>
              <a:rPr sz="1300" b="1" spc="40" dirty="0">
                <a:solidFill>
                  <a:srgbClr val="0080B5"/>
                </a:solidFill>
                <a:latin typeface="Arial"/>
                <a:cs typeface="Arial"/>
              </a:rPr>
              <a:t>КОМИССИЯ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67378" y="4860016"/>
            <a:ext cx="2201545" cy="59055"/>
            <a:chOff x="3067378" y="4860016"/>
            <a:chExt cx="2201545" cy="59055"/>
          </a:xfrm>
        </p:grpSpPr>
        <p:sp>
          <p:nvSpPr>
            <p:cNvPr id="19" name="object 19"/>
            <p:cNvSpPr/>
            <p:nvPr/>
          </p:nvSpPr>
          <p:spPr>
            <a:xfrm>
              <a:off x="3069923" y="4889356"/>
              <a:ext cx="2196465" cy="0"/>
            </a:xfrm>
            <a:custGeom>
              <a:avLst/>
              <a:gdLst/>
              <a:ahLst/>
              <a:cxnLst/>
              <a:rect l="l" t="t" r="r" b="b"/>
              <a:pathLst>
                <a:path w="2196465">
                  <a:moveTo>
                    <a:pt x="2196299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2591" y="4862561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60" h="53975">
                  <a:moveTo>
                    <a:pt x="0" y="0"/>
                  </a:moveTo>
                  <a:lnTo>
                    <a:pt x="73634" y="26797"/>
                  </a:lnTo>
                  <a:lnTo>
                    <a:pt x="0" y="53594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9918" y="4862556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60" h="53975">
                  <a:moveTo>
                    <a:pt x="73634" y="53594"/>
                  </a:moveTo>
                  <a:lnTo>
                    <a:pt x="0" y="26797"/>
                  </a:lnTo>
                  <a:lnTo>
                    <a:pt x="73634" y="0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778625" y="5716409"/>
            <a:ext cx="1490345" cy="59055"/>
            <a:chOff x="3778625" y="5716409"/>
            <a:chExt cx="1490345" cy="59055"/>
          </a:xfrm>
        </p:grpSpPr>
        <p:sp>
          <p:nvSpPr>
            <p:cNvPr id="23" name="object 23"/>
            <p:cNvSpPr/>
            <p:nvPr/>
          </p:nvSpPr>
          <p:spPr>
            <a:xfrm>
              <a:off x="3781162" y="5745749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4">
                  <a:moveTo>
                    <a:pt x="1485061" y="0"/>
                  </a:moveTo>
                  <a:lnTo>
                    <a:pt x="0" y="0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92591" y="5718954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60" h="53975">
                  <a:moveTo>
                    <a:pt x="0" y="0"/>
                  </a:moveTo>
                  <a:lnTo>
                    <a:pt x="73634" y="26797"/>
                  </a:lnTo>
                  <a:lnTo>
                    <a:pt x="0" y="53594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81165" y="571894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60" h="53975">
                  <a:moveTo>
                    <a:pt x="73634" y="53594"/>
                  </a:moveTo>
                  <a:lnTo>
                    <a:pt x="0" y="26797"/>
                  </a:lnTo>
                  <a:lnTo>
                    <a:pt x="73634" y="0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610941" y="5033970"/>
            <a:ext cx="2658110" cy="443865"/>
            <a:chOff x="2610941" y="5033970"/>
            <a:chExt cx="2658110" cy="443865"/>
          </a:xfrm>
        </p:grpSpPr>
        <p:sp>
          <p:nvSpPr>
            <p:cNvPr id="27" name="object 27"/>
            <p:cNvSpPr/>
            <p:nvPr/>
          </p:nvSpPr>
          <p:spPr>
            <a:xfrm>
              <a:off x="2640281" y="5063304"/>
              <a:ext cx="2626360" cy="411480"/>
            </a:xfrm>
            <a:custGeom>
              <a:avLst/>
              <a:gdLst/>
              <a:ahLst/>
              <a:cxnLst/>
              <a:rect l="l" t="t" r="r" b="b"/>
              <a:pathLst>
                <a:path w="2626360" h="411479">
                  <a:moveTo>
                    <a:pt x="2625940" y="0"/>
                  </a:moveTo>
                  <a:lnTo>
                    <a:pt x="0" y="0"/>
                  </a:lnTo>
                  <a:lnTo>
                    <a:pt x="0" y="411365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2590" y="5036510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60" h="53975">
                  <a:moveTo>
                    <a:pt x="0" y="0"/>
                  </a:moveTo>
                  <a:lnTo>
                    <a:pt x="73634" y="26797"/>
                  </a:lnTo>
                  <a:lnTo>
                    <a:pt x="0" y="53594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3481" y="5401035"/>
              <a:ext cx="53975" cy="73660"/>
            </a:xfrm>
            <a:custGeom>
              <a:avLst/>
              <a:gdLst/>
              <a:ahLst/>
              <a:cxnLst/>
              <a:rect l="l" t="t" r="r" b="b"/>
              <a:pathLst>
                <a:path w="53975" h="73660">
                  <a:moveTo>
                    <a:pt x="53593" y="0"/>
                  </a:moveTo>
                  <a:lnTo>
                    <a:pt x="26796" y="73634"/>
                  </a:lnTo>
                  <a:lnTo>
                    <a:pt x="0" y="0"/>
                  </a:lnTo>
                </a:path>
              </a:pathLst>
            </a:custGeom>
            <a:ln w="508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" y="2711086"/>
            <a:ext cx="7323122" cy="34643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610908" y="2176369"/>
            <a:ext cx="2201545" cy="90601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465"/>
              </a:spcBef>
            </a:pPr>
            <a:r>
              <a:rPr lang="ru-RU" sz="3000" b="1" spc="-30" dirty="0" smtClean="0">
                <a:solidFill>
                  <a:srgbClr val="0080B5"/>
                </a:solidFill>
                <a:latin typeface="Arial"/>
                <a:cs typeface="Arial"/>
              </a:rPr>
              <a:t>СТРУКТУРА</a:t>
            </a:r>
            <a:r>
              <a:rPr sz="3000" b="1" spc="-35" dirty="0" smtClean="0">
                <a:solidFill>
                  <a:srgbClr val="0080B5"/>
                </a:solidFill>
                <a:latin typeface="Arial"/>
                <a:cs typeface="Arial"/>
              </a:rPr>
              <a:t> </a:t>
            </a:r>
            <a:r>
              <a:rPr sz="3000" b="1" spc="65" dirty="0">
                <a:solidFill>
                  <a:srgbClr val="0080B5"/>
                </a:solidFill>
                <a:latin typeface="Arial"/>
                <a:cs typeface="Arial"/>
              </a:rPr>
              <a:t>ФОНДА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7908" y="2713504"/>
            <a:ext cx="2045335" cy="157035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95"/>
              </a:spcBef>
            </a:pPr>
            <a:r>
              <a:rPr sz="1600" b="1" spc="-20" dirty="0">
                <a:solidFill>
                  <a:srgbClr val="82B01F"/>
                </a:solidFill>
                <a:latin typeface="Arial"/>
                <a:cs typeface="Arial"/>
              </a:rPr>
              <a:t>ЭФФЕКТИВНОСТЬ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190"/>
              </a:spcBef>
            </a:pPr>
            <a:r>
              <a:rPr sz="1150" b="1" spc="-105" dirty="0">
                <a:solidFill>
                  <a:srgbClr val="231F20"/>
                </a:solidFill>
                <a:latin typeface="Arial"/>
                <a:cs typeface="Arial"/>
              </a:rPr>
              <a:t>Эффе</a:t>
            </a:r>
            <a:r>
              <a:rPr sz="1150" b="1" spc="-1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тивность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социальной 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аб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10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обесп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чивает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прим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нение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комплексного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подхода</a:t>
            </a:r>
            <a:endParaRPr sz="1150">
              <a:latin typeface="Arial"/>
              <a:cs typeface="Arial"/>
            </a:endParaRPr>
          </a:p>
          <a:p>
            <a:pPr marL="12700" marR="53975">
              <a:lnSpc>
                <a:spcPct val="101000"/>
              </a:lnSpc>
            </a:pP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социальные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прог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90" dirty="0">
                <a:solidFill>
                  <a:srgbClr val="231F20"/>
                </a:solidFill>
                <a:latin typeface="Arial"/>
                <a:cs typeface="Arial"/>
              </a:rPr>
              <a:t>аммы 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думаны,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взаимосвязаны, 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логически 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оп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лня</a:t>
            </a:r>
            <a:r>
              <a:rPr sz="1150" b="1" spc="-114" dirty="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лива</a:t>
            </a:r>
            <a:r>
              <a:rPr sz="1150" b="1" spc="-120" dirty="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уг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га.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029934" y="393856"/>
            <a:ext cx="2041525" cy="4921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760"/>
              </a:lnSpc>
              <a:spcBef>
                <a:spcPts val="285"/>
              </a:spcBef>
            </a:pPr>
            <a:r>
              <a:rPr sz="1600" spc="-10" dirty="0">
                <a:solidFill>
                  <a:srgbClr val="82B01F"/>
                </a:solidFill>
              </a:rPr>
              <a:t>ПОП</a:t>
            </a:r>
            <a:r>
              <a:rPr sz="1600" spc="-35" dirty="0">
                <a:solidFill>
                  <a:srgbClr val="82B01F"/>
                </a:solidFill>
              </a:rPr>
              <a:t>Е</a:t>
            </a:r>
            <a:r>
              <a:rPr sz="1600" spc="25" dirty="0">
                <a:solidFill>
                  <a:srgbClr val="82B01F"/>
                </a:solidFill>
              </a:rPr>
              <a:t>ЧИТЕЛЬСКИЙ  </a:t>
            </a:r>
            <a:r>
              <a:rPr sz="1600" spc="-50" dirty="0">
                <a:solidFill>
                  <a:srgbClr val="82B01F"/>
                </a:solidFill>
              </a:rPr>
              <a:t>СОВЕТ</a:t>
            </a:r>
            <a:endParaRPr sz="1600"/>
          </a:p>
        </p:txBody>
      </p:sp>
      <p:sp>
        <p:nvSpPr>
          <p:cNvPr id="35" name="object 35"/>
          <p:cNvSpPr txBox="1"/>
          <p:nvPr/>
        </p:nvSpPr>
        <p:spPr>
          <a:xfrm>
            <a:off x="8027908" y="887843"/>
            <a:ext cx="2081530" cy="1615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150" b="1" spc="-15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поп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чи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тельский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совет 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Фонда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вошли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а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тивные,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вестные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уважаемые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ели  посел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9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8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ан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50" b="1" spc="-80" dirty="0">
                <a:solidFill>
                  <a:srgbClr val="231F20"/>
                </a:solidFill>
                <a:latin typeface="Arial"/>
                <a:cs typeface="Arial"/>
              </a:rPr>
              <a:t>ель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1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чи,  учи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теля,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ве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80" dirty="0">
                <a:solidFill>
                  <a:srgbClr val="231F20"/>
                </a:solidFill>
                <a:latin typeface="Arial"/>
                <a:cs typeface="Arial"/>
              </a:rPr>
              <a:t>аны,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спо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сме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80" dirty="0">
                <a:solidFill>
                  <a:srgbClr val="231F20"/>
                </a:solidFill>
                <a:latin typeface="Arial"/>
                <a:cs typeface="Arial"/>
              </a:rPr>
              <a:t>ны,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р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аб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тники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5" dirty="0">
                <a:solidFill>
                  <a:srgbClr val="231F20"/>
                </a:solidFill>
                <a:latin typeface="Arial"/>
                <a:cs typeface="Arial"/>
              </a:rPr>
              <a:t>ош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sz="1150" b="1" spc="7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  <a:p>
            <a:pPr marL="12700" marR="102235">
              <a:lnSpc>
                <a:spcPct val="101000"/>
              </a:lnSpc>
            </a:pP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го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образования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культуры, 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пре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ави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ели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ду</a:t>
            </a:r>
            <a:r>
              <a:rPr sz="1150" b="1" spc="-9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овенства, 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общественники-экологи.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7909" y="4512017"/>
            <a:ext cx="2108200" cy="22885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95"/>
              </a:spcBef>
            </a:pPr>
            <a:r>
              <a:rPr sz="1600" b="1" spc="-20" dirty="0">
                <a:solidFill>
                  <a:srgbClr val="82B01F"/>
                </a:solidFill>
                <a:latin typeface="Arial"/>
                <a:cs typeface="Arial"/>
              </a:rPr>
              <a:t>ДЕЯТЕЛЬНОСТЬ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  <a:spcBef>
                <a:spcPts val="185"/>
              </a:spcBef>
            </a:pPr>
            <a:r>
              <a:rPr sz="1150" b="1" spc="-15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своей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ея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ельности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Фонд  стремится </a:t>
            </a:r>
            <a:r>
              <a:rPr sz="1150" b="1" spc="25" dirty="0">
                <a:solidFill>
                  <a:srgbClr val="231F20"/>
                </a:solidFill>
                <a:latin typeface="Arial"/>
                <a:cs typeface="Arial"/>
              </a:rPr>
              <a:t>к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открытости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прозрачности,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сотрудниче-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ст</a:t>
            </a:r>
            <a:r>
              <a:rPr sz="1150" b="1" spc="-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ор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анами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2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ласти,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щ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ественными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ор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анизациями, 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сре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ствами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массовой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инфор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40" dirty="0">
                <a:solidFill>
                  <a:srgbClr val="231F20"/>
                </a:solidFill>
                <a:latin typeface="Arial"/>
                <a:cs typeface="Arial"/>
              </a:rPr>
              <a:t>мации,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т</a:t>
            </a: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ак</a:t>
            </a:r>
            <a:r>
              <a:rPr sz="1150" b="1" spc="-6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е к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омме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ческ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ми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к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омпаниями,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к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орые,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ак  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5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50" b="1" spc="7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«Вос</a:t>
            </a:r>
            <a:r>
              <a:rPr sz="1150" b="1" spc="-8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50" b="1" spc="-75" dirty="0">
                <a:solidFill>
                  <a:srgbClr val="231F20"/>
                </a:solidFill>
                <a:latin typeface="Arial"/>
                <a:cs typeface="Arial"/>
              </a:rPr>
              <a:t>чный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т»,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сле</a:t>
            </a:r>
            <a:r>
              <a:rPr sz="1150" b="1" spc="6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ду</a:t>
            </a:r>
            <a:r>
              <a:rPr sz="1150" b="1" spc="-95" dirty="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 к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он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епции </a:t>
            </a:r>
            <a:r>
              <a:rPr sz="1150" b="1" spc="-45" dirty="0">
                <a:solidFill>
                  <a:srgbClr val="231F20"/>
                </a:solidFill>
                <a:latin typeface="Arial"/>
                <a:cs typeface="Arial"/>
              </a:rPr>
              <a:t>социально 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ответственного бизнеса.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757" y="12"/>
            <a:ext cx="10763885" cy="2486660"/>
            <a:chOff x="-35757" y="12"/>
            <a:chExt cx="10763885" cy="2486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5757" y="2049787"/>
              <a:ext cx="10763516" cy="3464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10692130" cy="2250440"/>
            </a:xfrm>
            <a:custGeom>
              <a:avLst/>
              <a:gdLst/>
              <a:ahLst/>
              <a:cxnLst/>
              <a:rect l="l" t="t" r="r" b="b"/>
              <a:pathLst>
                <a:path w="10692130" h="2250440">
                  <a:moveTo>
                    <a:pt x="10692003" y="0"/>
                  </a:moveTo>
                  <a:lnTo>
                    <a:pt x="0" y="0"/>
                  </a:lnTo>
                  <a:lnTo>
                    <a:pt x="0" y="2249995"/>
                  </a:lnTo>
                  <a:lnTo>
                    <a:pt x="10692003" y="2249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8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5757" y="2139787"/>
              <a:ext cx="10763516" cy="3464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23266" y="3497698"/>
            <a:ext cx="1186180" cy="447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70"/>
              </a:spcBef>
            </a:pPr>
            <a:r>
              <a:rPr sz="1450" b="1" spc="-7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50" b="1" spc="-10" dirty="0">
                <a:solidFill>
                  <a:srgbClr val="231F20"/>
                </a:solidFill>
                <a:latin typeface="Arial"/>
                <a:cs typeface="Arial"/>
              </a:rPr>
              <a:t>омфо</a:t>
            </a:r>
            <a:r>
              <a:rPr sz="1450" b="1" spc="-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450" b="1" spc="30" dirty="0">
                <a:solidFill>
                  <a:srgbClr val="231F20"/>
                </a:solidFill>
                <a:latin typeface="Arial"/>
                <a:cs typeface="Arial"/>
              </a:rPr>
              <a:t>тная  </a:t>
            </a:r>
            <a:r>
              <a:rPr sz="1450" b="1" spc="-20" dirty="0">
                <a:solidFill>
                  <a:srgbClr val="231F20"/>
                </a:solidFill>
                <a:latin typeface="Arial"/>
                <a:cs typeface="Arial"/>
              </a:rPr>
              <a:t>среда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3266" y="4982281"/>
            <a:ext cx="89598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4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450" b="1" spc="-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450" b="1" spc="-20" dirty="0">
                <a:solidFill>
                  <a:srgbClr val="231F20"/>
                </a:solidFill>
                <a:latin typeface="Arial"/>
                <a:cs typeface="Arial"/>
              </a:rPr>
              <a:t>оровье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3266" y="6472698"/>
            <a:ext cx="1348105" cy="447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70"/>
              </a:spcBef>
            </a:pPr>
            <a:r>
              <a:rPr sz="1450" b="1" spc="75" dirty="0">
                <a:solidFill>
                  <a:srgbClr val="231F20"/>
                </a:solidFill>
                <a:latin typeface="Arial"/>
                <a:cs typeface="Arial"/>
              </a:rPr>
              <a:t>Ис</a:t>
            </a:r>
            <a:r>
              <a:rPr sz="1450" b="1" spc="-4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450" b="1" spc="20" dirty="0">
                <a:solidFill>
                  <a:srgbClr val="231F20"/>
                </a:solidFill>
                <a:latin typeface="Arial"/>
                <a:cs typeface="Arial"/>
              </a:rPr>
              <a:t>орич</a:t>
            </a:r>
            <a:r>
              <a:rPr sz="1450" b="1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450" b="1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450" b="1" spc="-2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50" b="1" spc="35" dirty="0">
                <a:solidFill>
                  <a:srgbClr val="231F20"/>
                </a:solidFill>
                <a:latin typeface="Arial"/>
                <a:cs typeface="Arial"/>
              </a:rPr>
              <a:t>ое  </a:t>
            </a:r>
            <a:r>
              <a:rPr sz="1450" b="1" spc="15" dirty="0">
                <a:solidFill>
                  <a:srgbClr val="231F20"/>
                </a:solidFill>
                <a:latin typeface="Arial"/>
                <a:cs typeface="Arial"/>
              </a:rPr>
              <a:t>наследие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6483" y="3497698"/>
            <a:ext cx="87249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5" dirty="0">
                <a:solidFill>
                  <a:srgbClr val="231F20"/>
                </a:solidFill>
                <a:latin typeface="Arial"/>
                <a:cs typeface="Arial"/>
              </a:rPr>
              <a:t>Вете</a:t>
            </a:r>
            <a:r>
              <a:rPr sz="1450" b="1" spc="-27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450" b="1" spc="-15" dirty="0">
                <a:solidFill>
                  <a:srgbClr val="231F20"/>
                </a:solidFill>
                <a:latin typeface="Arial"/>
                <a:cs typeface="Arial"/>
              </a:rPr>
              <a:t>аны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6483" y="4982281"/>
            <a:ext cx="82740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5" dirty="0">
                <a:solidFill>
                  <a:srgbClr val="231F20"/>
                </a:solidFill>
                <a:latin typeface="Arial"/>
                <a:cs typeface="Arial"/>
              </a:rPr>
              <a:t>Культура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6483" y="6472698"/>
            <a:ext cx="123634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231F20"/>
                </a:solidFill>
                <a:latin typeface="Arial"/>
                <a:cs typeface="Arial"/>
              </a:rPr>
              <a:t>Образование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5633" y="3497698"/>
            <a:ext cx="1171575" cy="447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70"/>
              </a:spcBef>
            </a:pPr>
            <a:r>
              <a:rPr sz="1450" b="1" spc="45" dirty="0">
                <a:solidFill>
                  <a:srgbClr val="231F20"/>
                </a:solidFill>
                <a:latin typeface="Arial"/>
                <a:cs typeface="Arial"/>
              </a:rPr>
              <a:t>Команда </a:t>
            </a:r>
            <a:r>
              <a:rPr sz="1450" b="1" spc="50" dirty="0">
                <a:solidFill>
                  <a:srgbClr val="231F20"/>
                </a:solidFill>
                <a:latin typeface="Arial"/>
                <a:cs typeface="Arial"/>
              </a:rPr>
              <a:t> вос</a:t>
            </a:r>
            <a:r>
              <a:rPr sz="1450" b="1" spc="-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450" b="1" spc="114" dirty="0">
                <a:solidFill>
                  <a:srgbClr val="231F20"/>
                </a:solidFill>
                <a:latin typeface="Arial"/>
                <a:cs typeface="Arial"/>
              </a:rPr>
              <a:t>очно</a:t>
            </a:r>
            <a:r>
              <a:rPr sz="1450" b="1" spc="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450" b="1" spc="1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5633" y="4982281"/>
            <a:ext cx="1196340" cy="447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70"/>
              </a:spcBef>
            </a:pPr>
            <a:r>
              <a:rPr sz="1450" b="1" spc="30" dirty="0">
                <a:solidFill>
                  <a:srgbClr val="231F20"/>
                </a:solidFill>
                <a:latin typeface="Arial"/>
                <a:cs typeface="Arial"/>
              </a:rPr>
              <a:t>Социальная  </a:t>
            </a:r>
            <a:r>
              <a:rPr sz="1450" b="1" spc="25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5633" y="6472698"/>
            <a:ext cx="60515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20" dirty="0">
                <a:solidFill>
                  <a:srgbClr val="231F20"/>
                </a:solidFill>
                <a:latin typeface="Arial"/>
                <a:cs typeface="Arial"/>
              </a:rPr>
              <a:t>Спо</a:t>
            </a:r>
            <a:r>
              <a:rPr sz="1450" b="1" spc="-2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450" b="1" spc="9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41400" y="3497698"/>
            <a:ext cx="49022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50" dirty="0">
                <a:solidFill>
                  <a:srgbClr val="231F20"/>
                </a:solidFill>
                <a:latin typeface="Arial"/>
                <a:cs typeface="Arial"/>
              </a:rPr>
              <a:t>Дети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70716" y="4982281"/>
            <a:ext cx="948690" cy="447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70"/>
              </a:spcBef>
            </a:pPr>
            <a:r>
              <a:rPr sz="1450" b="1" spc="40" dirty="0">
                <a:solidFill>
                  <a:srgbClr val="231F20"/>
                </a:solidFill>
                <a:latin typeface="Arial"/>
                <a:cs typeface="Arial"/>
              </a:rPr>
              <a:t>Ду</a:t>
            </a:r>
            <a:r>
              <a:rPr sz="1450" b="1" spc="-55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450" b="1" spc="40" dirty="0">
                <a:solidFill>
                  <a:srgbClr val="231F20"/>
                </a:solidFill>
                <a:latin typeface="Arial"/>
                <a:cs typeface="Arial"/>
              </a:rPr>
              <a:t>овное  </a:t>
            </a:r>
            <a:r>
              <a:rPr sz="1450" b="1" spc="-15" dirty="0">
                <a:solidFill>
                  <a:srgbClr val="231F20"/>
                </a:solidFill>
                <a:latin typeface="Arial"/>
                <a:cs typeface="Arial"/>
              </a:rPr>
              <a:t>развитие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0716" y="6472698"/>
            <a:ext cx="1348740" cy="2353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50" b="1" dirty="0" smtClean="0">
                <a:solidFill>
                  <a:srgbClr val="231F20"/>
                </a:solidFill>
                <a:latin typeface="Arial"/>
                <a:cs typeface="Arial"/>
              </a:rPr>
              <a:t>Волонтёры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45088" y="2869595"/>
            <a:ext cx="469265" cy="539115"/>
            <a:chOff x="6045088" y="2869595"/>
            <a:chExt cx="469265" cy="539115"/>
          </a:xfrm>
        </p:grpSpPr>
        <p:sp>
          <p:nvSpPr>
            <p:cNvPr id="19" name="object 19"/>
            <p:cNvSpPr/>
            <p:nvPr/>
          </p:nvSpPr>
          <p:spPr>
            <a:xfrm>
              <a:off x="6049850" y="2874358"/>
              <a:ext cx="459740" cy="529590"/>
            </a:xfrm>
            <a:custGeom>
              <a:avLst/>
              <a:gdLst/>
              <a:ahLst/>
              <a:cxnLst/>
              <a:rect l="l" t="t" r="r" b="b"/>
              <a:pathLst>
                <a:path w="459740" h="529589">
                  <a:moveTo>
                    <a:pt x="62289" y="401383"/>
                  </a:moveTo>
                  <a:lnTo>
                    <a:pt x="41287" y="401383"/>
                  </a:lnTo>
                  <a:lnTo>
                    <a:pt x="52779" y="419927"/>
                  </a:lnTo>
                  <a:lnTo>
                    <a:pt x="71153" y="442999"/>
                  </a:lnTo>
                  <a:lnTo>
                    <a:pt x="96600" y="466021"/>
                  </a:lnTo>
                  <a:lnTo>
                    <a:pt x="129298" y="484416"/>
                  </a:lnTo>
                  <a:lnTo>
                    <a:pt x="162511" y="498518"/>
                  </a:lnTo>
                  <a:lnTo>
                    <a:pt x="193481" y="512697"/>
                  </a:lnTo>
                  <a:lnTo>
                    <a:pt x="216445" y="523683"/>
                  </a:lnTo>
                  <a:lnTo>
                    <a:pt x="228130" y="529450"/>
                  </a:lnTo>
                  <a:lnTo>
                    <a:pt x="231051" y="529450"/>
                  </a:lnTo>
                  <a:lnTo>
                    <a:pt x="233527" y="528205"/>
                  </a:lnTo>
                  <a:lnTo>
                    <a:pt x="242726" y="523683"/>
                  </a:lnTo>
                  <a:lnTo>
                    <a:pt x="265688" y="512697"/>
                  </a:lnTo>
                  <a:lnTo>
                    <a:pt x="270539" y="510476"/>
                  </a:lnTo>
                  <a:lnTo>
                    <a:pt x="229590" y="510476"/>
                  </a:lnTo>
                  <a:lnTo>
                    <a:pt x="214601" y="503194"/>
                  </a:lnTo>
                  <a:lnTo>
                    <a:pt x="191666" y="492378"/>
                  </a:lnTo>
                  <a:lnTo>
                    <a:pt x="164262" y="480001"/>
                  </a:lnTo>
                  <a:lnTo>
                    <a:pt x="135864" y="468033"/>
                  </a:lnTo>
                  <a:lnTo>
                    <a:pt x="99442" y="445672"/>
                  </a:lnTo>
                  <a:lnTo>
                    <a:pt x="73444" y="418126"/>
                  </a:lnTo>
                  <a:lnTo>
                    <a:pt x="62289" y="401383"/>
                  </a:lnTo>
                  <a:close/>
                </a:path>
                <a:path w="459740" h="529589">
                  <a:moveTo>
                    <a:pt x="415175" y="378815"/>
                  </a:moveTo>
                  <a:lnTo>
                    <a:pt x="409968" y="380174"/>
                  </a:lnTo>
                  <a:lnTo>
                    <a:pt x="407822" y="381990"/>
                  </a:lnTo>
                  <a:lnTo>
                    <a:pt x="406730" y="384441"/>
                  </a:lnTo>
                  <a:lnTo>
                    <a:pt x="401404" y="394641"/>
                  </a:lnTo>
                  <a:lnTo>
                    <a:pt x="385765" y="418150"/>
                  </a:lnTo>
                  <a:lnTo>
                    <a:pt x="359785" y="445672"/>
                  </a:lnTo>
                  <a:lnTo>
                    <a:pt x="323316" y="468033"/>
                  </a:lnTo>
                  <a:lnTo>
                    <a:pt x="294920" y="480001"/>
                  </a:lnTo>
                  <a:lnTo>
                    <a:pt x="267519" y="492378"/>
                  </a:lnTo>
                  <a:lnTo>
                    <a:pt x="244585" y="503194"/>
                  </a:lnTo>
                  <a:lnTo>
                    <a:pt x="229590" y="510476"/>
                  </a:lnTo>
                  <a:lnTo>
                    <a:pt x="270539" y="510476"/>
                  </a:lnTo>
                  <a:lnTo>
                    <a:pt x="296658" y="498518"/>
                  </a:lnTo>
                  <a:lnTo>
                    <a:pt x="329882" y="484416"/>
                  </a:lnTo>
                  <a:lnTo>
                    <a:pt x="362580" y="466016"/>
                  </a:lnTo>
                  <a:lnTo>
                    <a:pt x="388022" y="442995"/>
                  </a:lnTo>
                  <a:lnTo>
                    <a:pt x="406398" y="419925"/>
                  </a:lnTo>
                  <a:lnTo>
                    <a:pt x="417893" y="401383"/>
                  </a:lnTo>
                  <a:lnTo>
                    <a:pt x="457860" y="401383"/>
                  </a:lnTo>
                  <a:lnTo>
                    <a:pt x="457382" y="395643"/>
                  </a:lnTo>
                  <a:lnTo>
                    <a:pt x="439699" y="395643"/>
                  </a:lnTo>
                  <a:lnTo>
                    <a:pt x="417931" y="379361"/>
                  </a:lnTo>
                  <a:lnTo>
                    <a:pt x="415175" y="378815"/>
                  </a:lnTo>
                  <a:close/>
                </a:path>
                <a:path w="459740" h="529589">
                  <a:moveTo>
                    <a:pt x="283794" y="17602"/>
                  </a:moveTo>
                  <a:lnTo>
                    <a:pt x="229590" y="17602"/>
                  </a:lnTo>
                  <a:lnTo>
                    <a:pt x="256504" y="22296"/>
                  </a:lnTo>
                  <a:lnTo>
                    <a:pt x="279650" y="35383"/>
                  </a:lnTo>
                  <a:lnTo>
                    <a:pt x="297191" y="55369"/>
                  </a:lnTo>
                  <a:lnTo>
                    <a:pt x="307289" y="80759"/>
                  </a:lnTo>
                  <a:lnTo>
                    <a:pt x="308189" y="108066"/>
                  </a:lnTo>
                  <a:lnTo>
                    <a:pt x="300107" y="133399"/>
                  </a:lnTo>
                  <a:lnTo>
                    <a:pt x="284129" y="154652"/>
                  </a:lnTo>
                  <a:lnTo>
                    <a:pt x="261340" y="169722"/>
                  </a:lnTo>
                  <a:lnTo>
                    <a:pt x="258127" y="171119"/>
                  </a:lnTo>
                  <a:lnTo>
                    <a:pt x="256044" y="174294"/>
                  </a:lnTo>
                  <a:lnTo>
                    <a:pt x="256044" y="225336"/>
                  </a:lnTo>
                  <a:lnTo>
                    <a:pt x="259994" y="229285"/>
                  </a:lnTo>
                  <a:lnTo>
                    <a:pt x="326605" y="229285"/>
                  </a:lnTo>
                  <a:lnTo>
                    <a:pt x="334671" y="230582"/>
                  </a:lnTo>
                  <a:lnTo>
                    <a:pt x="341810" y="234176"/>
                  </a:lnTo>
                  <a:lnTo>
                    <a:pt x="347554" y="239735"/>
                  </a:lnTo>
                  <a:lnTo>
                    <a:pt x="351434" y="246926"/>
                  </a:lnTo>
                  <a:lnTo>
                    <a:pt x="351434" y="264566"/>
                  </a:lnTo>
                  <a:lnTo>
                    <a:pt x="347554" y="271757"/>
                  </a:lnTo>
                  <a:lnTo>
                    <a:pt x="341810" y="277315"/>
                  </a:lnTo>
                  <a:lnTo>
                    <a:pt x="334671" y="280909"/>
                  </a:lnTo>
                  <a:lnTo>
                    <a:pt x="326605" y="282206"/>
                  </a:lnTo>
                  <a:lnTo>
                    <a:pt x="259994" y="282206"/>
                  </a:lnTo>
                  <a:lnTo>
                    <a:pt x="256044" y="286156"/>
                  </a:lnTo>
                  <a:lnTo>
                    <a:pt x="256044" y="388035"/>
                  </a:lnTo>
                  <a:lnTo>
                    <a:pt x="257177" y="400760"/>
                  </a:lnTo>
                  <a:lnTo>
                    <a:pt x="260567" y="411135"/>
                  </a:lnTo>
                  <a:lnTo>
                    <a:pt x="266197" y="419127"/>
                  </a:lnTo>
                  <a:lnTo>
                    <a:pt x="274053" y="424700"/>
                  </a:lnTo>
                  <a:lnTo>
                    <a:pt x="306638" y="425566"/>
                  </a:lnTo>
                  <a:lnTo>
                    <a:pt x="344183" y="409998"/>
                  </a:lnTo>
                  <a:lnTo>
                    <a:pt x="344914" y="409546"/>
                  </a:lnTo>
                  <a:lnTo>
                    <a:pt x="298590" y="409546"/>
                  </a:lnTo>
                  <a:lnTo>
                    <a:pt x="281762" y="408876"/>
                  </a:lnTo>
                  <a:lnTo>
                    <a:pt x="276415" y="406234"/>
                  </a:lnTo>
                  <a:lnTo>
                    <a:pt x="273685" y="399237"/>
                  </a:lnTo>
                  <a:lnTo>
                    <a:pt x="273685" y="299834"/>
                  </a:lnTo>
                  <a:lnTo>
                    <a:pt x="326605" y="299834"/>
                  </a:lnTo>
                  <a:lnTo>
                    <a:pt x="343766" y="296369"/>
                  </a:lnTo>
                  <a:lnTo>
                    <a:pt x="357782" y="286921"/>
                  </a:lnTo>
                  <a:lnTo>
                    <a:pt x="367234" y="272905"/>
                  </a:lnTo>
                  <a:lnTo>
                    <a:pt x="370700" y="255739"/>
                  </a:lnTo>
                  <a:lnTo>
                    <a:pt x="367234" y="238573"/>
                  </a:lnTo>
                  <a:lnTo>
                    <a:pt x="357782" y="224558"/>
                  </a:lnTo>
                  <a:lnTo>
                    <a:pt x="343766" y="215109"/>
                  </a:lnTo>
                  <a:lnTo>
                    <a:pt x="326605" y="211645"/>
                  </a:lnTo>
                  <a:lnTo>
                    <a:pt x="273685" y="211645"/>
                  </a:lnTo>
                  <a:lnTo>
                    <a:pt x="273685" y="183426"/>
                  </a:lnTo>
                  <a:lnTo>
                    <a:pt x="299856" y="163914"/>
                  </a:lnTo>
                  <a:lnTo>
                    <a:pt x="317706" y="137591"/>
                  </a:lnTo>
                  <a:lnTo>
                    <a:pt x="326102" y="106916"/>
                  </a:lnTo>
                  <a:lnTo>
                    <a:pt x="323913" y="74345"/>
                  </a:lnTo>
                  <a:lnTo>
                    <a:pt x="311061" y="44330"/>
                  </a:lnTo>
                  <a:lnTo>
                    <a:pt x="289639" y="20818"/>
                  </a:lnTo>
                  <a:lnTo>
                    <a:pt x="283794" y="17602"/>
                  </a:lnTo>
                  <a:close/>
                </a:path>
                <a:path w="459740" h="529589">
                  <a:moveTo>
                    <a:pt x="77490" y="320890"/>
                  </a:moveTo>
                  <a:lnTo>
                    <a:pt x="25768" y="320890"/>
                  </a:lnTo>
                  <a:lnTo>
                    <a:pt x="94551" y="345897"/>
                  </a:lnTo>
                  <a:lnTo>
                    <a:pt x="63855" y="364299"/>
                  </a:lnTo>
                  <a:lnTo>
                    <a:pt x="62268" y="366915"/>
                  </a:lnTo>
                  <a:lnTo>
                    <a:pt x="62013" y="371208"/>
                  </a:lnTo>
                  <a:lnTo>
                    <a:pt x="61942" y="372745"/>
                  </a:lnTo>
                  <a:lnTo>
                    <a:pt x="63182" y="375500"/>
                  </a:lnTo>
                  <a:lnTo>
                    <a:pt x="65507" y="377329"/>
                  </a:lnTo>
                  <a:lnTo>
                    <a:pt x="82781" y="389987"/>
                  </a:lnTo>
                  <a:lnTo>
                    <a:pt x="115122" y="409998"/>
                  </a:lnTo>
                  <a:lnTo>
                    <a:pt x="152616" y="425535"/>
                  </a:lnTo>
                  <a:lnTo>
                    <a:pt x="185191" y="424675"/>
                  </a:lnTo>
                  <a:lnTo>
                    <a:pt x="193010" y="419116"/>
                  </a:lnTo>
                  <a:lnTo>
                    <a:pt x="198621" y="411132"/>
                  </a:lnTo>
                  <a:lnTo>
                    <a:pt x="199157" y="409489"/>
                  </a:lnTo>
                  <a:lnTo>
                    <a:pt x="160621" y="409489"/>
                  </a:lnTo>
                  <a:lnTo>
                    <a:pt x="137396" y="401383"/>
                  </a:lnTo>
                  <a:lnTo>
                    <a:pt x="111583" y="387651"/>
                  </a:lnTo>
                  <a:lnTo>
                    <a:pt x="86626" y="371208"/>
                  </a:lnTo>
                  <a:lnTo>
                    <a:pt x="122428" y="349745"/>
                  </a:lnTo>
                  <a:lnTo>
                    <a:pt x="124066" y="346506"/>
                  </a:lnTo>
                  <a:lnTo>
                    <a:pt x="124037" y="345897"/>
                  </a:lnTo>
                  <a:lnTo>
                    <a:pt x="123431" y="339674"/>
                  </a:lnTo>
                  <a:lnTo>
                    <a:pt x="121183" y="336778"/>
                  </a:lnTo>
                  <a:lnTo>
                    <a:pt x="77490" y="320890"/>
                  </a:lnTo>
                  <a:close/>
                </a:path>
                <a:path w="459740" h="529589">
                  <a:moveTo>
                    <a:pt x="18402" y="299389"/>
                  </a:moveTo>
                  <a:lnTo>
                    <a:pt x="15519" y="299720"/>
                  </a:lnTo>
                  <a:lnTo>
                    <a:pt x="13208" y="301218"/>
                  </a:lnTo>
                  <a:lnTo>
                    <a:pt x="10871" y="302691"/>
                  </a:lnTo>
                  <a:lnTo>
                    <a:pt x="9357" y="305193"/>
                  </a:lnTo>
                  <a:lnTo>
                    <a:pt x="0" y="417233"/>
                  </a:lnTo>
                  <a:lnTo>
                    <a:pt x="1765" y="420547"/>
                  </a:lnTo>
                  <a:lnTo>
                    <a:pt x="7874" y="423913"/>
                  </a:lnTo>
                  <a:lnTo>
                    <a:pt x="11633" y="423646"/>
                  </a:lnTo>
                  <a:lnTo>
                    <a:pt x="18952" y="418126"/>
                  </a:lnTo>
                  <a:lnTo>
                    <a:pt x="41287" y="401383"/>
                  </a:lnTo>
                  <a:lnTo>
                    <a:pt x="62289" y="401383"/>
                  </a:lnTo>
                  <a:lnTo>
                    <a:pt x="58464" y="395643"/>
                  </a:lnTo>
                  <a:lnTo>
                    <a:pt x="19532" y="395643"/>
                  </a:lnTo>
                  <a:lnTo>
                    <a:pt x="25768" y="320890"/>
                  </a:lnTo>
                  <a:lnTo>
                    <a:pt x="77490" y="320890"/>
                  </a:lnTo>
                  <a:lnTo>
                    <a:pt x="18402" y="299389"/>
                  </a:lnTo>
                  <a:close/>
                </a:path>
                <a:path w="459740" h="529589">
                  <a:moveTo>
                    <a:pt x="457860" y="401383"/>
                  </a:moveTo>
                  <a:lnTo>
                    <a:pt x="417893" y="401383"/>
                  </a:lnTo>
                  <a:lnTo>
                    <a:pt x="442630" y="419927"/>
                  </a:lnTo>
                  <a:lnTo>
                    <a:pt x="447560" y="423646"/>
                  </a:lnTo>
                  <a:lnTo>
                    <a:pt x="451319" y="423913"/>
                  </a:lnTo>
                  <a:lnTo>
                    <a:pt x="457415" y="420547"/>
                  </a:lnTo>
                  <a:lnTo>
                    <a:pt x="459181" y="417233"/>
                  </a:lnTo>
                  <a:lnTo>
                    <a:pt x="457860" y="401383"/>
                  </a:lnTo>
                  <a:close/>
                </a:path>
                <a:path w="459740" h="529589">
                  <a:moveTo>
                    <a:pt x="440842" y="299440"/>
                  </a:moveTo>
                  <a:lnTo>
                    <a:pt x="338035" y="336804"/>
                  </a:lnTo>
                  <a:lnTo>
                    <a:pt x="335788" y="339712"/>
                  </a:lnTo>
                  <a:lnTo>
                    <a:pt x="335127" y="346506"/>
                  </a:lnTo>
                  <a:lnTo>
                    <a:pt x="336791" y="349783"/>
                  </a:lnTo>
                  <a:lnTo>
                    <a:pt x="372592" y="371259"/>
                  </a:lnTo>
                  <a:lnTo>
                    <a:pt x="347649" y="387705"/>
                  </a:lnTo>
                  <a:lnTo>
                    <a:pt x="321767" y="401478"/>
                  </a:lnTo>
                  <a:lnTo>
                    <a:pt x="298590" y="409546"/>
                  </a:lnTo>
                  <a:lnTo>
                    <a:pt x="344914" y="409546"/>
                  </a:lnTo>
                  <a:lnTo>
                    <a:pt x="376564" y="389954"/>
                  </a:lnTo>
                  <a:lnTo>
                    <a:pt x="393837" y="377291"/>
                  </a:lnTo>
                  <a:lnTo>
                    <a:pt x="396062" y="375539"/>
                  </a:lnTo>
                  <a:lnTo>
                    <a:pt x="397319" y="372745"/>
                  </a:lnTo>
                  <a:lnTo>
                    <a:pt x="396963" y="366953"/>
                  </a:lnTo>
                  <a:lnTo>
                    <a:pt x="395389" y="364337"/>
                  </a:lnTo>
                  <a:lnTo>
                    <a:pt x="364680" y="345897"/>
                  </a:lnTo>
                  <a:lnTo>
                    <a:pt x="433476" y="320890"/>
                  </a:lnTo>
                  <a:lnTo>
                    <a:pt x="451154" y="320890"/>
                  </a:lnTo>
                  <a:lnTo>
                    <a:pt x="449846" y="305193"/>
                  </a:lnTo>
                  <a:lnTo>
                    <a:pt x="448348" y="302717"/>
                  </a:lnTo>
                  <a:lnTo>
                    <a:pt x="443712" y="299758"/>
                  </a:lnTo>
                  <a:lnTo>
                    <a:pt x="440842" y="299440"/>
                  </a:lnTo>
                  <a:close/>
                </a:path>
                <a:path w="459740" h="529589">
                  <a:moveTo>
                    <a:pt x="229590" y="0"/>
                  </a:moveTo>
                  <a:lnTo>
                    <a:pt x="169541" y="20818"/>
                  </a:lnTo>
                  <a:lnTo>
                    <a:pt x="135267" y="74345"/>
                  </a:lnTo>
                  <a:lnTo>
                    <a:pt x="133078" y="106916"/>
                  </a:lnTo>
                  <a:lnTo>
                    <a:pt x="141474" y="137591"/>
                  </a:lnTo>
                  <a:lnTo>
                    <a:pt x="159324" y="163914"/>
                  </a:lnTo>
                  <a:lnTo>
                    <a:pt x="185496" y="183426"/>
                  </a:lnTo>
                  <a:lnTo>
                    <a:pt x="185496" y="211645"/>
                  </a:lnTo>
                  <a:lnTo>
                    <a:pt x="132575" y="211645"/>
                  </a:lnTo>
                  <a:lnTo>
                    <a:pt x="115414" y="215109"/>
                  </a:lnTo>
                  <a:lnTo>
                    <a:pt x="101398" y="224558"/>
                  </a:lnTo>
                  <a:lnTo>
                    <a:pt x="91947" y="238573"/>
                  </a:lnTo>
                  <a:lnTo>
                    <a:pt x="88480" y="255739"/>
                  </a:lnTo>
                  <a:lnTo>
                    <a:pt x="91947" y="272905"/>
                  </a:lnTo>
                  <a:lnTo>
                    <a:pt x="101398" y="286921"/>
                  </a:lnTo>
                  <a:lnTo>
                    <a:pt x="115414" y="296369"/>
                  </a:lnTo>
                  <a:lnTo>
                    <a:pt x="132575" y="299834"/>
                  </a:lnTo>
                  <a:lnTo>
                    <a:pt x="185496" y="299834"/>
                  </a:lnTo>
                  <a:lnTo>
                    <a:pt x="185496" y="399237"/>
                  </a:lnTo>
                  <a:lnTo>
                    <a:pt x="182765" y="406234"/>
                  </a:lnTo>
                  <a:lnTo>
                    <a:pt x="177406" y="408838"/>
                  </a:lnTo>
                  <a:lnTo>
                    <a:pt x="160621" y="409489"/>
                  </a:lnTo>
                  <a:lnTo>
                    <a:pt x="199157" y="409489"/>
                  </a:lnTo>
                  <a:lnTo>
                    <a:pt x="202004" y="400759"/>
                  </a:lnTo>
                  <a:lnTo>
                    <a:pt x="203136" y="388035"/>
                  </a:lnTo>
                  <a:lnTo>
                    <a:pt x="203136" y="286156"/>
                  </a:lnTo>
                  <a:lnTo>
                    <a:pt x="199186" y="282206"/>
                  </a:lnTo>
                  <a:lnTo>
                    <a:pt x="132575" y="282206"/>
                  </a:lnTo>
                  <a:lnTo>
                    <a:pt x="124509" y="280909"/>
                  </a:lnTo>
                  <a:lnTo>
                    <a:pt x="117370" y="277315"/>
                  </a:lnTo>
                  <a:lnTo>
                    <a:pt x="111626" y="271757"/>
                  </a:lnTo>
                  <a:lnTo>
                    <a:pt x="107746" y="264566"/>
                  </a:lnTo>
                  <a:lnTo>
                    <a:pt x="107746" y="246926"/>
                  </a:lnTo>
                  <a:lnTo>
                    <a:pt x="111626" y="239735"/>
                  </a:lnTo>
                  <a:lnTo>
                    <a:pt x="117370" y="234176"/>
                  </a:lnTo>
                  <a:lnTo>
                    <a:pt x="124509" y="230582"/>
                  </a:lnTo>
                  <a:lnTo>
                    <a:pt x="132575" y="229285"/>
                  </a:lnTo>
                  <a:lnTo>
                    <a:pt x="199186" y="229285"/>
                  </a:lnTo>
                  <a:lnTo>
                    <a:pt x="203136" y="225336"/>
                  </a:lnTo>
                  <a:lnTo>
                    <a:pt x="203136" y="174294"/>
                  </a:lnTo>
                  <a:lnTo>
                    <a:pt x="201053" y="171119"/>
                  </a:lnTo>
                  <a:lnTo>
                    <a:pt x="197840" y="169722"/>
                  </a:lnTo>
                  <a:lnTo>
                    <a:pt x="175050" y="154652"/>
                  </a:lnTo>
                  <a:lnTo>
                    <a:pt x="159069" y="133399"/>
                  </a:lnTo>
                  <a:lnTo>
                    <a:pt x="150986" y="108066"/>
                  </a:lnTo>
                  <a:lnTo>
                    <a:pt x="151892" y="80759"/>
                  </a:lnTo>
                  <a:lnTo>
                    <a:pt x="161989" y="55369"/>
                  </a:lnTo>
                  <a:lnTo>
                    <a:pt x="179530" y="35383"/>
                  </a:lnTo>
                  <a:lnTo>
                    <a:pt x="202676" y="22296"/>
                  </a:lnTo>
                  <a:lnTo>
                    <a:pt x="229590" y="17602"/>
                  </a:lnTo>
                  <a:lnTo>
                    <a:pt x="283794" y="17602"/>
                  </a:lnTo>
                  <a:lnTo>
                    <a:pt x="261773" y="5483"/>
                  </a:lnTo>
                  <a:lnTo>
                    <a:pt x="229590" y="0"/>
                  </a:lnTo>
                  <a:close/>
                </a:path>
                <a:path w="459740" h="529589">
                  <a:moveTo>
                    <a:pt x="45135" y="379209"/>
                  </a:moveTo>
                  <a:lnTo>
                    <a:pt x="42481" y="379209"/>
                  </a:lnTo>
                  <a:lnTo>
                    <a:pt x="40627" y="379831"/>
                  </a:lnTo>
                  <a:lnTo>
                    <a:pt x="19532" y="395643"/>
                  </a:lnTo>
                  <a:lnTo>
                    <a:pt x="58464" y="395643"/>
                  </a:lnTo>
                  <a:lnTo>
                    <a:pt x="57794" y="394636"/>
                  </a:lnTo>
                  <a:lnTo>
                    <a:pt x="52451" y="384441"/>
                  </a:lnTo>
                  <a:lnTo>
                    <a:pt x="51358" y="381990"/>
                  </a:lnTo>
                  <a:lnTo>
                    <a:pt x="49199" y="380161"/>
                  </a:lnTo>
                  <a:lnTo>
                    <a:pt x="45885" y="379310"/>
                  </a:lnTo>
                  <a:lnTo>
                    <a:pt x="45135" y="379209"/>
                  </a:lnTo>
                  <a:close/>
                </a:path>
                <a:path w="459740" h="529589">
                  <a:moveTo>
                    <a:pt x="451154" y="320890"/>
                  </a:moveTo>
                  <a:lnTo>
                    <a:pt x="433476" y="320890"/>
                  </a:lnTo>
                  <a:lnTo>
                    <a:pt x="439699" y="395643"/>
                  </a:lnTo>
                  <a:lnTo>
                    <a:pt x="457382" y="395643"/>
                  </a:lnTo>
                  <a:lnTo>
                    <a:pt x="451154" y="320890"/>
                  </a:lnTo>
                  <a:close/>
                </a:path>
              </a:pathLst>
            </a:custGeom>
            <a:solidFill>
              <a:srgbClr val="107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9850" y="2874358"/>
              <a:ext cx="459740" cy="529590"/>
            </a:xfrm>
            <a:custGeom>
              <a:avLst/>
              <a:gdLst/>
              <a:ahLst/>
              <a:cxnLst/>
              <a:rect l="l" t="t" r="r" b="b"/>
              <a:pathLst>
                <a:path w="459740" h="529589">
                  <a:moveTo>
                    <a:pt x="123761" y="343052"/>
                  </a:moveTo>
                  <a:lnTo>
                    <a:pt x="123431" y="339674"/>
                  </a:lnTo>
                  <a:lnTo>
                    <a:pt x="121183" y="336778"/>
                  </a:lnTo>
                  <a:lnTo>
                    <a:pt x="117995" y="335622"/>
                  </a:lnTo>
                  <a:lnTo>
                    <a:pt x="20980" y="300342"/>
                  </a:lnTo>
                  <a:lnTo>
                    <a:pt x="18402" y="299389"/>
                  </a:lnTo>
                  <a:lnTo>
                    <a:pt x="15519" y="299720"/>
                  </a:lnTo>
                  <a:lnTo>
                    <a:pt x="13208" y="301218"/>
                  </a:lnTo>
                  <a:lnTo>
                    <a:pt x="10871" y="302691"/>
                  </a:lnTo>
                  <a:lnTo>
                    <a:pt x="9359" y="305168"/>
                  </a:lnTo>
                  <a:lnTo>
                    <a:pt x="9118" y="307924"/>
                  </a:lnTo>
                  <a:lnTo>
                    <a:pt x="292" y="413753"/>
                  </a:lnTo>
                  <a:lnTo>
                    <a:pt x="0" y="417233"/>
                  </a:lnTo>
                  <a:lnTo>
                    <a:pt x="1765" y="420547"/>
                  </a:lnTo>
                  <a:lnTo>
                    <a:pt x="4813" y="422236"/>
                  </a:lnTo>
                  <a:lnTo>
                    <a:pt x="7874" y="423913"/>
                  </a:lnTo>
                  <a:lnTo>
                    <a:pt x="11633" y="423646"/>
                  </a:lnTo>
                  <a:lnTo>
                    <a:pt x="14401" y="421538"/>
                  </a:lnTo>
                  <a:lnTo>
                    <a:pt x="41287" y="401383"/>
                  </a:lnTo>
                  <a:lnTo>
                    <a:pt x="71148" y="442995"/>
                  </a:lnTo>
                  <a:lnTo>
                    <a:pt x="129298" y="484416"/>
                  </a:lnTo>
                  <a:lnTo>
                    <a:pt x="162511" y="498518"/>
                  </a:lnTo>
                  <a:lnTo>
                    <a:pt x="193481" y="512697"/>
                  </a:lnTo>
                  <a:lnTo>
                    <a:pt x="216445" y="523683"/>
                  </a:lnTo>
                  <a:lnTo>
                    <a:pt x="225640" y="528205"/>
                  </a:lnTo>
                  <a:lnTo>
                    <a:pt x="228130" y="529450"/>
                  </a:lnTo>
                  <a:lnTo>
                    <a:pt x="231051" y="529450"/>
                  </a:lnTo>
                  <a:lnTo>
                    <a:pt x="265688" y="512697"/>
                  </a:lnTo>
                  <a:lnTo>
                    <a:pt x="329882" y="484416"/>
                  </a:lnTo>
                  <a:lnTo>
                    <a:pt x="362574" y="466021"/>
                  </a:lnTo>
                  <a:lnTo>
                    <a:pt x="388018" y="442999"/>
                  </a:lnTo>
                  <a:lnTo>
                    <a:pt x="406397" y="419927"/>
                  </a:lnTo>
                  <a:lnTo>
                    <a:pt x="417893" y="401383"/>
                  </a:lnTo>
                  <a:lnTo>
                    <a:pt x="444779" y="421538"/>
                  </a:lnTo>
                  <a:lnTo>
                    <a:pt x="447560" y="423646"/>
                  </a:lnTo>
                  <a:lnTo>
                    <a:pt x="451319" y="423913"/>
                  </a:lnTo>
                  <a:lnTo>
                    <a:pt x="454367" y="422236"/>
                  </a:lnTo>
                  <a:lnTo>
                    <a:pt x="457415" y="420547"/>
                  </a:lnTo>
                  <a:lnTo>
                    <a:pt x="459181" y="417233"/>
                  </a:lnTo>
                  <a:lnTo>
                    <a:pt x="458889" y="413753"/>
                  </a:lnTo>
                  <a:lnTo>
                    <a:pt x="450075" y="307924"/>
                  </a:lnTo>
                  <a:lnTo>
                    <a:pt x="440842" y="299440"/>
                  </a:lnTo>
                  <a:lnTo>
                    <a:pt x="438264" y="300380"/>
                  </a:lnTo>
                  <a:lnTo>
                    <a:pt x="341249" y="335648"/>
                  </a:lnTo>
                  <a:lnTo>
                    <a:pt x="338035" y="336804"/>
                  </a:lnTo>
                  <a:lnTo>
                    <a:pt x="335788" y="339712"/>
                  </a:lnTo>
                  <a:lnTo>
                    <a:pt x="335457" y="343103"/>
                  </a:lnTo>
                  <a:lnTo>
                    <a:pt x="335127" y="346506"/>
                  </a:lnTo>
                  <a:lnTo>
                    <a:pt x="336791" y="349783"/>
                  </a:lnTo>
                  <a:lnTo>
                    <a:pt x="339725" y="351523"/>
                  </a:lnTo>
                  <a:lnTo>
                    <a:pt x="372592" y="371259"/>
                  </a:lnTo>
                  <a:lnTo>
                    <a:pt x="347649" y="387705"/>
                  </a:lnTo>
                  <a:lnTo>
                    <a:pt x="321767" y="401478"/>
                  </a:lnTo>
                  <a:lnTo>
                    <a:pt x="298590" y="409546"/>
                  </a:lnTo>
                  <a:lnTo>
                    <a:pt x="281762" y="408876"/>
                  </a:lnTo>
                  <a:lnTo>
                    <a:pt x="276415" y="406234"/>
                  </a:lnTo>
                  <a:lnTo>
                    <a:pt x="273685" y="399237"/>
                  </a:lnTo>
                  <a:lnTo>
                    <a:pt x="273685" y="388035"/>
                  </a:lnTo>
                  <a:lnTo>
                    <a:pt x="273685" y="299834"/>
                  </a:lnTo>
                  <a:lnTo>
                    <a:pt x="326605" y="299834"/>
                  </a:lnTo>
                  <a:lnTo>
                    <a:pt x="343766" y="296369"/>
                  </a:lnTo>
                  <a:lnTo>
                    <a:pt x="357782" y="286921"/>
                  </a:lnTo>
                  <a:lnTo>
                    <a:pt x="367234" y="272905"/>
                  </a:lnTo>
                  <a:lnTo>
                    <a:pt x="370700" y="255739"/>
                  </a:lnTo>
                  <a:lnTo>
                    <a:pt x="367234" y="238573"/>
                  </a:lnTo>
                  <a:lnTo>
                    <a:pt x="357782" y="224558"/>
                  </a:lnTo>
                  <a:lnTo>
                    <a:pt x="343766" y="215109"/>
                  </a:lnTo>
                  <a:lnTo>
                    <a:pt x="326605" y="211645"/>
                  </a:lnTo>
                  <a:lnTo>
                    <a:pt x="273685" y="211645"/>
                  </a:lnTo>
                  <a:lnTo>
                    <a:pt x="273685" y="183426"/>
                  </a:lnTo>
                  <a:lnTo>
                    <a:pt x="299856" y="163914"/>
                  </a:lnTo>
                  <a:lnTo>
                    <a:pt x="317706" y="137591"/>
                  </a:lnTo>
                  <a:lnTo>
                    <a:pt x="326102" y="106916"/>
                  </a:lnTo>
                  <a:lnTo>
                    <a:pt x="323913" y="74345"/>
                  </a:lnTo>
                  <a:lnTo>
                    <a:pt x="311061" y="44330"/>
                  </a:lnTo>
                  <a:lnTo>
                    <a:pt x="289639" y="20818"/>
                  </a:lnTo>
                  <a:lnTo>
                    <a:pt x="261773" y="5483"/>
                  </a:lnTo>
                  <a:lnTo>
                    <a:pt x="229590" y="0"/>
                  </a:lnTo>
                  <a:lnTo>
                    <a:pt x="197407" y="5483"/>
                  </a:lnTo>
                  <a:lnTo>
                    <a:pt x="169541" y="20818"/>
                  </a:lnTo>
                  <a:lnTo>
                    <a:pt x="148119" y="44330"/>
                  </a:lnTo>
                  <a:lnTo>
                    <a:pt x="135267" y="74345"/>
                  </a:lnTo>
                  <a:lnTo>
                    <a:pt x="133078" y="106916"/>
                  </a:lnTo>
                  <a:lnTo>
                    <a:pt x="141474" y="137591"/>
                  </a:lnTo>
                  <a:lnTo>
                    <a:pt x="159324" y="163914"/>
                  </a:lnTo>
                  <a:lnTo>
                    <a:pt x="185496" y="183426"/>
                  </a:lnTo>
                  <a:lnTo>
                    <a:pt x="185496" y="211645"/>
                  </a:lnTo>
                  <a:lnTo>
                    <a:pt x="132575" y="211645"/>
                  </a:lnTo>
                  <a:lnTo>
                    <a:pt x="115414" y="215109"/>
                  </a:lnTo>
                  <a:lnTo>
                    <a:pt x="101398" y="224558"/>
                  </a:lnTo>
                  <a:lnTo>
                    <a:pt x="91947" y="238573"/>
                  </a:lnTo>
                  <a:lnTo>
                    <a:pt x="88480" y="255739"/>
                  </a:lnTo>
                  <a:lnTo>
                    <a:pt x="91947" y="272905"/>
                  </a:lnTo>
                  <a:lnTo>
                    <a:pt x="101398" y="286921"/>
                  </a:lnTo>
                  <a:lnTo>
                    <a:pt x="115414" y="296369"/>
                  </a:lnTo>
                  <a:lnTo>
                    <a:pt x="132575" y="299834"/>
                  </a:lnTo>
                  <a:lnTo>
                    <a:pt x="185496" y="299834"/>
                  </a:lnTo>
                  <a:lnTo>
                    <a:pt x="185496" y="388035"/>
                  </a:lnTo>
                  <a:lnTo>
                    <a:pt x="185496" y="399237"/>
                  </a:lnTo>
                  <a:lnTo>
                    <a:pt x="182765" y="406234"/>
                  </a:lnTo>
                  <a:lnTo>
                    <a:pt x="177406" y="408838"/>
                  </a:lnTo>
                  <a:lnTo>
                    <a:pt x="160621" y="409489"/>
                  </a:lnTo>
                  <a:lnTo>
                    <a:pt x="137464" y="401420"/>
                  </a:lnTo>
                  <a:lnTo>
                    <a:pt x="111583" y="387651"/>
                  </a:lnTo>
                  <a:lnTo>
                    <a:pt x="86626" y="371208"/>
                  </a:lnTo>
                  <a:lnTo>
                    <a:pt x="119481" y="351497"/>
                  </a:lnTo>
                  <a:lnTo>
                    <a:pt x="122428" y="349745"/>
                  </a:lnTo>
                  <a:lnTo>
                    <a:pt x="124091" y="346456"/>
                  </a:lnTo>
                  <a:lnTo>
                    <a:pt x="123761" y="343052"/>
                  </a:lnTo>
                  <a:close/>
                </a:path>
                <a:path w="459740" h="529589">
                  <a:moveTo>
                    <a:pt x="66332" y="362800"/>
                  </a:moveTo>
                  <a:lnTo>
                    <a:pt x="63855" y="364299"/>
                  </a:lnTo>
                  <a:lnTo>
                    <a:pt x="62268" y="366915"/>
                  </a:lnTo>
                  <a:lnTo>
                    <a:pt x="62090" y="369811"/>
                  </a:lnTo>
                  <a:lnTo>
                    <a:pt x="61925" y="372706"/>
                  </a:lnTo>
                  <a:lnTo>
                    <a:pt x="63182" y="375500"/>
                  </a:lnTo>
                  <a:lnTo>
                    <a:pt x="65455" y="377291"/>
                  </a:lnTo>
                  <a:lnTo>
                    <a:pt x="82728" y="389954"/>
                  </a:lnTo>
                  <a:lnTo>
                    <a:pt x="115122" y="409998"/>
                  </a:lnTo>
                  <a:lnTo>
                    <a:pt x="152616" y="425535"/>
                  </a:lnTo>
                  <a:lnTo>
                    <a:pt x="185191" y="424675"/>
                  </a:lnTo>
                  <a:lnTo>
                    <a:pt x="193010" y="419116"/>
                  </a:lnTo>
                  <a:lnTo>
                    <a:pt x="198621" y="411132"/>
                  </a:lnTo>
                  <a:lnTo>
                    <a:pt x="202004" y="400759"/>
                  </a:lnTo>
                  <a:lnTo>
                    <a:pt x="203136" y="388035"/>
                  </a:lnTo>
                  <a:lnTo>
                    <a:pt x="203136" y="291020"/>
                  </a:lnTo>
                  <a:lnTo>
                    <a:pt x="203136" y="286156"/>
                  </a:lnTo>
                  <a:lnTo>
                    <a:pt x="199186" y="282206"/>
                  </a:lnTo>
                  <a:lnTo>
                    <a:pt x="194310" y="282206"/>
                  </a:lnTo>
                  <a:lnTo>
                    <a:pt x="132575" y="282206"/>
                  </a:lnTo>
                  <a:lnTo>
                    <a:pt x="124509" y="280909"/>
                  </a:lnTo>
                  <a:lnTo>
                    <a:pt x="117370" y="277315"/>
                  </a:lnTo>
                  <a:lnTo>
                    <a:pt x="111626" y="271757"/>
                  </a:lnTo>
                  <a:lnTo>
                    <a:pt x="107746" y="264566"/>
                  </a:lnTo>
                  <a:lnTo>
                    <a:pt x="107746" y="246926"/>
                  </a:lnTo>
                  <a:lnTo>
                    <a:pt x="111626" y="239735"/>
                  </a:lnTo>
                  <a:lnTo>
                    <a:pt x="117370" y="234176"/>
                  </a:lnTo>
                  <a:lnTo>
                    <a:pt x="124509" y="230582"/>
                  </a:lnTo>
                  <a:lnTo>
                    <a:pt x="132575" y="229285"/>
                  </a:lnTo>
                  <a:lnTo>
                    <a:pt x="194310" y="229285"/>
                  </a:lnTo>
                  <a:lnTo>
                    <a:pt x="199186" y="229285"/>
                  </a:lnTo>
                  <a:lnTo>
                    <a:pt x="203136" y="225336"/>
                  </a:lnTo>
                  <a:lnTo>
                    <a:pt x="203136" y="220472"/>
                  </a:lnTo>
                  <a:lnTo>
                    <a:pt x="203136" y="177800"/>
                  </a:lnTo>
                  <a:lnTo>
                    <a:pt x="203136" y="174294"/>
                  </a:lnTo>
                  <a:lnTo>
                    <a:pt x="201053" y="171119"/>
                  </a:lnTo>
                  <a:lnTo>
                    <a:pt x="197840" y="169722"/>
                  </a:lnTo>
                  <a:lnTo>
                    <a:pt x="175050" y="154652"/>
                  </a:lnTo>
                  <a:lnTo>
                    <a:pt x="159069" y="133399"/>
                  </a:lnTo>
                  <a:lnTo>
                    <a:pt x="150986" y="108066"/>
                  </a:lnTo>
                  <a:lnTo>
                    <a:pt x="151892" y="80759"/>
                  </a:lnTo>
                  <a:lnTo>
                    <a:pt x="161989" y="55369"/>
                  </a:lnTo>
                  <a:lnTo>
                    <a:pt x="179530" y="35383"/>
                  </a:lnTo>
                  <a:lnTo>
                    <a:pt x="202676" y="22296"/>
                  </a:lnTo>
                  <a:lnTo>
                    <a:pt x="229590" y="17602"/>
                  </a:lnTo>
                  <a:lnTo>
                    <a:pt x="256504" y="22296"/>
                  </a:lnTo>
                  <a:lnTo>
                    <a:pt x="279650" y="35383"/>
                  </a:lnTo>
                  <a:lnTo>
                    <a:pt x="297191" y="55369"/>
                  </a:lnTo>
                  <a:lnTo>
                    <a:pt x="307289" y="80759"/>
                  </a:lnTo>
                  <a:lnTo>
                    <a:pt x="308189" y="108066"/>
                  </a:lnTo>
                  <a:lnTo>
                    <a:pt x="300107" y="133399"/>
                  </a:lnTo>
                  <a:lnTo>
                    <a:pt x="284129" y="154652"/>
                  </a:lnTo>
                  <a:lnTo>
                    <a:pt x="261340" y="169722"/>
                  </a:lnTo>
                  <a:lnTo>
                    <a:pt x="258127" y="171119"/>
                  </a:lnTo>
                  <a:lnTo>
                    <a:pt x="256044" y="174294"/>
                  </a:lnTo>
                  <a:lnTo>
                    <a:pt x="256044" y="177800"/>
                  </a:lnTo>
                  <a:lnTo>
                    <a:pt x="256044" y="220472"/>
                  </a:lnTo>
                  <a:lnTo>
                    <a:pt x="256044" y="225336"/>
                  </a:lnTo>
                  <a:lnTo>
                    <a:pt x="259994" y="229285"/>
                  </a:lnTo>
                  <a:lnTo>
                    <a:pt x="264871" y="229285"/>
                  </a:lnTo>
                  <a:lnTo>
                    <a:pt x="326605" y="229285"/>
                  </a:lnTo>
                  <a:lnTo>
                    <a:pt x="334671" y="230582"/>
                  </a:lnTo>
                  <a:lnTo>
                    <a:pt x="341810" y="234176"/>
                  </a:lnTo>
                  <a:lnTo>
                    <a:pt x="347554" y="239735"/>
                  </a:lnTo>
                  <a:lnTo>
                    <a:pt x="351434" y="246926"/>
                  </a:lnTo>
                  <a:lnTo>
                    <a:pt x="351434" y="264566"/>
                  </a:lnTo>
                  <a:lnTo>
                    <a:pt x="347554" y="271757"/>
                  </a:lnTo>
                  <a:lnTo>
                    <a:pt x="341810" y="277315"/>
                  </a:lnTo>
                  <a:lnTo>
                    <a:pt x="334671" y="280909"/>
                  </a:lnTo>
                  <a:lnTo>
                    <a:pt x="326605" y="282206"/>
                  </a:lnTo>
                  <a:lnTo>
                    <a:pt x="264871" y="282206"/>
                  </a:lnTo>
                  <a:lnTo>
                    <a:pt x="259994" y="282206"/>
                  </a:lnTo>
                  <a:lnTo>
                    <a:pt x="256044" y="286156"/>
                  </a:lnTo>
                  <a:lnTo>
                    <a:pt x="256044" y="291020"/>
                  </a:lnTo>
                  <a:lnTo>
                    <a:pt x="256044" y="388035"/>
                  </a:lnTo>
                  <a:lnTo>
                    <a:pt x="274053" y="424700"/>
                  </a:lnTo>
                  <a:lnTo>
                    <a:pt x="306638" y="425566"/>
                  </a:lnTo>
                  <a:lnTo>
                    <a:pt x="344131" y="410030"/>
                  </a:lnTo>
                  <a:lnTo>
                    <a:pt x="376519" y="389987"/>
                  </a:lnTo>
                  <a:lnTo>
                    <a:pt x="393788" y="377329"/>
                  </a:lnTo>
                  <a:lnTo>
                    <a:pt x="396062" y="375539"/>
                  </a:lnTo>
                  <a:lnTo>
                    <a:pt x="397319" y="372745"/>
                  </a:lnTo>
                  <a:lnTo>
                    <a:pt x="397141" y="369849"/>
                  </a:lnTo>
                  <a:lnTo>
                    <a:pt x="396963" y="366953"/>
                  </a:lnTo>
                  <a:lnTo>
                    <a:pt x="395389" y="364337"/>
                  </a:lnTo>
                  <a:lnTo>
                    <a:pt x="392899" y="362839"/>
                  </a:lnTo>
                  <a:lnTo>
                    <a:pt x="364680" y="345897"/>
                  </a:lnTo>
                  <a:lnTo>
                    <a:pt x="433476" y="320890"/>
                  </a:lnTo>
                  <a:lnTo>
                    <a:pt x="439699" y="395643"/>
                  </a:lnTo>
                  <a:lnTo>
                    <a:pt x="420090" y="380974"/>
                  </a:lnTo>
                  <a:lnTo>
                    <a:pt x="417931" y="379361"/>
                  </a:lnTo>
                  <a:lnTo>
                    <a:pt x="415175" y="378815"/>
                  </a:lnTo>
                  <a:lnTo>
                    <a:pt x="412572" y="379501"/>
                  </a:lnTo>
                  <a:lnTo>
                    <a:pt x="409968" y="380174"/>
                  </a:lnTo>
                  <a:lnTo>
                    <a:pt x="407822" y="381990"/>
                  </a:lnTo>
                  <a:lnTo>
                    <a:pt x="406730" y="384441"/>
                  </a:lnTo>
                  <a:lnTo>
                    <a:pt x="401408" y="394636"/>
                  </a:lnTo>
                  <a:lnTo>
                    <a:pt x="385787" y="418126"/>
                  </a:lnTo>
                  <a:lnTo>
                    <a:pt x="359785" y="445672"/>
                  </a:lnTo>
                  <a:lnTo>
                    <a:pt x="323316" y="468033"/>
                  </a:lnTo>
                  <a:lnTo>
                    <a:pt x="294920" y="480001"/>
                  </a:lnTo>
                  <a:lnTo>
                    <a:pt x="267519" y="492378"/>
                  </a:lnTo>
                  <a:lnTo>
                    <a:pt x="244585" y="503194"/>
                  </a:lnTo>
                  <a:lnTo>
                    <a:pt x="229590" y="510476"/>
                  </a:lnTo>
                  <a:lnTo>
                    <a:pt x="214601" y="503194"/>
                  </a:lnTo>
                  <a:lnTo>
                    <a:pt x="191666" y="492378"/>
                  </a:lnTo>
                  <a:lnTo>
                    <a:pt x="164262" y="480001"/>
                  </a:lnTo>
                  <a:lnTo>
                    <a:pt x="135864" y="468033"/>
                  </a:lnTo>
                  <a:lnTo>
                    <a:pt x="99471" y="445702"/>
                  </a:lnTo>
                  <a:lnTo>
                    <a:pt x="73459" y="418150"/>
                  </a:lnTo>
                  <a:lnTo>
                    <a:pt x="57797" y="394641"/>
                  </a:lnTo>
                  <a:lnTo>
                    <a:pt x="52451" y="384441"/>
                  </a:lnTo>
                  <a:lnTo>
                    <a:pt x="51358" y="381990"/>
                  </a:lnTo>
                  <a:lnTo>
                    <a:pt x="49199" y="380161"/>
                  </a:lnTo>
                  <a:lnTo>
                    <a:pt x="46596" y="379488"/>
                  </a:lnTo>
                  <a:lnTo>
                    <a:pt x="45885" y="379310"/>
                  </a:lnTo>
                  <a:lnTo>
                    <a:pt x="45135" y="379209"/>
                  </a:lnTo>
                  <a:lnTo>
                    <a:pt x="44386" y="379209"/>
                  </a:lnTo>
                  <a:lnTo>
                    <a:pt x="42481" y="379209"/>
                  </a:lnTo>
                  <a:lnTo>
                    <a:pt x="40627" y="379831"/>
                  </a:lnTo>
                  <a:lnTo>
                    <a:pt x="39090" y="380974"/>
                  </a:lnTo>
                  <a:lnTo>
                    <a:pt x="19532" y="395643"/>
                  </a:lnTo>
                  <a:lnTo>
                    <a:pt x="25768" y="320890"/>
                  </a:lnTo>
                  <a:lnTo>
                    <a:pt x="94551" y="345897"/>
                  </a:lnTo>
                  <a:lnTo>
                    <a:pt x="66332" y="362800"/>
                  </a:lnTo>
                  <a:close/>
                </a:path>
              </a:pathLst>
            </a:custGeom>
            <a:ln w="9525">
              <a:solidFill>
                <a:srgbClr val="107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915233" y="5853938"/>
            <a:ext cx="544830" cy="464820"/>
          </a:xfrm>
          <a:custGeom>
            <a:avLst/>
            <a:gdLst/>
            <a:ahLst/>
            <a:cxnLst/>
            <a:rect l="l" t="t" r="r" b="b"/>
            <a:pathLst>
              <a:path w="544830" h="464820">
                <a:moveTo>
                  <a:pt x="398847" y="161455"/>
                </a:moveTo>
                <a:lnTo>
                  <a:pt x="151083" y="161455"/>
                </a:lnTo>
                <a:lnTo>
                  <a:pt x="145507" y="161467"/>
                </a:lnTo>
                <a:lnTo>
                  <a:pt x="140986" y="165976"/>
                </a:lnTo>
                <a:lnTo>
                  <a:pt x="140986" y="459689"/>
                </a:lnTo>
                <a:lnTo>
                  <a:pt x="145507" y="464197"/>
                </a:lnTo>
                <a:lnTo>
                  <a:pt x="153077" y="464197"/>
                </a:lnTo>
                <a:lnTo>
                  <a:pt x="155020" y="463613"/>
                </a:lnTo>
                <a:lnTo>
                  <a:pt x="197545" y="435254"/>
                </a:lnTo>
                <a:lnTo>
                  <a:pt x="161179" y="435254"/>
                </a:lnTo>
                <a:lnTo>
                  <a:pt x="161179" y="181648"/>
                </a:lnTo>
                <a:lnTo>
                  <a:pt x="403368" y="181648"/>
                </a:lnTo>
                <a:lnTo>
                  <a:pt x="403368" y="165976"/>
                </a:lnTo>
                <a:lnTo>
                  <a:pt x="398847" y="161455"/>
                </a:lnTo>
                <a:close/>
              </a:path>
              <a:path w="544830" h="464820">
                <a:moveTo>
                  <a:pt x="232039" y="206871"/>
                </a:moveTo>
                <a:lnTo>
                  <a:pt x="211085" y="213139"/>
                </a:lnTo>
                <a:lnTo>
                  <a:pt x="201540" y="232105"/>
                </a:lnTo>
                <a:lnTo>
                  <a:pt x="198492" y="410375"/>
                </a:lnTo>
                <a:lnTo>
                  <a:pt x="161179" y="435254"/>
                </a:lnTo>
                <a:lnTo>
                  <a:pt x="197545" y="435254"/>
                </a:lnTo>
                <a:lnTo>
                  <a:pt x="216843" y="422402"/>
                </a:lnTo>
                <a:lnTo>
                  <a:pt x="218520" y="419328"/>
                </a:lnTo>
                <a:lnTo>
                  <a:pt x="221608" y="238798"/>
                </a:lnTo>
                <a:lnTo>
                  <a:pt x="221720" y="225475"/>
                </a:lnTo>
                <a:lnTo>
                  <a:pt x="258701" y="225298"/>
                </a:lnTo>
                <a:lnTo>
                  <a:pt x="252878" y="213265"/>
                </a:lnTo>
                <a:lnTo>
                  <a:pt x="232039" y="206871"/>
                </a:lnTo>
                <a:close/>
              </a:path>
              <a:path w="544830" h="464820">
                <a:moveTo>
                  <a:pt x="258701" y="225298"/>
                </a:moveTo>
                <a:lnTo>
                  <a:pt x="242015" y="225298"/>
                </a:lnTo>
                <a:lnTo>
                  <a:pt x="241900" y="399135"/>
                </a:lnTo>
                <a:lnTo>
                  <a:pt x="246422" y="403656"/>
                </a:lnTo>
                <a:lnTo>
                  <a:pt x="253991" y="403656"/>
                </a:lnTo>
                <a:lnTo>
                  <a:pt x="255934" y="403059"/>
                </a:lnTo>
                <a:lnTo>
                  <a:pt x="298462" y="374713"/>
                </a:lnTo>
                <a:lnTo>
                  <a:pt x="262081" y="374713"/>
                </a:lnTo>
                <a:lnTo>
                  <a:pt x="261995" y="232105"/>
                </a:lnTo>
                <a:lnTo>
                  <a:pt x="258701" y="225298"/>
                </a:lnTo>
                <a:close/>
              </a:path>
              <a:path w="544830" h="464820">
                <a:moveTo>
                  <a:pt x="332724" y="206873"/>
                </a:moveTo>
                <a:lnTo>
                  <a:pt x="311914" y="213181"/>
                </a:lnTo>
                <a:lnTo>
                  <a:pt x="302549" y="231914"/>
                </a:lnTo>
                <a:lnTo>
                  <a:pt x="302454" y="347802"/>
                </a:lnTo>
                <a:lnTo>
                  <a:pt x="262081" y="374713"/>
                </a:lnTo>
                <a:lnTo>
                  <a:pt x="298462" y="374713"/>
                </a:lnTo>
                <a:lnTo>
                  <a:pt x="320945" y="359727"/>
                </a:lnTo>
                <a:lnTo>
                  <a:pt x="322634" y="356565"/>
                </a:lnTo>
                <a:lnTo>
                  <a:pt x="322634" y="225361"/>
                </a:lnTo>
                <a:lnTo>
                  <a:pt x="359624" y="225361"/>
                </a:lnTo>
                <a:lnTo>
                  <a:pt x="353535" y="213181"/>
                </a:lnTo>
                <a:lnTo>
                  <a:pt x="332724" y="206873"/>
                </a:lnTo>
                <a:close/>
              </a:path>
              <a:path w="544830" h="464820">
                <a:moveTo>
                  <a:pt x="359624" y="225361"/>
                </a:moveTo>
                <a:lnTo>
                  <a:pt x="342815" y="225361"/>
                </a:lnTo>
                <a:lnTo>
                  <a:pt x="342815" y="338594"/>
                </a:lnTo>
                <a:lnTo>
                  <a:pt x="347336" y="343103"/>
                </a:lnTo>
                <a:lnTo>
                  <a:pt x="354473" y="343103"/>
                </a:lnTo>
                <a:lnTo>
                  <a:pt x="356023" y="342734"/>
                </a:lnTo>
                <a:lnTo>
                  <a:pt x="401209" y="320141"/>
                </a:lnTo>
                <a:lnTo>
                  <a:pt x="403345" y="316687"/>
                </a:lnTo>
                <a:lnTo>
                  <a:pt x="362995" y="316687"/>
                </a:lnTo>
                <a:lnTo>
                  <a:pt x="362900" y="231914"/>
                </a:lnTo>
                <a:lnTo>
                  <a:pt x="359624" y="225361"/>
                </a:lnTo>
                <a:close/>
              </a:path>
              <a:path w="544830" h="464820">
                <a:moveTo>
                  <a:pt x="403368" y="181648"/>
                </a:moveTo>
                <a:lnTo>
                  <a:pt x="383175" y="181648"/>
                </a:lnTo>
                <a:lnTo>
                  <a:pt x="383175" y="306590"/>
                </a:lnTo>
                <a:lnTo>
                  <a:pt x="362995" y="316687"/>
                </a:lnTo>
                <a:lnTo>
                  <a:pt x="403345" y="316687"/>
                </a:lnTo>
                <a:lnTo>
                  <a:pt x="403368" y="181648"/>
                </a:lnTo>
                <a:close/>
              </a:path>
              <a:path w="544830" h="464820">
                <a:moveTo>
                  <a:pt x="69574" y="100825"/>
                </a:moveTo>
                <a:lnTo>
                  <a:pt x="68736" y="100914"/>
                </a:lnTo>
                <a:lnTo>
                  <a:pt x="67987" y="100965"/>
                </a:lnTo>
                <a:lnTo>
                  <a:pt x="40188" y="108810"/>
                </a:lnTo>
                <a:lnTo>
                  <a:pt x="17757" y="126053"/>
                </a:lnTo>
                <a:lnTo>
                  <a:pt x="3411" y="150342"/>
                </a:lnTo>
                <a:lnTo>
                  <a:pt x="100" y="177380"/>
                </a:lnTo>
                <a:lnTo>
                  <a:pt x="0" y="179628"/>
                </a:lnTo>
                <a:lnTo>
                  <a:pt x="7082" y="203759"/>
                </a:lnTo>
                <a:lnTo>
                  <a:pt x="22542" y="223502"/>
                </a:lnTo>
                <a:lnTo>
                  <a:pt x="44166" y="235999"/>
                </a:lnTo>
                <a:lnTo>
                  <a:pt x="69854" y="238798"/>
                </a:lnTo>
                <a:lnTo>
                  <a:pt x="91131" y="232221"/>
                </a:lnTo>
                <a:lnTo>
                  <a:pt x="107939" y="218719"/>
                </a:lnTo>
                <a:lnTo>
                  <a:pt x="67720" y="218719"/>
                </a:lnTo>
                <a:lnTo>
                  <a:pt x="50370" y="216723"/>
                </a:lnTo>
                <a:lnTo>
                  <a:pt x="35600" y="208027"/>
                </a:lnTo>
                <a:lnTo>
                  <a:pt x="24952" y="194343"/>
                </a:lnTo>
                <a:lnTo>
                  <a:pt x="19968" y="177380"/>
                </a:lnTo>
                <a:lnTo>
                  <a:pt x="22595" y="156757"/>
                </a:lnTo>
                <a:lnTo>
                  <a:pt x="33071" y="139287"/>
                </a:lnTo>
                <a:lnTo>
                  <a:pt x="49400" y="126788"/>
                </a:lnTo>
                <a:lnTo>
                  <a:pt x="69587" y="121081"/>
                </a:lnTo>
                <a:lnTo>
                  <a:pt x="70349" y="121043"/>
                </a:lnTo>
                <a:lnTo>
                  <a:pt x="520079" y="121043"/>
                </a:lnTo>
                <a:lnTo>
                  <a:pt x="504165" y="108809"/>
                </a:lnTo>
                <a:lnTo>
                  <a:pt x="476368" y="100965"/>
                </a:lnTo>
                <a:lnTo>
                  <a:pt x="475873" y="100888"/>
                </a:lnTo>
                <a:lnTo>
                  <a:pt x="474006" y="100876"/>
                </a:lnTo>
                <a:lnTo>
                  <a:pt x="70349" y="100876"/>
                </a:lnTo>
                <a:lnTo>
                  <a:pt x="69574" y="100825"/>
                </a:lnTo>
                <a:close/>
              </a:path>
              <a:path w="544830" h="464820">
                <a:moveTo>
                  <a:pt x="477155" y="134696"/>
                </a:moveTo>
                <a:lnTo>
                  <a:pt x="457834" y="135900"/>
                </a:lnTo>
                <a:lnTo>
                  <a:pt x="441422" y="144654"/>
                </a:lnTo>
                <a:lnTo>
                  <a:pt x="429465" y="159011"/>
                </a:lnTo>
                <a:lnTo>
                  <a:pt x="423510" y="177025"/>
                </a:lnTo>
                <a:lnTo>
                  <a:pt x="425536" y="199518"/>
                </a:lnTo>
                <a:lnTo>
                  <a:pt x="436171" y="218522"/>
                </a:lnTo>
                <a:lnTo>
                  <a:pt x="453223" y="232221"/>
                </a:lnTo>
                <a:lnTo>
                  <a:pt x="474501" y="238798"/>
                </a:lnTo>
                <a:lnTo>
                  <a:pt x="500191" y="235998"/>
                </a:lnTo>
                <a:lnTo>
                  <a:pt x="521816" y="223500"/>
                </a:lnTo>
                <a:lnTo>
                  <a:pt x="525561" y="218719"/>
                </a:lnTo>
                <a:lnTo>
                  <a:pt x="476635" y="218719"/>
                </a:lnTo>
                <a:lnTo>
                  <a:pt x="462889" y="214473"/>
                </a:lnTo>
                <a:lnTo>
                  <a:pt x="451841" y="205687"/>
                </a:lnTo>
                <a:lnTo>
                  <a:pt x="444912" y="193626"/>
                </a:lnTo>
                <a:lnTo>
                  <a:pt x="443606" y="180390"/>
                </a:lnTo>
                <a:lnTo>
                  <a:pt x="443668" y="179146"/>
                </a:lnTo>
                <a:lnTo>
                  <a:pt x="447008" y="169029"/>
                </a:lnTo>
                <a:lnTo>
                  <a:pt x="453919" y="160602"/>
                </a:lnTo>
                <a:lnTo>
                  <a:pt x="463232" y="155432"/>
                </a:lnTo>
                <a:lnTo>
                  <a:pt x="473980" y="154635"/>
                </a:lnTo>
                <a:lnTo>
                  <a:pt x="505674" y="154635"/>
                </a:lnTo>
                <a:lnTo>
                  <a:pt x="503560" y="150342"/>
                </a:lnTo>
                <a:lnTo>
                  <a:pt x="491889" y="140069"/>
                </a:lnTo>
                <a:lnTo>
                  <a:pt x="477155" y="134696"/>
                </a:lnTo>
                <a:close/>
              </a:path>
              <a:path w="544830" h="464820">
                <a:moveTo>
                  <a:pt x="201540" y="231927"/>
                </a:moveTo>
                <a:lnTo>
                  <a:pt x="201537" y="232105"/>
                </a:lnTo>
                <a:lnTo>
                  <a:pt x="201540" y="231927"/>
                </a:lnTo>
                <a:close/>
              </a:path>
              <a:path w="544830" h="464820">
                <a:moveTo>
                  <a:pt x="111228" y="154622"/>
                </a:moveTo>
                <a:lnTo>
                  <a:pt x="70374" y="154622"/>
                </a:lnTo>
                <a:lnTo>
                  <a:pt x="81135" y="155432"/>
                </a:lnTo>
                <a:lnTo>
                  <a:pt x="90445" y="160610"/>
                </a:lnTo>
                <a:lnTo>
                  <a:pt x="97343" y="169037"/>
                </a:lnTo>
                <a:lnTo>
                  <a:pt x="100678" y="179146"/>
                </a:lnTo>
                <a:lnTo>
                  <a:pt x="100735" y="180390"/>
                </a:lnTo>
                <a:lnTo>
                  <a:pt x="99433" y="193632"/>
                </a:lnTo>
                <a:lnTo>
                  <a:pt x="92510" y="205687"/>
                </a:lnTo>
                <a:lnTo>
                  <a:pt x="81465" y="214473"/>
                </a:lnTo>
                <a:lnTo>
                  <a:pt x="67720" y="218719"/>
                </a:lnTo>
                <a:lnTo>
                  <a:pt x="107939" y="218719"/>
                </a:lnTo>
                <a:lnTo>
                  <a:pt x="108184" y="218522"/>
                </a:lnTo>
                <a:lnTo>
                  <a:pt x="118819" y="199518"/>
                </a:lnTo>
                <a:lnTo>
                  <a:pt x="120844" y="177025"/>
                </a:lnTo>
                <a:lnTo>
                  <a:pt x="114882" y="159009"/>
                </a:lnTo>
                <a:lnTo>
                  <a:pt x="111228" y="154622"/>
                </a:lnTo>
                <a:close/>
              </a:path>
              <a:path w="544830" h="464820">
                <a:moveTo>
                  <a:pt x="520079" y="121043"/>
                </a:moveTo>
                <a:lnTo>
                  <a:pt x="70349" y="121043"/>
                </a:lnTo>
                <a:lnTo>
                  <a:pt x="474768" y="121081"/>
                </a:lnTo>
                <a:lnTo>
                  <a:pt x="494949" y="126788"/>
                </a:lnTo>
                <a:lnTo>
                  <a:pt x="511279" y="139287"/>
                </a:lnTo>
                <a:lnTo>
                  <a:pt x="521757" y="156757"/>
                </a:lnTo>
                <a:lnTo>
                  <a:pt x="524387" y="177380"/>
                </a:lnTo>
                <a:lnTo>
                  <a:pt x="519397" y="194343"/>
                </a:lnTo>
                <a:lnTo>
                  <a:pt x="508750" y="208027"/>
                </a:lnTo>
                <a:lnTo>
                  <a:pt x="493983" y="216723"/>
                </a:lnTo>
                <a:lnTo>
                  <a:pt x="476635" y="218719"/>
                </a:lnTo>
                <a:lnTo>
                  <a:pt x="525561" y="218719"/>
                </a:lnTo>
                <a:lnTo>
                  <a:pt x="537277" y="203759"/>
                </a:lnTo>
                <a:lnTo>
                  <a:pt x="544359" y="179628"/>
                </a:lnTo>
                <a:lnTo>
                  <a:pt x="544253" y="177380"/>
                </a:lnTo>
                <a:lnTo>
                  <a:pt x="540937" y="150312"/>
                </a:lnTo>
                <a:lnTo>
                  <a:pt x="526594" y="126052"/>
                </a:lnTo>
                <a:lnTo>
                  <a:pt x="520079" y="121043"/>
                </a:lnTo>
                <a:close/>
              </a:path>
              <a:path w="544830" h="464820">
                <a:moveTo>
                  <a:pt x="476266" y="164947"/>
                </a:moveTo>
                <a:lnTo>
                  <a:pt x="472786" y="165100"/>
                </a:lnTo>
                <a:lnTo>
                  <a:pt x="465293" y="166357"/>
                </a:lnTo>
                <a:lnTo>
                  <a:pt x="462106" y="167436"/>
                </a:lnTo>
                <a:lnTo>
                  <a:pt x="454386" y="179565"/>
                </a:lnTo>
                <a:lnTo>
                  <a:pt x="454439" y="180390"/>
                </a:lnTo>
                <a:lnTo>
                  <a:pt x="479333" y="205959"/>
                </a:lnTo>
                <a:lnTo>
                  <a:pt x="485946" y="205478"/>
                </a:lnTo>
                <a:lnTo>
                  <a:pt x="509574" y="185521"/>
                </a:lnTo>
                <a:lnTo>
                  <a:pt x="482769" y="185521"/>
                </a:lnTo>
                <a:lnTo>
                  <a:pt x="484648" y="183591"/>
                </a:lnTo>
                <a:lnTo>
                  <a:pt x="485690" y="181000"/>
                </a:lnTo>
                <a:lnTo>
                  <a:pt x="485652" y="174764"/>
                </a:lnTo>
                <a:lnTo>
                  <a:pt x="483696" y="169773"/>
                </a:lnTo>
                <a:lnTo>
                  <a:pt x="476266" y="164947"/>
                </a:lnTo>
                <a:close/>
              </a:path>
              <a:path w="544830" h="464820">
                <a:moveTo>
                  <a:pt x="67199" y="134696"/>
                </a:moveTo>
                <a:lnTo>
                  <a:pt x="52444" y="140075"/>
                </a:lnTo>
                <a:lnTo>
                  <a:pt x="40790" y="150342"/>
                </a:lnTo>
                <a:lnTo>
                  <a:pt x="33959" y="164208"/>
                </a:lnTo>
                <a:lnTo>
                  <a:pt x="33684" y="180390"/>
                </a:lnTo>
                <a:lnTo>
                  <a:pt x="35432" y="188569"/>
                </a:lnTo>
                <a:lnTo>
                  <a:pt x="65046" y="205959"/>
                </a:lnTo>
                <a:lnTo>
                  <a:pt x="71847" y="204736"/>
                </a:lnTo>
                <a:lnTo>
                  <a:pt x="77791" y="202844"/>
                </a:lnTo>
                <a:lnTo>
                  <a:pt x="82528" y="199047"/>
                </a:lnTo>
                <a:lnTo>
                  <a:pt x="88967" y="188137"/>
                </a:lnTo>
                <a:lnTo>
                  <a:pt x="89289" y="185508"/>
                </a:lnTo>
                <a:lnTo>
                  <a:pt x="61599" y="185508"/>
                </a:lnTo>
                <a:lnTo>
                  <a:pt x="60608" y="185229"/>
                </a:lnTo>
                <a:lnTo>
                  <a:pt x="53486" y="174764"/>
                </a:lnTo>
                <a:lnTo>
                  <a:pt x="53708" y="168813"/>
                </a:lnTo>
                <a:lnTo>
                  <a:pt x="57188" y="162258"/>
                </a:lnTo>
                <a:lnTo>
                  <a:pt x="63026" y="157279"/>
                </a:lnTo>
                <a:lnTo>
                  <a:pt x="70374" y="154622"/>
                </a:lnTo>
                <a:lnTo>
                  <a:pt x="111228" y="154622"/>
                </a:lnTo>
                <a:lnTo>
                  <a:pt x="102923" y="144649"/>
                </a:lnTo>
                <a:lnTo>
                  <a:pt x="86513" y="135895"/>
                </a:lnTo>
                <a:lnTo>
                  <a:pt x="67199" y="134696"/>
                </a:lnTo>
                <a:close/>
              </a:path>
              <a:path w="544830" h="464820">
                <a:moveTo>
                  <a:pt x="505674" y="154635"/>
                </a:moveTo>
                <a:lnTo>
                  <a:pt x="473980" y="154635"/>
                </a:lnTo>
                <a:lnTo>
                  <a:pt x="481328" y="157284"/>
                </a:lnTo>
                <a:lnTo>
                  <a:pt x="487166" y="162259"/>
                </a:lnTo>
                <a:lnTo>
                  <a:pt x="490647" y="168813"/>
                </a:lnTo>
                <a:lnTo>
                  <a:pt x="490922" y="176199"/>
                </a:lnTo>
                <a:lnTo>
                  <a:pt x="490300" y="179146"/>
                </a:lnTo>
                <a:lnTo>
                  <a:pt x="488204" y="182333"/>
                </a:lnTo>
                <a:lnTo>
                  <a:pt x="484724" y="184835"/>
                </a:lnTo>
                <a:lnTo>
                  <a:pt x="483747" y="185229"/>
                </a:lnTo>
                <a:lnTo>
                  <a:pt x="482769" y="185521"/>
                </a:lnTo>
                <a:lnTo>
                  <a:pt x="509574" y="185521"/>
                </a:lnTo>
                <a:lnTo>
                  <a:pt x="510658" y="180390"/>
                </a:lnTo>
                <a:lnTo>
                  <a:pt x="510389" y="164208"/>
                </a:lnTo>
                <a:lnTo>
                  <a:pt x="505674" y="154635"/>
                </a:lnTo>
                <a:close/>
              </a:path>
              <a:path w="544830" h="464820">
                <a:moveTo>
                  <a:pt x="68088" y="164934"/>
                </a:moveTo>
                <a:lnTo>
                  <a:pt x="60659" y="169773"/>
                </a:lnTo>
                <a:lnTo>
                  <a:pt x="58690" y="174764"/>
                </a:lnTo>
                <a:lnTo>
                  <a:pt x="58652" y="181000"/>
                </a:lnTo>
                <a:lnTo>
                  <a:pt x="59706" y="183591"/>
                </a:lnTo>
                <a:lnTo>
                  <a:pt x="61599" y="185508"/>
                </a:lnTo>
                <a:lnTo>
                  <a:pt x="89289" y="185508"/>
                </a:lnTo>
                <a:lnTo>
                  <a:pt x="89915" y="180390"/>
                </a:lnTo>
                <a:lnTo>
                  <a:pt x="89968" y="179565"/>
                </a:lnTo>
                <a:lnTo>
                  <a:pt x="82249" y="167436"/>
                </a:lnTo>
                <a:lnTo>
                  <a:pt x="79061" y="166357"/>
                </a:lnTo>
                <a:lnTo>
                  <a:pt x="71581" y="165100"/>
                </a:lnTo>
                <a:lnTo>
                  <a:pt x="68088" y="164934"/>
                </a:lnTo>
                <a:close/>
              </a:path>
              <a:path w="544830" h="464820">
                <a:moveTo>
                  <a:pt x="475542" y="100838"/>
                </a:moveTo>
                <a:lnTo>
                  <a:pt x="474793" y="100888"/>
                </a:lnTo>
                <a:lnTo>
                  <a:pt x="475873" y="100888"/>
                </a:lnTo>
                <a:lnTo>
                  <a:pt x="475542" y="100838"/>
                </a:lnTo>
                <a:close/>
              </a:path>
              <a:path w="544830" h="464820">
                <a:moveTo>
                  <a:pt x="519942" y="0"/>
                </a:moveTo>
                <a:lnTo>
                  <a:pt x="24413" y="0"/>
                </a:lnTo>
                <a:lnTo>
                  <a:pt x="19892" y="4521"/>
                </a:lnTo>
                <a:lnTo>
                  <a:pt x="19892" y="32956"/>
                </a:lnTo>
                <a:lnTo>
                  <a:pt x="20959" y="35521"/>
                </a:lnTo>
                <a:lnTo>
                  <a:pt x="65104" y="79667"/>
                </a:lnTo>
                <a:lnTo>
                  <a:pt x="67669" y="80733"/>
                </a:lnTo>
                <a:lnTo>
                  <a:pt x="476673" y="80733"/>
                </a:lnTo>
                <a:lnTo>
                  <a:pt x="479251" y="79667"/>
                </a:lnTo>
                <a:lnTo>
                  <a:pt x="498364" y="60553"/>
                </a:lnTo>
                <a:lnTo>
                  <a:pt x="74527" y="60553"/>
                </a:lnTo>
                <a:lnTo>
                  <a:pt x="40072" y="26098"/>
                </a:lnTo>
                <a:lnTo>
                  <a:pt x="40072" y="20180"/>
                </a:lnTo>
                <a:lnTo>
                  <a:pt x="524463" y="20180"/>
                </a:lnTo>
                <a:lnTo>
                  <a:pt x="524463" y="4521"/>
                </a:lnTo>
                <a:lnTo>
                  <a:pt x="519942" y="0"/>
                </a:lnTo>
                <a:close/>
              </a:path>
              <a:path w="544830" h="464820">
                <a:moveTo>
                  <a:pt x="524463" y="20180"/>
                </a:moveTo>
                <a:lnTo>
                  <a:pt x="504270" y="20180"/>
                </a:lnTo>
                <a:lnTo>
                  <a:pt x="504270" y="26098"/>
                </a:lnTo>
                <a:lnTo>
                  <a:pt x="469815" y="60553"/>
                </a:lnTo>
                <a:lnTo>
                  <a:pt x="498364" y="60553"/>
                </a:lnTo>
                <a:lnTo>
                  <a:pt x="523396" y="35521"/>
                </a:lnTo>
                <a:lnTo>
                  <a:pt x="524463" y="32956"/>
                </a:lnTo>
                <a:lnTo>
                  <a:pt x="524463" y="2018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23266" y="574988"/>
            <a:ext cx="5323942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000" spc="65" dirty="0"/>
              <a:t>12 </a:t>
            </a:r>
            <a:r>
              <a:rPr sz="3000" spc="-55" dirty="0" smtClean="0"/>
              <a:t>П</a:t>
            </a:r>
            <a:r>
              <a:rPr lang="ru-RU" sz="3000" spc="-55" dirty="0" smtClean="0"/>
              <a:t>РОГРАММ</a:t>
            </a:r>
            <a:r>
              <a:rPr sz="3000" spc="70" dirty="0" smtClean="0"/>
              <a:t> </a:t>
            </a:r>
            <a:r>
              <a:rPr sz="3000" spc="65" dirty="0" smtClean="0"/>
              <a:t>ФОНДА</a:t>
            </a:r>
            <a:endParaRPr sz="3000" dirty="0"/>
          </a:p>
        </p:txBody>
      </p:sp>
      <p:sp>
        <p:nvSpPr>
          <p:cNvPr id="23" name="object 23"/>
          <p:cNvSpPr txBox="1"/>
          <p:nvPr/>
        </p:nvSpPr>
        <p:spPr>
          <a:xfrm>
            <a:off x="1923266" y="1091878"/>
            <a:ext cx="592582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sz="1950" b="1" spc="-80" dirty="0" err="1" smtClean="0">
                <a:solidFill>
                  <a:srgbClr val="FFFFFF"/>
                </a:solidFill>
                <a:latin typeface="Arial"/>
                <a:cs typeface="Arial"/>
              </a:rPr>
              <a:t>Направлены</a:t>
            </a:r>
            <a:r>
              <a:rPr sz="1950" b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7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9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5" dirty="0">
                <a:solidFill>
                  <a:srgbClr val="FFFFFF"/>
                </a:solidFill>
                <a:latin typeface="Arial"/>
                <a:cs typeface="Arial"/>
              </a:rPr>
              <a:t>поддержку</a:t>
            </a:r>
            <a:endParaRPr sz="1950" dirty="0">
              <a:latin typeface="Arial"/>
              <a:cs typeface="Arial"/>
            </a:endParaRPr>
          </a:p>
          <a:p>
            <a:pPr marL="12700" marR="5080">
              <a:lnSpc>
                <a:spcPts val="2200"/>
              </a:lnSpc>
              <a:spcBef>
                <a:spcPts val="120"/>
              </a:spcBef>
            </a:pPr>
            <a:r>
              <a:rPr sz="1950" b="1" spc="-75" dirty="0">
                <a:solidFill>
                  <a:srgbClr val="FFFFFF"/>
                </a:solidFill>
                <a:latin typeface="Arial"/>
                <a:cs typeface="Arial"/>
              </a:rPr>
              <a:t>национальных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проектов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FFFFFF"/>
                </a:solidFill>
                <a:latin typeface="Arial"/>
                <a:cs typeface="Arial"/>
              </a:rPr>
              <a:t>«Человеческий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70" dirty="0">
                <a:solidFill>
                  <a:srgbClr val="FFFFFF"/>
                </a:solidFill>
                <a:latin typeface="Arial"/>
                <a:cs typeface="Arial"/>
              </a:rPr>
              <a:t>капитал» </a:t>
            </a:r>
            <a:r>
              <a:rPr sz="1950" b="1" spc="-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FFFFFF"/>
                </a:solidFill>
                <a:latin typeface="Arial"/>
                <a:cs typeface="Arial"/>
              </a:rPr>
              <a:t>«Комфортная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FFFFFF"/>
                </a:solidFill>
                <a:latin typeface="Arial"/>
                <a:cs typeface="Arial"/>
              </a:rPr>
              <a:t>среда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жизни»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74965" y="5814419"/>
            <a:ext cx="526415" cy="564515"/>
            <a:chOff x="3974965" y="5814419"/>
            <a:chExt cx="526415" cy="564515"/>
          </a:xfrm>
        </p:grpSpPr>
        <p:sp>
          <p:nvSpPr>
            <p:cNvPr id="25" name="object 25"/>
            <p:cNvSpPr/>
            <p:nvPr/>
          </p:nvSpPr>
          <p:spPr>
            <a:xfrm>
              <a:off x="3981315" y="5820769"/>
              <a:ext cx="513715" cy="551815"/>
            </a:xfrm>
            <a:custGeom>
              <a:avLst/>
              <a:gdLst/>
              <a:ahLst/>
              <a:cxnLst/>
              <a:rect l="l" t="t" r="r" b="b"/>
              <a:pathLst>
                <a:path w="513714" h="551814">
                  <a:moveTo>
                    <a:pt x="389699" y="406171"/>
                  </a:moveTo>
                  <a:lnTo>
                    <a:pt x="371601" y="406171"/>
                  </a:lnTo>
                  <a:lnTo>
                    <a:pt x="371601" y="457682"/>
                  </a:lnTo>
                  <a:lnTo>
                    <a:pt x="329869" y="541159"/>
                  </a:lnTo>
                  <a:lnTo>
                    <a:pt x="330022" y="544487"/>
                  </a:lnTo>
                  <a:lnTo>
                    <a:pt x="333311" y="549821"/>
                  </a:lnTo>
                  <a:lnTo>
                    <a:pt x="336219" y="551446"/>
                  </a:lnTo>
                  <a:lnTo>
                    <a:pt x="425081" y="551446"/>
                  </a:lnTo>
                  <a:lnTo>
                    <a:pt x="427989" y="549821"/>
                  </a:lnTo>
                  <a:lnTo>
                    <a:pt x="431279" y="544487"/>
                  </a:lnTo>
                  <a:lnTo>
                    <a:pt x="431431" y="541159"/>
                  </a:lnTo>
                  <a:lnTo>
                    <a:pt x="427527" y="533349"/>
                  </a:lnTo>
                  <a:lnTo>
                    <a:pt x="353999" y="533349"/>
                  </a:lnTo>
                  <a:lnTo>
                    <a:pt x="380657" y="480059"/>
                  </a:lnTo>
                  <a:lnTo>
                    <a:pt x="400886" y="480059"/>
                  </a:lnTo>
                  <a:lnTo>
                    <a:pt x="389699" y="457682"/>
                  </a:lnTo>
                  <a:lnTo>
                    <a:pt x="389699" y="406171"/>
                  </a:lnTo>
                  <a:close/>
                </a:path>
                <a:path w="513714" h="551814">
                  <a:moveTo>
                    <a:pt x="400886" y="480059"/>
                  </a:moveTo>
                  <a:lnTo>
                    <a:pt x="380657" y="480059"/>
                  </a:lnTo>
                  <a:lnTo>
                    <a:pt x="407301" y="533349"/>
                  </a:lnTo>
                  <a:lnTo>
                    <a:pt x="427527" y="533349"/>
                  </a:lnTo>
                  <a:lnTo>
                    <a:pt x="400886" y="480059"/>
                  </a:lnTo>
                  <a:close/>
                </a:path>
                <a:path w="513714" h="551814">
                  <a:moveTo>
                    <a:pt x="258762" y="0"/>
                  </a:moveTo>
                  <a:lnTo>
                    <a:pt x="254812" y="0"/>
                  </a:lnTo>
                  <a:lnTo>
                    <a:pt x="1523" y="168859"/>
                  </a:lnTo>
                  <a:lnTo>
                    <a:pt x="0" y="171691"/>
                  </a:lnTo>
                  <a:lnTo>
                    <a:pt x="0" y="177736"/>
                  </a:lnTo>
                  <a:lnTo>
                    <a:pt x="1511" y="180568"/>
                  </a:lnTo>
                  <a:lnTo>
                    <a:pt x="41655" y="207327"/>
                  </a:lnTo>
                  <a:lnTo>
                    <a:pt x="41655" y="342607"/>
                  </a:lnTo>
                  <a:lnTo>
                    <a:pt x="43230" y="345478"/>
                  </a:lnTo>
                  <a:lnTo>
                    <a:pt x="254838" y="481139"/>
                  </a:lnTo>
                  <a:lnTo>
                    <a:pt x="256527" y="481609"/>
                  </a:lnTo>
                  <a:lnTo>
                    <a:pt x="260019" y="481609"/>
                  </a:lnTo>
                  <a:lnTo>
                    <a:pt x="261797" y="481088"/>
                  </a:lnTo>
                  <a:lnTo>
                    <a:pt x="290184" y="461721"/>
                  </a:lnTo>
                  <a:lnTo>
                    <a:pt x="258076" y="461721"/>
                  </a:lnTo>
                  <a:lnTo>
                    <a:pt x="59766" y="334581"/>
                  </a:lnTo>
                  <a:lnTo>
                    <a:pt x="59766" y="219392"/>
                  </a:lnTo>
                  <a:lnTo>
                    <a:pt x="92379" y="219392"/>
                  </a:lnTo>
                  <a:lnTo>
                    <a:pt x="25361" y="174713"/>
                  </a:lnTo>
                  <a:lnTo>
                    <a:pt x="256781" y="20434"/>
                  </a:lnTo>
                  <a:lnTo>
                    <a:pt x="289413" y="20434"/>
                  </a:lnTo>
                  <a:lnTo>
                    <a:pt x="258762" y="0"/>
                  </a:lnTo>
                  <a:close/>
                </a:path>
                <a:path w="513714" h="551814">
                  <a:moveTo>
                    <a:pt x="389699" y="274193"/>
                  </a:moveTo>
                  <a:lnTo>
                    <a:pt x="371601" y="274193"/>
                  </a:lnTo>
                  <a:lnTo>
                    <a:pt x="371601" y="384263"/>
                  </a:lnTo>
                  <a:lnTo>
                    <a:pt x="258076" y="461721"/>
                  </a:lnTo>
                  <a:lnTo>
                    <a:pt x="290184" y="461721"/>
                  </a:lnTo>
                  <a:lnTo>
                    <a:pt x="371601" y="406171"/>
                  </a:lnTo>
                  <a:lnTo>
                    <a:pt x="389699" y="406171"/>
                  </a:lnTo>
                  <a:lnTo>
                    <a:pt x="389699" y="393827"/>
                  </a:lnTo>
                  <a:lnTo>
                    <a:pt x="421803" y="371919"/>
                  </a:lnTo>
                  <a:lnTo>
                    <a:pt x="389699" y="371919"/>
                  </a:lnTo>
                  <a:lnTo>
                    <a:pt x="389699" y="274193"/>
                  </a:lnTo>
                  <a:close/>
                </a:path>
                <a:path w="513714" h="551814">
                  <a:moveTo>
                    <a:pt x="462279" y="225806"/>
                  </a:moveTo>
                  <a:lnTo>
                    <a:pt x="444182" y="225806"/>
                  </a:lnTo>
                  <a:lnTo>
                    <a:pt x="444182" y="334746"/>
                  </a:lnTo>
                  <a:lnTo>
                    <a:pt x="389699" y="371919"/>
                  </a:lnTo>
                  <a:lnTo>
                    <a:pt x="421803" y="371919"/>
                  </a:lnTo>
                  <a:lnTo>
                    <a:pt x="460794" y="345313"/>
                  </a:lnTo>
                  <a:lnTo>
                    <a:pt x="462232" y="342607"/>
                  </a:lnTo>
                  <a:lnTo>
                    <a:pt x="462279" y="225806"/>
                  </a:lnTo>
                  <a:close/>
                </a:path>
                <a:path w="513714" h="551814">
                  <a:moveTo>
                    <a:pt x="92379" y="219392"/>
                  </a:moveTo>
                  <a:lnTo>
                    <a:pt x="59766" y="219392"/>
                  </a:lnTo>
                  <a:lnTo>
                    <a:pt x="253288" y="348411"/>
                  </a:lnTo>
                  <a:lnTo>
                    <a:pt x="255041" y="348919"/>
                  </a:lnTo>
                  <a:lnTo>
                    <a:pt x="258533" y="348919"/>
                  </a:lnTo>
                  <a:lnTo>
                    <a:pt x="260286" y="348411"/>
                  </a:lnTo>
                  <a:lnTo>
                    <a:pt x="289410" y="328993"/>
                  </a:lnTo>
                  <a:lnTo>
                    <a:pt x="256781" y="328993"/>
                  </a:lnTo>
                  <a:lnTo>
                    <a:pt x="92379" y="219392"/>
                  </a:lnTo>
                  <a:close/>
                </a:path>
                <a:path w="513714" h="551814">
                  <a:moveTo>
                    <a:pt x="257632" y="164401"/>
                  </a:moveTo>
                  <a:lnTo>
                    <a:pt x="252031" y="165531"/>
                  </a:lnTo>
                  <a:lnTo>
                    <a:pt x="246494" y="173850"/>
                  </a:lnTo>
                  <a:lnTo>
                    <a:pt x="247611" y="179476"/>
                  </a:lnTo>
                  <a:lnTo>
                    <a:pt x="364337" y="257289"/>
                  </a:lnTo>
                  <a:lnTo>
                    <a:pt x="256781" y="328993"/>
                  </a:lnTo>
                  <a:lnTo>
                    <a:pt x="289410" y="328993"/>
                  </a:lnTo>
                  <a:lnTo>
                    <a:pt x="371601" y="274193"/>
                  </a:lnTo>
                  <a:lnTo>
                    <a:pt x="389699" y="274193"/>
                  </a:lnTo>
                  <a:lnTo>
                    <a:pt x="389699" y="262128"/>
                  </a:lnTo>
                  <a:lnTo>
                    <a:pt x="413264" y="246418"/>
                  </a:lnTo>
                  <a:lnTo>
                    <a:pt x="380657" y="246418"/>
                  </a:lnTo>
                  <a:lnTo>
                    <a:pt x="257632" y="164401"/>
                  </a:lnTo>
                  <a:close/>
                </a:path>
                <a:path w="513714" h="551814">
                  <a:moveTo>
                    <a:pt x="289413" y="20434"/>
                  </a:moveTo>
                  <a:lnTo>
                    <a:pt x="256781" y="20434"/>
                  </a:lnTo>
                  <a:lnTo>
                    <a:pt x="488200" y="174713"/>
                  </a:lnTo>
                  <a:lnTo>
                    <a:pt x="450087" y="200126"/>
                  </a:lnTo>
                  <a:lnTo>
                    <a:pt x="448754" y="200621"/>
                  </a:lnTo>
                  <a:lnTo>
                    <a:pt x="447573" y="201409"/>
                  </a:lnTo>
                  <a:lnTo>
                    <a:pt x="446620" y="202438"/>
                  </a:lnTo>
                  <a:lnTo>
                    <a:pt x="380657" y="246418"/>
                  </a:lnTo>
                  <a:lnTo>
                    <a:pt x="413264" y="246418"/>
                  </a:lnTo>
                  <a:lnTo>
                    <a:pt x="444182" y="225806"/>
                  </a:lnTo>
                  <a:lnTo>
                    <a:pt x="462279" y="225806"/>
                  </a:lnTo>
                  <a:lnTo>
                    <a:pt x="462279" y="213741"/>
                  </a:lnTo>
                  <a:lnTo>
                    <a:pt x="512051" y="180568"/>
                  </a:lnTo>
                  <a:lnTo>
                    <a:pt x="513562" y="177736"/>
                  </a:lnTo>
                  <a:lnTo>
                    <a:pt x="513562" y="171691"/>
                  </a:lnTo>
                  <a:lnTo>
                    <a:pt x="512051" y="168859"/>
                  </a:lnTo>
                  <a:lnTo>
                    <a:pt x="289413" y="20434"/>
                  </a:lnTo>
                  <a:close/>
                </a:path>
              </a:pathLst>
            </a:custGeom>
            <a:solidFill>
              <a:srgbClr val="AF8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1315" y="5820769"/>
              <a:ext cx="513715" cy="551815"/>
            </a:xfrm>
            <a:custGeom>
              <a:avLst/>
              <a:gdLst/>
              <a:ahLst/>
              <a:cxnLst/>
              <a:rect l="l" t="t" r="r" b="b"/>
              <a:pathLst>
                <a:path w="513714" h="551814">
                  <a:moveTo>
                    <a:pt x="509536" y="167182"/>
                  </a:moveTo>
                  <a:lnTo>
                    <a:pt x="261810" y="2032"/>
                  </a:lnTo>
                  <a:lnTo>
                    <a:pt x="258762" y="0"/>
                  </a:lnTo>
                  <a:lnTo>
                    <a:pt x="254812" y="0"/>
                  </a:lnTo>
                  <a:lnTo>
                    <a:pt x="251764" y="2032"/>
                  </a:lnTo>
                  <a:lnTo>
                    <a:pt x="4038" y="167182"/>
                  </a:lnTo>
                  <a:lnTo>
                    <a:pt x="1523" y="168859"/>
                  </a:lnTo>
                  <a:lnTo>
                    <a:pt x="0" y="171691"/>
                  </a:lnTo>
                  <a:lnTo>
                    <a:pt x="0" y="174713"/>
                  </a:lnTo>
                  <a:lnTo>
                    <a:pt x="0" y="177736"/>
                  </a:lnTo>
                  <a:lnTo>
                    <a:pt x="1511" y="180568"/>
                  </a:lnTo>
                  <a:lnTo>
                    <a:pt x="4038" y="182245"/>
                  </a:lnTo>
                  <a:lnTo>
                    <a:pt x="41655" y="207327"/>
                  </a:lnTo>
                  <a:lnTo>
                    <a:pt x="41655" y="339521"/>
                  </a:lnTo>
                  <a:lnTo>
                    <a:pt x="41655" y="342607"/>
                  </a:lnTo>
                  <a:lnTo>
                    <a:pt x="43230" y="345478"/>
                  </a:lnTo>
                  <a:lnTo>
                    <a:pt x="45821" y="347141"/>
                  </a:lnTo>
                  <a:lnTo>
                    <a:pt x="253352" y="480187"/>
                  </a:lnTo>
                  <a:lnTo>
                    <a:pt x="254838" y="481139"/>
                  </a:lnTo>
                  <a:lnTo>
                    <a:pt x="256527" y="481609"/>
                  </a:lnTo>
                  <a:lnTo>
                    <a:pt x="258229" y="481609"/>
                  </a:lnTo>
                  <a:lnTo>
                    <a:pt x="260019" y="481609"/>
                  </a:lnTo>
                  <a:lnTo>
                    <a:pt x="261797" y="481088"/>
                  </a:lnTo>
                  <a:lnTo>
                    <a:pt x="263334" y="480034"/>
                  </a:lnTo>
                  <a:lnTo>
                    <a:pt x="371601" y="406171"/>
                  </a:lnTo>
                  <a:lnTo>
                    <a:pt x="371601" y="457682"/>
                  </a:lnTo>
                  <a:lnTo>
                    <a:pt x="331266" y="538353"/>
                  </a:lnTo>
                  <a:lnTo>
                    <a:pt x="329869" y="541159"/>
                  </a:lnTo>
                  <a:lnTo>
                    <a:pt x="330022" y="544487"/>
                  </a:lnTo>
                  <a:lnTo>
                    <a:pt x="331660" y="547154"/>
                  </a:lnTo>
                  <a:lnTo>
                    <a:pt x="333311" y="549821"/>
                  </a:lnTo>
                  <a:lnTo>
                    <a:pt x="336219" y="551446"/>
                  </a:lnTo>
                  <a:lnTo>
                    <a:pt x="339356" y="551446"/>
                  </a:lnTo>
                  <a:lnTo>
                    <a:pt x="421944" y="551446"/>
                  </a:lnTo>
                  <a:lnTo>
                    <a:pt x="425081" y="551446"/>
                  </a:lnTo>
                  <a:lnTo>
                    <a:pt x="427989" y="549821"/>
                  </a:lnTo>
                  <a:lnTo>
                    <a:pt x="429640" y="547154"/>
                  </a:lnTo>
                  <a:lnTo>
                    <a:pt x="431279" y="544487"/>
                  </a:lnTo>
                  <a:lnTo>
                    <a:pt x="431431" y="541159"/>
                  </a:lnTo>
                  <a:lnTo>
                    <a:pt x="430034" y="538353"/>
                  </a:lnTo>
                  <a:lnTo>
                    <a:pt x="389699" y="457682"/>
                  </a:lnTo>
                  <a:lnTo>
                    <a:pt x="389699" y="393827"/>
                  </a:lnTo>
                  <a:lnTo>
                    <a:pt x="458330" y="347002"/>
                  </a:lnTo>
                  <a:lnTo>
                    <a:pt x="460794" y="345313"/>
                  </a:lnTo>
                  <a:lnTo>
                    <a:pt x="462279" y="342519"/>
                  </a:lnTo>
                  <a:lnTo>
                    <a:pt x="462279" y="339521"/>
                  </a:lnTo>
                  <a:lnTo>
                    <a:pt x="462279" y="213741"/>
                  </a:lnTo>
                  <a:lnTo>
                    <a:pt x="509536" y="182245"/>
                  </a:lnTo>
                  <a:lnTo>
                    <a:pt x="512051" y="180568"/>
                  </a:lnTo>
                  <a:lnTo>
                    <a:pt x="513562" y="177736"/>
                  </a:lnTo>
                  <a:lnTo>
                    <a:pt x="513562" y="174713"/>
                  </a:lnTo>
                  <a:lnTo>
                    <a:pt x="513562" y="171691"/>
                  </a:lnTo>
                  <a:lnTo>
                    <a:pt x="512051" y="168859"/>
                  </a:lnTo>
                  <a:lnTo>
                    <a:pt x="509536" y="167182"/>
                  </a:lnTo>
                  <a:close/>
                </a:path>
                <a:path w="513714" h="551814">
                  <a:moveTo>
                    <a:pt x="353999" y="533349"/>
                  </a:moveTo>
                  <a:lnTo>
                    <a:pt x="380657" y="480059"/>
                  </a:lnTo>
                  <a:lnTo>
                    <a:pt x="407301" y="533349"/>
                  </a:lnTo>
                  <a:lnTo>
                    <a:pt x="353999" y="533349"/>
                  </a:lnTo>
                  <a:close/>
                </a:path>
                <a:path w="513714" h="551814">
                  <a:moveTo>
                    <a:pt x="258076" y="461721"/>
                  </a:moveTo>
                  <a:lnTo>
                    <a:pt x="59766" y="334581"/>
                  </a:lnTo>
                  <a:lnTo>
                    <a:pt x="59766" y="219392"/>
                  </a:lnTo>
                  <a:lnTo>
                    <a:pt x="251764" y="347395"/>
                  </a:lnTo>
                  <a:lnTo>
                    <a:pt x="253288" y="348411"/>
                  </a:lnTo>
                  <a:lnTo>
                    <a:pt x="255041" y="348919"/>
                  </a:lnTo>
                  <a:lnTo>
                    <a:pt x="256781" y="348919"/>
                  </a:lnTo>
                  <a:lnTo>
                    <a:pt x="258533" y="348919"/>
                  </a:lnTo>
                  <a:lnTo>
                    <a:pt x="260286" y="348411"/>
                  </a:lnTo>
                  <a:lnTo>
                    <a:pt x="261810" y="347395"/>
                  </a:lnTo>
                  <a:lnTo>
                    <a:pt x="371601" y="274193"/>
                  </a:lnTo>
                  <a:lnTo>
                    <a:pt x="371601" y="384263"/>
                  </a:lnTo>
                  <a:lnTo>
                    <a:pt x="258076" y="461721"/>
                  </a:lnTo>
                  <a:close/>
                </a:path>
                <a:path w="513714" h="551814">
                  <a:moveTo>
                    <a:pt x="444182" y="334746"/>
                  </a:moveTo>
                  <a:lnTo>
                    <a:pt x="389699" y="371919"/>
                  </a:lnTo>
                  <a:lnTo>
                    <a:pt x="389699" y="262128"/>
                  </a:lnTo>
                  <a:lnTo>
                    <a:pt x="444182" y="225806"/>
                  </a:lnTo>
                  <a:lnTo>
                    <a:pt x="444182" y="334746"/>
                  </a:lnTo>
                  <a:close/>
                </a:path>
                <a:path w="513714" h="551814">
                  <a:moveTo>
                    <a:pt x="450087" y="200126"/>
                  </a:moveTo>
                  <a:lnTo>
                    <a:pt x="448754" y="200621"/>
                  </a:lnTo>
                  <a:lnTo>
                    <a:pt x="447573" y="201409"/>
                  </a:lnTo>
                  <a:lnTo>
                    <a:pt x="446620" y="202438"/>
                  </a:lnTo>
                  <a:lnTo>
                    <a:pt x="380657" y="246418"/>
                  </a:lnTo>
                  <a:lnTo>
                    <a:pt x="261810" y="167182"/>
                  </a:lnTo>
                  <a:lnTo>
                    <a:pt x="257632" y="164401"/>
                  </a:lnTo>
                  <a:lnTo>
                    <a:pt x="252031" y="165531"/>
                  </a:lnTo>
                  <a:lnTo>
                    <a:pt x="249262" y="169697"/>
                  </a:lnTo>
                  <a:lnTo>
                    <a:pt x="246494" y="173850"/>
                  </a:lnTo>
                  <a:lnTo>
                    <a:pt x="247611" y="179476"/>
                  </a:lnTo>
                  <a:lnTo>
                    <a:pt x="251764" y="182245"/>
                  </a:lnTo>
                  <a:lnTo>
                    <a:pt x="364337" y="257289"/>
                  </a:lnTo>
                  <a:lnTo>
                    <a:pt x="256781" y="328993"/>
                  </a:lnTo>
                  <a:lnTo>
                    <a:pt x="25361" y="174713"/>
                  </a:lnTo>
                  <a:lnTo>
                    <a:pt x="256781" y="20434"/>
                  </a:lnTo>
                  <a:lnTo>
                    <a:pt x="488200" y="174713"/>
                  </a:lnTo>
                  <a:lnTo>
                    <a:pt x="450087" y="200126"/>
                  </a:lnTo>
                  <a:close/>
                </a:path>
              </a:pathLst>
            </a:custGeom>
            <a:ln w="12700">
              <a:solidFill>
                <a:srgbClr val="AF81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971792" y="2847041"/>
            <a:ext cx="373380" cy="579755"/>
            <a:chOff x="3971792" y="2847041"/>
            <a:chExt cx="373380" cy="579755"/>
          </a:xfrm>
        </p:grpSpPr>
        <p:sp>
          <p:nvSpPr>
            <p:cNvPr id="28" name="object 28"/>
            <p:cNvSpPr/>
            <p:nvPr/>
          </p:nvSpPr>
          <p:spPr>
            <a:xfrm>
              <a:off x="3978142" y="2853391"/>
              <a:ext cx="360680" cy="567055"/>
            </a:xfrm>
            <a:custGeom>
              <a:avLst/>
              <a:gdLst/>
              <a:ahLst/>
              <a:cxnLst/>
              <a:rect l="l" t="t" r="r" b="b"/>
              <a:pathLst>
                <a:path w="360679" h="567054">
                  <a:moveTo>
                    <a:pt x="326491" y="0"/>
                  </a:moveTo>
                  <a:lnTo>
                    <a:pt x="33604" y="0"/>
                  </a:lnTo>
                  <a:lnTo>
                    <a:pt x="30797" y="1358"/>
                  </a:lnTo>
                  <a:lnTo>
                    <a:pt x="27149" y="6045"/>
                  </a:lnTo>
                  <a:lnTo>
                    <a:pt x="26508" y="9093"/>
                  </a:lnTo>
                  <a:lnTo>
                    <a:pt x="82931" y="235115"/>
                  </a:lnTo>
                  <a:lnTo>
                    <a:pt x="48948" y="263377"/>
                  </a:lnTo>
                  <a:lnTo>
                    <a:pt x="22777" y="299051"/>
                  </a:lnTo>
                  <a:lnTo>
                    <a:pt x="5949" y="340619"/>
                  </a:lnTo>
                  <a:lnTo>
                    <a:pt x="0" y="386562"/>
                  </a:lnTo>
                  <a:lnTo>
                    <a:pt x="6443" y="434375"/>
                  </a:lnTo>
                  <a:lnTo>
                    <a:pt x="24621" y="477373"/>
                  </a:lnTo>
                  <a:lnTo>
                    <a:pt x="52803" y="513826"/>
                  </a:lnTo>
                  <a:lnTo>
                    <a:pt x="89259" y="542004"/>
                  </a:lnTo>
                  <a:lnTo>
                    <a:pt x="132259" y="560180"/>
                  </a:lnTo>
                  <a:lnTo>
                    <a:pt x="180073" y="566623"/>
                  </a:lnTo>
                  <a:lnTo>
                    <a:pt x="227867" y="560180"/>
                  </a:lnTo>
                  <a:lnTo>
                    <a:pt x="258190" y="547357"/>
                  </a:lnTo>
                  <a:lnTo>
                    <a:pt x="180073" y="547357"/>
                  </a:lnTo>
                  <a:lnTo>
                    <a:pt x="129299" y="539147"/>
                  </a:lnTo>
                  <a:lnTo>
                    <a:pt x="85163" y="516294"/>
                  </a:lnTo>
                  <a:lnTo>
                    <a:pt x="50332" y="481468"/>
                  </a:lnTo>
                  <a:lnTo>
                    <a:pt x="27477" y="437335"/>
                  </a:lnTo>
                  <a:lnTo>
                    <a:pt x="19265" y="386562"/>
                  </a:lnTo>
                  <a:lnTo>
                    <a:pt x="27477" y="335811"/>
                  </a:lnTo>
                  <a:lnTo>
                    <a:pt x="50332" y="291695"/>
                  </a:lnTo>
                  <a:lnTo>
                    <a:pt x="85163" y="256882"/>
                  </a:lnTo>
                  <a:lnTo>
                    <a:pt x="129299" y="234038"/>
                  </a:lnTo>
                  <a:lnTo>
                    <a:pt x="180073" y="225831"/>
                  </a:lnTo>
                  <a:lnTo>
                    <a:pt x="279460" y="225831"/>
                  </a:lnTo>
                  <a:lnTo>
                    <a:pt x="279609" y="225234"/>
                  </a:lnTo>
                  <a:lnTo>
                    <a:pt x="100317" y="225234"/>
                  </a:lnTo>
                  <a:lnTo>
                    <a:pt x="48895" y="19265"/>
                  </a:lnTo>
                  <a:lnTo>
                    <a:pt x="331038" y="19265"/>
                  </a:lnTo>
                  <a:lnTo>
                    <a:pt x="333575" y="9080"/>
                  </a:lnTo>
                  <a:lnTo>
                    <a:pt x="332933" y="6032"/>
                  </a:lnTo>
                  <a:lnTo>
                    <a:pt x="329285" y="1358"/>
                  </a:lnTo>
                  <a:lnTo>
                    <a:pt x="326491" y="0"/>
                  </a:lnTo>
                  <a:close/>
                </a:path>
                <a:path w="360679" h="567054">
                  <a:moveTo>
                    <a:pt x="279460" y="225831"/>
                  </a:moveTo>
                  <a:lnTo>
                    <a:pt x="180073" y="225831"/>
                  </a:lnTo>
                  <a:lnTo>
                    <a:pt x="201287" y="227213"/>
                  </a:lnTo>
                  <a:lnTo>
                    <a:pt x="221854" y="231300"/>
                  </a:lnTo>
                  <a:lnTo>
                    <a:pt x="241581" y="237998"/>
                  </a:lnTo>
                  <a:lnTo>
                    <a:pt x="260261" y="247218"/>
                  </a:lnTo>
                  <a:lnTo>
                    <a:pt x="260883" y="247700"/>
                  </a:lnTo>
                  <a:lnTo>
                    <a:pt x="261581" y="248069"/>
                  </a:lnTo>
                  <a:lnTo>
                    <a:pt x="293712" y="272897"/>
                  </a:lnTo>
                  <a:lnTo>
                    <a:pt x="328628" y="325010"/>
                  </a:lnTo>
                  <a:lnTo>
                    <a:pt x="340779" y="386562"/>
                  </a:lnTo>
                  <a:lnTo>
                    <a:pt x="332578" y="437335"/>
                  </a:lnTo>
                  <a:lnTo>
                    <a:pt x="309738" y="481468"/>
                  </a:lnTo>
                  <a:lnTo>
                    <a:pt x="274929" y="516294"/>
                  </a:lnTo>
                  <a:lnTo>
                    <a:pt x="230818" y="539147"/>
                  </a:lnTo>
                  <a:lnTo>
                    <a:pt x="180073" y="547357"/>
                  </a:lnTo>
                  <a:lnTo>
                    <a:pt x="258190" y="547357"/>
                  </a:lnTo>
                  <a:lnTo>
                    <a:pt x="307284" y="513826"/>
                  </a:lnTo>
                  <a:lnTo>
                    <a:pt x="335450" y="477373"/>
                  </a:lnTo>
                  <a:lnTo>
                    <a:pt x="353617" y="434375"/>
                  </a:lnTo>
                  <a:lnTo>
                    <a:pt x="360057" y="386562"/>
                  </a:lnTo>
                  <a:lnTo>
                    <a:pt x="356601" y="351169"/>
                  </a:lnTo>
                  <a:lnTo>
                    <a:pt x="329925" y="286741"/>
                  </a:lnTo>
                  <a:lnTo>
                    <a:pt x="300241" y="252538"/>
                  </a:lnTo>
                  <a:lnTo>
                    <a:pt x="277177" y="234975"/>
                  </a:lnTo>
                  <a:lnTo>
                    <a:pt x="279460" y="225831"/>
                  </a:lnTo>
                  <a:close/>
                </a:path>
                <a:path w="360679" h="567054">
                  <a:moveTo>
                    <a:pt x="180086" y="206565"/>
                  </a:moveTo>
                  <a:lnTo>
                    <a:pt x="158917" y="207805"/>
                  </a:lnTo>
                  <a:lnTo>
                    <a:pt x="138480" y="211428"/>
                  </a:lnTo>
                  <a:lnTo>
                    <a:pt x="118901" y="217286"/>
                  </a:lnTo>
                  <a:lnTo>
                    <a:pt x="100317" y="225234"/>
                  </a:lnTo>
                  <a:lnTo>
                    <a:pt x="279609" y="225234"/>
                  </a:lnTo>
                  <a:lnTo>
                    <a:pt x="259778" y="225120"/>
                  </a:lnTo>
                  <a:lnTo>
                    <a:pt x="240956" y="217109"/>
                  </a:lnTo>
                  <a:lnTo>
                    <a:pt x="221299" y="211299"/>
                  </a:lnTo>
                  <a:lnTo>
                    <a:pt x="200958" y="207760"/>
                  </a:lnTo>
                  <a:lnTo>
                    <a:pt x="180086" y="206565"/>
                  </a:lnTo>
                  <a:close/>
                </a:path>
                <a:path w="360679" h="567054">
                  <a:moveTo>
                    <a:pt x="331038" y="19265"/>
                  </a:moveTo>
                  <a:lnTo>
                    <a:pt x="311175" y="19265"/>
                  </a:lnTo>
                  <a:lnTo>
                    <a:pt x="259778" y="225120"/>
                  </a:lnTo>
                  <a:lnTo>
                    <a:pt x="279638" y="225120"/>
                  </a:lnTo>
                  <a:lnTo>
                    <a:pt x="331038" y="19265"/>
                  </a:lnTo>
                  <a:close/>
                </a:path>
              </a:pathLst>
            </a:custGeom>
            <a:solidFill>
              <a:srgbClr val="C59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8142" y="2853391"/>
              <a:ext cx="360680" cy="567055"/>
            </a:xfrm>
            <a:custGeom>
              <a:avLst/>
              <a:gdLst/>
              <a:ahLst/>
              <a:cxnLst/>
              <a:rect l="l" t="t" r="r" b="b"/>
              <a:pathLst>
                <a:path w="360679" h="567054">
                  <a:moveTo>
                    <a:pt x="307352" y="259270"/>
                  </a:moveTo>
                  <a:lnTo>
                    <a:pt x="300241" y="252538"/>
                  </a:lnTo>
                  <a:lnTo>
                    <a:pt x="292827" y="246246"/>
                  </a:lnTo>
                  <a:lnTo>
                    <a:pt x="285132" y="240393"/>
                  </a:lnTo>
                  <a:lnTo>
                    <a:pt x="277177" y="234975"/>
                  </a:lnTo>
                  <a:lnTo>
                    <a:pt x="332867" y="11963"/>
                  </a:lnTo>
                  <a:lnTo>
                    <a:pt x="333578" y="9093"/>
                  </a:lnTo>
                  <a:lnTo>
                    <a:pt x="332943" y="6045"/>
                  </a:lnTo>
                  <a:lnTo>
                    <a:pt x="331114" y="3695"/>
                  </a:lnTo>
                  <a:lnTo>
                    <a:pt x="329285" y="1358"/>
                  </a:lnTo>
                  <a:lnTo>
                    <a:pt x="326491" y="0"/>
                  </a:lnTo>
                  <a:lnTo>
                    <a:pt x="323519" y="0"/>
                  </a:lnTo>
                  <a:lnTo>
                    <a:pt x="36563" y="0"/>
                  </a:lnTo>
                  <a:lnTo>
                    <a:pt x="33604" y="0"/>
                  </a:lnTo>
                  <a:lnTo>
                    <a:pt x="30797" y="1358"/>
                  </a:lnTo>
                  <a:lnTo>
                    <a:pt x="28981" y="3695"/>
                  </a:lnTo>
                  <a:lnTo>
                    <a:pt x="27152" y="6032"/>
                  </a:lnTo>
                  <a:lnTo>
                    <a:pt x="26504" y="9080"/>
                  </a:lnTo>
                  <a:lnTo>
                    <a:pt x="27228" y="11963"/>
                  </a:lnTo>
                  <a:lnTo>
                    <a:pt x="82931" y="235115"/>
                  </a:lnTo>
                  <a:lnTo>
                    <a:pt x="48948" y="263377"/>
                  </a:lnTo>
                  <a:lnTo>
                    <a:pt x="22777" y="299051"/>
                  </a:lnTo>
                  <a:lnTo>
                    <a:pt x="5949" y="340619"/>
                  </a:lnTo>
                  <a:lnTo>
                    <a:pt x="0" y="386562"/>
                  </a:lnTo>
                  <a:lnTo>
                    <a:pt x="6443" y="434375"/>
                  </a:lnTo>
                  <a:lnTo>
                    <a:pt x="24621" y="477373"/>
                  </a:lnTo>
                  <a:lnTo>
                    <a:pt x="52803" y="513826"/>
                  </a:lnTo>
                  <a:lnTo>
                    <a:pt x="89259" y="542004"/>
                  </a:lnTo>
                  <a:lnTo>
                    <a:pt x="132259" y="560180"/>
                  </a:lnTo>
                  <a:lnTo>
                    <a:pt x="180073" y="566623"/>
                  </a:lnTo>
                  <a:lnTo>
                    <a:pt x="227867" y="560180"/>
                  </a:lnTo>
                  <a:lnTo>
                    <a:pt x="270847" y="542004"/>
                  </a:lnTo>
                  <a:lnTo>
                    <a:pt x="307284" y="513826"/>
                  </a:lnTo>
                  <a:lnTo>
                    <a:pt x="335450" y="477373"/>
                  </a:lnTo>
                  <a:lnTo>
                    <a:pt x="353617" y="434375"/>
                  </a:lnTo>
                  <a:lnTo>
                    <a:pt x="360057" y="386562"/>
                  </a:lnTo>
                  <a:lnTo>
                    <a:pt x="356601" y="351169"/>
                  </a:lnTo>
                  <a:lnTo>
                    <a:pt x="346449" y="317634"/>
                  </a:lnTo>
                  <a:lnTo>
                    <a:pt x="329925" y="286741"/>
                  </a:lnTo>
                  <a:lnTo>
                    <a:pt x="307352" y="259270"/>
                  </a:lnTo>
                  <a:close/>
                </a:path>
                <a:path w="360679" h="567054">
                  <a:moveTo>
                    <a:pt x="48895" y="19265"/>
                  </a:moveTo>
                  <a:lnTo>
                    <a:pt x="311175" y="19265"/>
                  </a:lnTo>
                  <a:lnTo>
                    <a:pt x="259778" y="225120"/>
                  </a:lnTo>
                  <a:lnTo>
                    <a:pt x="240956" y="217109"/>
                  </a:lnTo>
                  <a:lnTo>
                    <a:pt x="221299" y="211299"/>
                  </a:lnTo>
                  <a:lnTo>
                    <a:pt x="200958" y="207760"/>
                  </a:lnTo>
                  <a:lnTo>
                    <a:pt x="180086" y="206565"/>
                  </a:lnTo>
                  <a:lnTo>
                    <a:pt x="158917" y="207805"/>
                  </a:lnTo>
                  <a:lnTo>
                    <a:pt x="138480" y="211428"/>
                  </a:lnTo>
                  <a:lnTo>
                    <a:pt x="118901" y="217286"/>
                  </a:lnTo>
                  <a:lnTo>
                    <a:pt x="100317" y="225234"/>
                  </a:lnTo>
                  <a:lnTo>
                    <a:pt x="48895" y="19265"/>
                  </a:lnTo>
                  <a:close/>
                </a:path>
                <a:path w="360679" h="567054">
                  <a:moveTo>
                    <a:pt x="180073" y="547357"/>
                  </a:moveTo>
                  <a:lnTo>
                    <a:pt x="129299" y="539147"/>
                  </a:lnTo>
                  <a:lnTo>
                    <a:pt x="85163" y="516294"/>
                  </a:lnTo>
                  <a:lnTo>
                    <a:pt x="50332" y="481468"/>
                  </a:lnTo>
                  <a:lnTo>
                    <a:pt x="27477" y="437335"/>
                  </a:lnTo>
                  <a:lnTo>
                    <a:pt x="19265" y="386562"/>
                  </a:lnTo>
                  <a:lnTo>
                    <a:pt x="27477" y="335811"/>
                  </a:lnTo>
                  <a:lnTo>
                    <a:pt x="50332" y="291695"/>
                  </a:lnTo>
                  <a:lnTo>
                    <a:pt x="85163" y="256882"/>
                  </a:lnTo>
                  <a:lnTo>
                    <a:pt x="129299" y="234038"/>
                  </a:lnTo>
                  <a:lnTo>
                    <a:pt x="180073" y="225831"/>
                  </a:lnTo>
                  <a:lnTo>
                    <a:pt x="221854" y="231300"/>
                  </a:lnTo>
                  <a:lnTo>
                    <a:pt x="260261" y="247218"/>
                  </a:lnTo>
                  <a:lnTo>
                    <a:pt x="260883" y="247700"/>
                  </a:lnTo>
                  <a:lnTo>
                    <a:pt x="261581" y="248069"/>
                  </a:lnTo>
                  <a:lnTo>
                    <a:pt x="293712" y="272897"/>
                  </a:lnTo>
                  <a:lnTo>
                    <a:pt x="328628" y="325010"/>
                  </a:lnTo>
                  <a:lnTo>
                    <a:pt x="340779" y="386562"/>
                  </a:lnTo>
                  <a:lnTo>
                    <a:pt x="332578" y="437335"/>
                  </a:lnTo>
                  <a:lnTo>
                    <a:pt x="309738" y="481468"/>
                  </a:lnTo>
                  <a:lnTo>
                    <a:pt x="274929" y="516294"/>
                  </a:lnTo>
                  <a:lnTo>
                    <a:pt x="230818" y="539147"/>
                  </a:lnTo>
                  <a:lnTo>
                    <a:pt x="180073" y="547357"/>
                  </a:lnTo>
                  <a:close/>
                </a:path>
              </a:pathLst>
            </a:custGeom>
            <a:ln w="12700">
              <a:solidFill>
                <a:srgbClr val="C59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003" y="3125383"/>
              <a:ext cx="226364" cy="21635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082615" y="4374157"/>
            <a:ext cx="492759" cy="495934"/>
            <a:chOff x="6082615" y="4374157"/>
            <a:chExt cx="492759" cy="495934"/>
          </a:xfrm>
        </p:grpSpPr>
        <p:sp>
          <p:nvSpPr>
            <p:cNvPr id="32" name="object 32"/>
            <p:cNvSpPr/>
            <p:nvPr/>
          </p:nvSpPr>
          <p:spPr>
            <a:xfrm>
              <a:off x="6088781" y="4380322"/>
              <a:ext cx="480695" cy="483870"/>
            </a:xfrm>
            <a:custGeom>
              <a:avLst/>
              <a:gdLst/>
              <a:ahLst/>
              <a:cxnLst/>
              <a:rect l="l" t="t" r="r" b="b"/>
              <a:pathLst>
                <a:path w="480695" h="483870">
                  <a:moveTo>
                    <a:pt x="179977" y="439412"/>
                  </a:moveTo>
                  <a:lnTo>
                    <a:pt x="127368" y="439412"/>
                  </a:lnTo>
                  <a:lnTo>
                    <a:pt x="160099" y="450744"/>
                  </a:lnTo>
                  <a:lnTo>
                    <a:pt x="204682" y="464751"/>
                  </a:lnTo>
                  <a:lnTo>
                    <a:pt x="251565" y="476906"/>
                  </a:lnTo>
                  <a:lnTo>
                    <a:pt x="291198" y="482680"/>
                  </a:lnTo>
                  <a:lnTo>
                    <a:pt x="379082" y="483290"/>
                  </a:lnTo>
                  <a:lnTo>
                    <a:pt x="398238" y="479571"/>
                  </a:lnTo>
                  <a:lnTo>
                    <a:pt x="413894" y="469436"/>
                  </a:lnTo>
                  <a:lnTo>
                    <a:pt x="415905" y="466577"/>
                  </a:lnTo>
                  <a:lnTo>
                    <a:pt x="379145" y="466577"/>
                  </a:lnTo>
                  <a:lnTo>
                    <a:pt x="291528" y="465967"/>
                  </a:lnTo>
                  <a:lnTo>
                    <a:pt x="250864" y="459658"/>
                  </a:lnTo>
                  <a:lnTo>
                    <a:pt x="202090" y="446522"/>
                  </a:lnTo>
                  <a:lnTo>
                    <a:pt x="179977" y="439412"/>
                  </a:lnTo>
                  <a:close/>
                </a:path>
                <a:path w="480695" h="483870">
                  <a:moveTo>
                    <a:pt x="269862" y="14304"/>
                  </a:moveTo>
                  <a:lnTo>
                    <a:pt x="234111" y="14304"/>
                  </a:lnTo>
                  <a:lnTo>
                    <a:pt x="242811" y="17314"/>
                  </a:lnTo>
                  <a:lnTo>
                    <a:pt x="245300" y="18368"/>
                  </a:lnTo>
                  <a:lnTo>
                    <a:pt x="259637" y="27258"/>
                  </a:lnTo>
                  <a:lnTo>
                    <a:pt x="274929" y="43592"/>
                  </a:lnTo>
                  <a:lnTo>
                    <a:pt x="287516" y="67959"/>
                  </a:lnTo>
                  <a:lnTo>
                    <a:pt x="293738" y="100944"/>
                  </a:lnTo>
                  <a:lnTo>
                    <a:pt x="292249" y="128603"/>
                  </a:lnTo>
                  <a:lnTo>
                    <a:pt x="286781" y="147151"/>
                  </a:lnTo>
                  <a:lnTo>
                    <a:pt x="280775" y="157667"/>
                  </a:lnTo>
                  <a:lnTo>
                    <a:pt x="277672" y="161231"/>
                  </a:lnTo>
                  <a:lnTo>
                    <a:pt x="275005" y="163504"/>
                  </a:lnTo>
                  <a:lnTo>
                    <a:pt x="274040" y="167187"/>
                  </a:lnTo>
                  <a:lnTo>
                    <a:pt x="275234" y="170489"/>
                  </a:lnTo>
                  <a:lnTo>
                    <a:pt x="276453" y="173766"/>
                  </a:lnTo>
                  <a:lnTo>
                    <a:pt x="279577" y="175950"/>
                  </a:lnTo>
                  <a:lnTo>
                    <a:pt x="430745" y="175950"/>
                  </a:lnTo>
                  <a:lnTo>
                    <a:pt x="443426" y="178196"/>
                  </a:lnTo>
                  <a:lnTo>
                    <a:pt x="453790" y="184316"/>
                  </a:lnTo>
                  <a:lnTo>
                    <a:pt x="460781" y="193384"/>
                  </a:lnTo>
                  <a:lnTo>
                    <a:pt x="463346" y="204474"/>
                  </a:lnTo>
                  <a:lnTo>
                    <a:pt x="460781" y="215618"/>
                  </a:lnTo>
                  <a:lnTo>
                    <a:pt x="453790" y="224731"/>
                  </a:lnTo>
                  <a:lnTo>
                    <a:pt x="443426" y="230881"/>
                  </a:lnTo>
                  <a:lnTo>
                    <a:pt x="430745" y="233138"/>
                  </a:lnTo>
                  <a:lnTo>
                    <a:pt x="390410" y="233138"/>
                  </a:lnTo>
                  <a:lnTo>
                    <a:pt x="386664" y="236885"/>
                  </a:lnTo>
                  <a:lnTo>
                    <a:pt x="386664" y="246118"/>
                  </a:lnTo>
                  <a:lnTo>
                    <a:pt x="390410" y="249851"/>
                  </a:lnTo>
                  <a:lnTo>
                    <a:pt x="430745" y="249851"/>
                  </a:lnTo>
                  <a:lnTo>
                    <a:pt x="443426" y="252254"/>
                  </a:lnTo>
                  <a:lnTo>
                    <a:pt x="453790" y="258802"/>
                  </a:lnTo>
                  <a:lnTo>
                    <a:pt x="460781" y="268507"/>
                  </a:lnTo>
                  <a:lnTo>
                    <a:pt x="463346" y="280382"/>
                  </a:lnTo>
                  <a:lnTo>
                    <a:pt x="460787" y="292270"/>
                  </a:lnTo>
                  <a:lnTo>
                    <a:pt x="453796" y="301993"/>
                  </a:lnTo>
                  <a:lnTo>
                    <a:pt x="443433" y="308555"/>
                  </a:lnTo>
                  <a:lnTo>
                    <a:pt x="430758" y="310964"/>
                  </a:lnTo>
                  <a:lnTo>
                    <a:pt x="374472" y="310964"/>
                  </a:lnTo>
                  <a:lnTo>
                    <a:pt x="370725" y="314710"/>
                  </a:lnTo>
                  <a:lnTo>
                    <a:pt x="370725" y="323930"/>
                  </a:lnTo>
                  <a:lnTo>
                    <a:pt x="374472" y="327677"/>
                  </a:lnTo>
                  <a:lnTo>
                    <a:pt x="408025" y="327677"/>
                  </a:lnTo>
                  <a:lnTo>
                    <a:pt x="420715" y="330081"/>
                  </a:lnTo>
                  <a:lnTo>
                    <a:pt x="431087" y="336632"/>
                  </a:lnTo>
                  <a:lnTo>
                    <a:pt x="438084" y="346338"/>
                  </a:lnTo>
                  <a:lnTo>
                    <a:pt x="440651" y="358208"/>
                  </a:lnTo>
                  <a:lnTo>
                    <a:pt x="438084" y="370075"/>
                  </a:lnTo>
                  <a:lnTo>
                    <a:pt x="431087" y="379777"/>
                  </a:lnTo>
                  <a:lnTo>
                    <a:pt x="420715" y="386324"/>
                  </a:lnTo>
                  <a:lnTo>
                    <a:pt x="408025" y="388726"/>
                  </a:lnTo>
                  <a:lnTo>
                    <a:pt x="343763" y="388726"/>
                  </a:lnTo>
                  <a:lnTo>
                    <a:pt x="340017" y="392460"/>
                  </a:lnTo>
                  <a:lnTo>
                    <a:pt x="340017" y="401693"/>
                  </a:lnTo>
                  <a:lnTo>
                    <a:pt x="343763" y="405426"/>
                  </a:lnTo>
                  <a:lnTo>
                    <a:pt x="379069" y="405439"/>
                  </a:lnTo>
                  <a:lnTo>
                    <a:pt x="379196" y="405439"/>
                  </a:lnTo>
                  <a:lnTo>
                    <a:pt x="391811" y="407878"/>
                  </a:lnTo>
                  <a:lnTo>
                    <a:pt x="402118" y="414447"/>
                  </a:lnTo>
                  <a:lnTo>
                    <a:pt x="409069" y="424163"/>
                  </a:lnTo>
                  <a:lnTo>
                    <a:pt x="411619" y="436046"/>
                  </a:lnTo>
                  <a:lnTo>
                    <a:pt x="409060" y="447916"/>
                  </a:lnTo>
                  <a:lnTo>
                    <a:pt x="402088" y="457622"/>
                  </a:lnTo>
                  <a:lnTo>
                    <a:pt x="391763" y="464173"/>
                  </a:lnTo>
                  <a:lnTo>
                    <a:pt x="379145" y="466577"/>
                  </a:lnTo>
                  <a:lnTo>
                    <a:pt x="415905" y="466577"/>
                  </a:lnTo>
                  <a:lnTo>
                    <a:pt x="424457" y="454417"/>
                  </a:lnTo>
                  <a:lnTo>
                    <a:pt x="428332" y="436046"/>
                  </a:lnTo>
                  <a:lnTo>
                    <a:pt x="427478" y="427276"/>
                  </a:lnTo>
                  <a:lnTo>
                    <a:pt x="425022" y="419046"/>
                  </a:lnTo>
                  <a:lnTo>
                    <a:pt x="421126" y="411498"/>
                  </a:lnTo>
                  <a:lnTo>
                    <a:pt x="415950" y="404779"/>
                  </a:lnTo>
                  <a:lnTo>
                    <a:pt x="432311" y="399258"/>
                  </a:lnTo>
                  <a:lnTo>
                    <a:pt x="445449" y="388918"/>
                  </a:lnTo>
                  <a:lnTo>
                    <a:pt x="454190" y="374866"/>
                  </a:lnTo>
                  <a:lnTo>
                    <a:pt x="457365" y="358208"/>
                  </a:lnTo>
                  <a:lnTo>
                    <a:pt x="456433" y="349079"/>
                  </a:lnTo>
                  <a:lnTo>
                    <a:pt x="453763" y="340545"/>
                  </a:lnTo>
                  <a:lnTo>
                    <a:pt x="449537" y="332769"/>
                  </a:lnTo>
                  <a:lnTo>
                    <a:pt x="443941" y="325912"/>
                  </a:lnTo>
                  <a:lnTo>
                    <a:pt x="458362" y="319507"/>
                  </a:lnTo>
                  <a:lnTo>
                    <a:pt x="469807" y="309200"/>
                  </a:lnTo>
                  <a:lnTo>
                    <a:pt x="477352" y="295867"/>
                  </a:lnTo>
                  <a:lnTo>
                    <a:pt x="480072" y="280382"/>
                  </a:lnTo>
                  <a:lnTo>
                    <a:pt x="478563" y="268778"/>
                  </a:lnTo>
                  <a:lnTo>
                    <a:pt x="474286" y="258221"/>
                  </a:lnTo>
                  <a:lnTo>
                    <a:pt x="467615" y="249064"/>
                  </a:lnTo>
                  <a:lnTo>
                    <a:pt x="458927" y="241660"/>
                  </a:lnTo>
                  <a:lnTo>
                    <a:pt x="467610" y="234546"/>
                  </a:lnTo>
                  <a:lnTo>
                    <a:pt x="474281" y="225753"/>
                  </a:lnTo>
                  <a:lnTo>
                    <a:pt x="478561" y="215617"/>
                  </a:lnTo>
                  <a:lnTo>
                    <a:pt x="480072" y="204474"/>
                  </a:lnTo>
                  <a:lnTo>
                    <a:pt x="476191" y="186878"/>
                  </a:lnTo>
                  <a:lnTo>
                    <a:pt x="465612" y="172497"/>
                  </a:lnTo>
                  <a:lnTo>
                    <a:pt x="449935" y="162796"/>
                  </a:lnTo>
                  <a:lnTo>
                    <a:pt x="430758" y="159237"/>
                  </a:lnTo>
                  <a:lnTo>
                    <a:pt x="299364" y="159237"/>
                  </a:lnTo>
                  <a:lnTo>
                    <a:pt x="303914" y="149080"/>
                  </a:lnTo>
                  <a:lnTo>
                    <a:pt x="307762" y="135958"/>
                  </a:lnTo>
                  <a:lnTo>
                    <a:pt x="310176" y="119693"/>
                  </a:lnTo>
                  <a:lnTo>
                    <a:pt x="310426" y="100106"/>
                  </a:lnTo>
                  <a:lnTo>
                    <a:pt x="302954" y="61578"/>
                  </a:lnTo>
                  <a:lnTo>
                    <a:pt x="287732" y="32953"/>
                  </a:lnTo>
                  <a:lnTo>
                    <a:pt x="269862" y="14304"/>
                  </a:lnTo>
                  <a:close/>
                </a:path>
                <a:path w="480695" h="483870">
                  <a:moveTo>
                    <a:pt x="123621" y="144467"/>
                  </a:moveTo>
                  <a:lnTo>
                    <a:pt x="3746" y="144467"/>
                  </a:lnTo>
                  <a:lnTo>
                    <a:pt x="0" y="148201"/>
                  </a:lnTo>
                  <a:lnTo>
                    <a:pt x="0" y="459262"/>
                  </a:lnTo>
                  <a:lnTo>
                    <a:pt x="3746" y="463008"/>
                  </a:lnTo>
                  <a:lnTo>
                    <a:pt x="123621" y="463008"/>
                  </a:lnTo>
                  <a:lnTo>
                    <a:pt x="127368" y="459262"/>
                  </a:lnTo>
                  <a:lnTo>
                    <a:pt x="127368" y="446295"/>
                  </a:lnTo>
                  <a:lnTo>
                    <a:pt x="16713" y="446295"/>
                  </a:lnTo>
                  <a:lnTo>
                    <a:pt x="16713" y="161180"/>
                  </a:lnTo>
                  <a:lnTo>
                    <a:pt x="127368" y="161180"/>
                  </a:lnTo>
                  <a:lnTo>
                    <a:pt x="127368" y="148201"/>
                  </a:lnTo>
                  <a:lnTo>
                    <a:pt x="123621" y="144467"/>
                  </a:lnTo>
                  <a:close/>
                </a:path>
                <a:path w="480695" h="483870">
                  <a:moveTo>
                    <a:pt x="127368" y="161180"/>
                  </a:moveTo>
                  <a:lnTo>
                    <a:pt x="110655" y="161180"/>
                  </a:lnTo>
                  <a:lnTo>
                    <a:pt x="110655" y="446295"/>
                  </a:lnTo>
                  <a:lnTo>
                    <a:pt x="127368" y="446295"/>
                  </a:lnTo>
                  <a:lnTo>
                    <a:pt x="127368" y="439412"/>
                  </a:lnTo>
                  <a:lnTo>
                    <a:pt x="179977" y="439412"/>
                  </a:lnTo>
                  <a:lnTo>
                    <a:pt x="156995" y="432022"/>
                  </a:lnTo>
                  <a:lnTo>
                    <a:pt x="127368" y="421619"/>
                  </a:lnTo>
                  <a:lnTo>
                    <a:pt x="127368" y="188409"/>
                  </a:lnTo>
                  <a:lnTo>
                    <a:pt x="149345" y="171831"/>
                  </a:lnTo>
                  <a:lnTo>
                    <a:pt x="153691" y="167759"/>
                  </a:lnTo>
                  <a:lnTo>
                    <a:pt x="127368" y="167759"/>
                  </a:lnTo>
                  <a:lnTo>
                    <a:pt x="127368" y="161180"/>
                  </a:lnTo>
                  <a:close/>
                </a:path>
                <a:path w="480695" h="483870">
                  <a:moveTo>
                    <a:pt x="233483" y="0"/>
                  </a:moveTo>
                  <a:lnTo>
                    <a:pt x="202798" y="25457"/>
                  </a:lnTo>
                  <a:lnTo>
                    <a:pt x="198608" y="61578"/>
                  </a:lnTo>
                  <a:lnTo>
                    <a:pt x="198496" y="67959"/>
                  </a:lnTo>
                  <a:lnTo>
                    <a:pt x="192176" y="97271"/>
                  </a:lnTo>
                  <a:lnTo>
                    <a:pt x="173262" y="125560"/>
                  </a:lnTo>
                  <a:lnTo>
                    <a:pt x="149201" y="149919"/>
                  </a:lnTo>
                  <a:lnTo>
                    <a:pt x="127368" y="167759"/>
                  </a:lnTo>
                  <a:lnTo>
                    <a:pt x="153691" y="167759"/>
                  </a:lnTo>
                  <a:lnTo>
                    <a:pt x="179720" y="143363"/>
                  </a:lnTo>
                  <a:lnTo>
                    <a:pt x="205881" y="106897"/>
                  </a:lnTo>
                  <a:lnTo>
                    <a:pt x="215214" y="66324"/>
                  </a:lnTo>
                  <a:lnTo>
                    <a:pt x="214912" y="50093"/>
                  </a:lnTo>
                  <a:lnTo>
                    <a:pt x="216741" y="36736"/>
                  </a:lnTo>
                  <a:lnTo>
                    <a:pt x="220632" y="26537"/>
                  </a:lnTo>
                  <a:lnTo>
                    <a:pt x="226517" y="19778"/>
                  </a:lnTo>
                  <a:lnTo>
                    <a:pt x="234111" y="14304"/>
                  </a:lnTo>
                  <a:lnTo>
                    <a:pt x="269862" y="14304"/>
                  </a:lnTo>
                  <a:lnTo>
                    <a:pt x="269208" y="13622"/>
                  </a:lnTo>
                  <a:lnTo>
                    <a:pt x="251828" y="2976"/>
                  </a:lnTo>
                  <a:lnTo>
                    <a:pt x="242655" y="319"/>
                  </a:lnTo>
                  <a:lnTo>
                    <a:pt x="233483" y="0"/>
                  </a:lnTo>
                  <a:close/>
                </a:path>
              </a:pathLst>
            </a:custGeom>
            <a:solidFill>
              <a:srgbClr val="FC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8781" y="4380322"/>
              <a:ext cx="480695" cy="483870"/>
            </a:xfrm>
            <a:custGeom>
              <a:avLst/>
              <a:gdLst/>
              <a:ahLst/>
              <a:cxnLst/>
              <a:rect l="l" t="t" r="r" b="b"/>
              <a:pathLst>
                <a:path w="480695" h="483870">
                  <a:moveTo>
                    <a:pt x="458927" y="241660"/>
                  </a:moveTo>
                  <a:lnTo>
                    <a:pt x="467610" y="234546"/>
                  </a:lnTo>
                  <a:lnTo>
                    <a:pt x="474281" y="225753"/>
                  </a:lnTo>
                  <a:lnTo>
                    <a:pt x="478561" y="215617"/>
                  </a:lnTo>
                  <a:lnTo>
                    <a:pt x="480072" y="204474"/>
                  </a:lnTo>
                  <a:lnTo>
                    <a:pt x="476191" y="186878"/>
                  </a:lnTo>
                  <a:lnTo>
                    <a:pt x="465612" y="172497"/>
                  </a:lnTo>
                  <a:lnTo>
                    <a:pt x="449935" y="162796"/>
                  </a:lnTo>
                  <a:lnTo>
                    <a:pt x="430758" y="159237"/>
                  </a:lnTo>
                  <a:lnTo>
                    <a:pt x="299364" y="159237"/>
                  </a:lnTo>
                  <a:lnTo>
                    <a:pt x="303914" y="149080"/>
                  </a:lnTo>
                  <a:lnTo>
                    <a:pt x="307762" y="135958"/>
                  </a:lnTo>
                  <a:lnTo>
                    <a:pt x="310176" y="119693"/>
                  </a:lnTo>
                  <a:lnTo>
                    <a:pt x="310426" y="100106"/>
                  </a:lnTo>
                  <a:lnTo>
                    <a:pt x="302954" y="61578"/>
                  </a:lnTo>
                  <a:lnTo>
                    <a:pt x="269208" y="13622"/>
                  </a:lnTo>
                  <a:lnTo>
                    <a:pt x="233483" y="0"/>
                  </a:lnTo>
                  <a:lnTo>
                    <a:pt x="224710" y="1978"/>
                  </a:lnTo>
                  <a:lnTo>
                    <a:pt x="198741" y="43121"/>
                  </a:lnTo>
                  <a:lnTo>
                    <a:pt x="198564" y="67644"/>
                  </a:lnTo>
                  <a:lnTo>
                    <a:pt x="192176" y="97271"/>
                  </a:lnTo>
                  <a:lnTo>
                    <a:pt x="173262" y="125560"/>
                  </a:lnTo>
                  <a:lnTo>
                    <a:pt x="149201" y="149919"/>
                  </a:lnTo>
                  <a:lnTo>
                    <a:pt x="127368" y="167759"/>
                  </a:lnTo>
                  <a:lnTo>
                    <a:pt x="127368" y="152823"/>
                  </a:lnTo>
                  <a:lnTo>
                    <a:pt x="127368" y="148201"/>
                  </a:lnTo>
                  <a:lnTo>
                    <a:pt x="123621" y="144467"/>
                  </a:lnTo>
                  <a:lnTo>
                    <a:pt x="119011" y="144467"/>
                  </a:lnTo>
                  <a:lnTo>
                    <a:pt x="8356" y="144467"/>
                  </a:lnTo>
                  <a:lnTo>
                    <a:pt x="3746" y="144467"/>
                  </a:lnTo>
                  <a:lnTo>
                    <a:pt x="0" y="148201"/>
                  </a:lnTo>
                  <a:lnTo>
                    <a:pt x="0" y="152823"/>
                  </a:lnTo>
                  <a:lnTo>
                    <a:pt x="0" y="454652"/>
                  </a:lnTo>
                  <a:lnTo>
                    <a:pt x="0" y="459262"/>
                  </a:lnTo>
                  <a:lnTo>
                    <a:pt x="3746" y="463008"/>
                  </a:lnTo>
                  <a:lnTo>
                    <a:pt x="8356" y="463008"/>
                  </a:lnTo>
                  <a:lnTo>
                    <a:pt x="119011" y="463008"/>
                  </a:lnTo>
                  <a:lnTo>
                    <a:pt x="123621" y="463008"/>
                  </a:lnTo>
                  <a:lnTo>
                    <a:pt x="127368" y="459262"/>
                  </a:lnTo>
                  <a:lnTo>
                    <a:pt x="127368" y="454652"/>
                  </a:lnTo>
                  <a:lnTo>
                    <a:pt x="127368" y="439412"/>
                  </a:lnTo>
                  <a:lnTo>
                    <a:pt x="204682" y="464751"/>
                  </a:lnTo>
                  <a:lnTo>
                    <a:pt x="251565" y="476906"/>
                  </a:lnTo>
                  <a:lnTo>
                    <a:pt x="291198" y="482680"/>
                  </a:lnTo>
                  <a:lnTo>
                    <a:pt x="379082" y="483290"/>
                  </a:lnTo>
                  <a:lnTo>
                    <a:pt x="398238" y="479571"/>
                  </a:lnTo>
                  <a:lnTo>
                    <a:pt x="413894" y="469436"/>
                  </a:lnTo>
                  <a:lnTo>
                    <a:pt x="424457" y="454417"/>
                  </a:lnTo>
                  <a:lnTo>
                    <a:pt x="428332" y="436046"/>
                  </a:lnTo>
                  <a:lnTo>
                    <a:pt x="427478" y="427276"/>
                  </a:lnTo>
                  <a:lnTo>
                    <a:pt x="425022" y="419046"/>
                  </a:lnTo>
                  <a:lnTo>
                    <a:pt x="421126" y="411498"/>
                  </a:lnTo>
                  <a:lnTo>
                    <a:pt x="415950" y="404779"/>
                  </a:lnTo>
                  <a:lnTo>
                    <a:pt x="432311" y="399258"/>
                  </a:lnTo>
                  <a:lnTo>
                    <a:pt x="445449" y="388918"/>
                  </a:lnTo>
                  <a:lnTo>
                    <a:pt x="454190" y="374866"/>
                  </a:lnTo>
                  <a:lnTo>
                    <a:pt x="457365" y="358208"/>
                  </a:lnTo>
                  <a:lnTo>
                    <a:pt x="456433" y="349079"/>
                  </a:lnTo>
                  <a:lnTo>
                    <a:pt x="453763" y="340545"/>
                  </a:lnTo>
                  <a:lnTo>
                    <a:pt x="449537" y="332769"/>
                  </a:lnTo>
                  <a:lnTo>
                    <a:pt x="443941" y="325912"/>
                  </a:lnTo>
                  <a:lnTo>
                    <a:pt x="458362" y="319507"/>
                  </a:lnTo>
                  <a:lnTo>
                    <a:pt x="469807" y="309200"/>
                  </a:lnTo>
                  <a:lnTo>
                    <a:pt x="477352" y="295867"/>
                  </a:lnTo>
                  <a:lnTo>
                    <a:pt x="480072" y="280382"/>
                  </a:lnTo>
                  <a:lnTo>
                    <a:pt x="478563" y="268778"/>
                  </a:lnTo>
                  <a:lnTo>
                    <a:pt x="474286" y="258221"/>
                  </a:lnTo>
                  <a:lnTo>
                    <a:pt x="467615" y="249064"/>
                  </a:lnTo>
                  <a:lnTo>
                    <a:pt x="458927" y="241660"/>
                  </a:lnTo>
                  <a:close/>
                </a:path>
                <a:path w="480695" h="483870">
                  <a:moveTo>
                    <a:pt x="16713" y="446295"/>
                  </a:moveTo>
                  <a:lnTo>
                    <a:pt x="16713" y="161180"/>
                  </a:lnTo>
                  <a:lnTo>
                    <a:pt x="110655" y="161180"/>
                  </a:lnTo>
                  <a:lnTo>
                    <a:pt x="110655" y="183570"/>
                  </a:lnTo>
                  <a:lnTo>
                    <a:pt x="110642" y="183786"/>
                  </a:lnTo>
                  <a:lnTo>
                    <a:pt x="110642" y="184015"/>
                  </a:lnTo>
                  <a:lnTo>
                    <a:pt x="110655" y="184243"/>
                  </a:lnTo>
                  <a:lnTo>
                    <a:pt x="110655" y="427308"/>
                  </a:lnTo>
                  <a:lnTo>
                    <a:pt x="110642" y="427537"/>
                  </a:lnTo>
                  <a:lnTo>
                    <a:pt x="110642" y="427766"/>
                  </a:lnTo>
                  <a:lnTo>
                    <a:pt x="110655" y="427994"/>
                  </a:lnTo>
                  <a:lnTo>
                    <a:pt x="110655" y="446295"/>
                  </a:lnTo>
                  <a:lnTo>
                    <a:pt x="16713" y="446295"/>
                  </a:lnTo>
                  <a:close/>
                </a:path>
                <a:path w="480695" h="483870">
                  <a:moveTo>
                    <a:pt x="430758" y="310964"/>
                  </a:moveTo>
                  <a:lnTo>
                    <a:pt x="430758" y="310964"/>
                  </a:lnTo>
                  <a:lnTo>
                    <a:pt x="374472" y="310964"/>
                  </a:lnTo>
                  <a:lnTo>
                    <a:pt x="370725" y="314710"/>
                  </a:lnTo>
                  <a:lnTo>
                    <a:pt x="370725" y="319320"/>
                  </a:lnTo>
                  <a:lnTo>
                    <a:pt x="370725" y="323930"/>
                  </a:lnTo>
                  <a:lnTo>
                    <a:pt x="374472" y="327677"/>
                  </a:lnTo>
                  <a:lnTo>
                    <a:pt x="379082" y="327677"/>
                  </a:lnTo>
                  <a:lnTo>
                    <a:pt x="408025" y="327677"/>
                  </a:lnTo>
                  <a:lnTo>
                    <a:pt x="420715" y="330081"/>
                  </a:lnTo>
                  <a:lnTo>
                    <a:pt x="431087" y="336632"/>
                  </a:lnTo>
                  <a:lnTo>
                    <a:pt x="438084" y="346338"/>
                  </a:lnTo>
                  <a:lnTo>
                    <a:pt x="440651" y="358208"/>
                  </a:lnTo>
                  <a:lnTo>
                    <a:pt x="438084" y="370075"/>
                  </a:lnTo>
                  <a:lnTo>
                    <a:pt x="431087" y="379777"/>
                  </a:lnTo>
                  <a:lnTo>
                    <a:pt x="420715" y="386324"/>
                  </a:lnTo>
                  <a:lnTo>
                    <a:pt x="408025" y="388726"/>
                  </a:lnTo>
                  <a:lnTo>
                    <a:pt x="379196" y="388726"/>
                  </a:lnTo>
                  <a:lnTo>
                    <a:pt x="348373" y="388726"/>
                  </a:lnTo>
                  <a:lnTo>
                    <a:pt x="343763" y="388726"/>
                  </a:lnTo>
                  <a:lnTo>
                    <a:pt x="340017" y="392460"/>
                  </a:lnTo>
                  <a:lnTo>
                    <a:pt x="340017" y="397082"/>
                  </a:lnTo>
                  <a:lnTo>
                    <a:pt x="340017" y="401693"/>
                  </a:lnTo>
                  <a:lnTo>
                    <a:pt x="343763" y="405426"/>
                  </a:lnTo>
                  <a:lnTo>
                    <a:pt x="348373" y="405426"/>
                  </a:lnTo>
                  <a:lnTo>
                    <a:pt x="379031" y="405426"/>
                  </a:lnTo>
                  <a:lnTo>
                    <a:pt x="379196" y="405439"/>
                  </a:lnTo>
                  <a:lnTo>
                    <a:pt x="391811" y="407878"/>
                  </a:lnTo>
                  <a:lnTo>
                    <a:pt x="402118" y="414447"/>
                  </a:lnTo>
                  <a:lnTo>
                    <a:pt x="409069" y="424163"/>
                  </a:lnTo>
                  <a:lnTo>
                    <a:pt x="411619" y="436046"/>
                  </a:lnTo>
                  <a:lnTo>
                    <a:pt x="409060" y="447916"/>
                  </a:lnTo>
                  <a:lnTo>
                    <a:pt x="402088" y="457622"/>
                  </a:lnTo>
                  <a:lnTo>
                    <a:pt x="391763" y="464173"/>
                  </a:lnTo>
                  <a:lnTo>
                    <a:pt x="379145" y="466577"/>
                  </a:lnTo>
                  <a:lnTo>
                    <a:pt x="291528" y="465967"/>
                  </a:lnTo>
                  <a:lnTo>
                    <a:pt x="250864" y="459658"/>
                  </a:lnTo>
                  <a:lnTo>
                    <a:pt x="202090" y="446522"/>
                  </a:lnTo>
                  <a:lnTo>
                    <a:pt x="156995" y="432022"/>
                  </a:lnTo>
                  <a:lnTo>
                    <a:pt x="127368" y="421619"/>
                  </a:lnTo>
                  <a:lnTo>
                    <a:pt x="127368" y="188409"/>
                  </a:lnTo>
                  <a:lnTo>
                    <a:pt x="149345" y="171831"/>
                  </a:lnTo>
                  <a:lnTo>
                    <a:pt x="179720" y="143363"/>
                  </a:lnTo>
                  <a:lnTo>
                    <a:pt x="205881" y="106897"/>
                  </a:lnTo>
                  <a:lnTo>
                    <a:pt x="215214" y="66324"/>
                  </a:lnTo>
                  <a:lnTo>
                    <a:pt x="214912" y="50093"/>
                  </a:lnTo>
                  <a:lnTo>
                    <a:pt x="216741" y="36736"/>
                  </a:lnTo>
                  <a:lnTo>
                    <a:pt x="220632" y="26537"/>
                  </a:lnTo>
                  <a:lnTo>
                    <a:pt x="226517" y="19778"/>
                  </a:lnTo>
                  <a:lnTo>
                    <a:pt x="234111" y="14304"/>
                  </a:lnTo>
                  <a:lnTo>
                    <a:pt x="242811" y="17314"/>
                  </a:lnTo>
                  <a:lnTo>
                    <a:pt x="274929" y="43592"/>
                  </a:lnTo>
                  <a:lnTo>
                    <a:pt x="293738" y="100944"/>
                  </a:lnTo>
                  <a:lnTo>
                    <a:pt x="292249" y="128603"/>
                  </a:lnTo>
                  <a:lnTo>
                    <a:pt x="286781" y="147151"/>
                  </a:lnTo>
                  <a:lnTo>
                    <a:pt x="280775" y="157667"/>
                  </a:lnTo>
                  <a:lnTo>
                    <a:pt x="277672" y="161231"/>
                  </a:lnTo>
                  <a:lnTo>
                    <a:pt x="275005" y="163504"/>
                  </a:lnTo>
                  <a:lnTo>
                    <a:pt x="274040" y="167187"/>
                  </a:lnTo>
                  <a:lnTo>
                    <a:pt x="275234" y="170489"/>
                  </a:lnTo>
                  <a:lnTo>
                    <a:pt x="276453" y="173766"/>
                  </a:lnTo>
                  <a:lnTo>
                    <a:pt x="279577" y="175950"/>
                  </a:lnTo>
                  <a:lnTo>
                    <a:pt x="283083" y="175950"/>
                  </a:lnTo>
                  <a:lnTo>
                    <a:pt x="430745" y="175950"/>
                  </a:lnTo>
                  <a:lnTo>
                    <a:pt x="443426" y="178196"/>
                  </a:lnTo>
                  <a:lnTo>
                    <a:pt x="453790" y="184316"/>
                  </a:lnTo>
                  <a:lnTo>
                    <a:pt x="460781" y="193384"/>
                  </a:lnTo>
                  <a:lnTo>
                    <a:pt x="463346" y="204474"/>
                  </a:lnTo>
                  <a:lnTo>
                    <a:pt x="460781" y="215618"/>
                  </a:lnTo>
                  <a:lnTo>
                    <a:pt x="453790" y="224731"/>
                  </a:lnTo>
                  <a:lnTo>
                    <a:pt x="443426" y="230881"/>
                  </a:lnTo>
                  <a:lnTo>
                    <a:pt x="430745" y="233138"/>
                  </a:lnTo>
                  <a:lnTo>
                    <a:pt x="395020" y="233138"/>
                  </a:lnTo>
                  <a:lnTo>
                    <a:pt x="390410" y="233138"/>
                  </a:lnTo>
                  <a:lnTo>
                    <a:pt x="386664" y="236885"/>
                  </a:lnTo>
                  <a:lnTo>
                    <a:pt x="386664" y="241495"/>
                  </a:lnTo>
                  <a:lnTo>
                    <a:pt x="386664" y="246118"/>
                  </a:lnTo>
                  <a:lnTo>
                    <a:pt x="390410" y="249851"/>
                  </a:lnTo>
                  <a:lnTo>
                    <a:pt x="395020" y="249851"/>
                  </a:lnTo>
                  <a:lnTo>
                    <a:pt x="430745" y="249851"/>
                  </a:lnTo>
                  <a:lnTo>
                    <a:pt x="443426" y="252254"/>
                  </a:lnTo>
                  <a:lnTo>
                    <a:pt x="453790" y="258802"/>
                  </a:lnTo>
                  <a:lnTo>
                    <a:pt x="460781" y="268507"/>
                  </a:lnTo>
                  <a:lnTo>
                    <a:pt x="463346" y="280382"/>
                  </a:lnTo>
                  <a:lnTo>
                    <a:pt x="460787" y="292270"/>
                  </a:lnTo>
                  <a:lnTo>
                    <a:pt x="453796" y="301993"/>
                  </a:lnTo>
                  <a:lnTo>
                    <a:pt x="443433" y="308555"/>
                  </a:lnTo>
                  <a:lnTo>
                    <a:pt x="430758" y="310964"/>
                  </a:lnTo>
                  <a:close/>
                </a:path>
              </a:pathLst>
            </a:custGeom>
            <a:ln w="12331">
              <a:solidFill>
                <a:srgbClr val="FC68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021006" y="5858026"/>
            <a:ext cx="516890" cy="516890"/>
            <a:chOff x="6021006" y="5858026"/>
            <a:chExt cx="516890" cy="516890"/>
          </a:xfrm>
        </p:grpSpPr>
        <p:sp>
          <p:nvSpPr>
            <p:cNvPr id="35" name="object 35"/>
            <p:cNvSpPr/>
            <p:nvPr/>
          </p:nvSpPr>
          <p:spPr>
            <a:xfrm>
              <a:off x="6027356" y="5864376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252082" y="0"/>
                  </a:moveTo>
                  <a:lnTo>
                    <a:pt x="206828" y="4069"/>
                  </a:lnTo>
                  <a:lnTo>
                    <a:pt x="164211" y="15797"/>
                  </a:lnTo>
                  <a:lnTo>
                    <a:pt x="124949" y="34468"/>
                  </a:lnTo>
                  <a:lnTo>
                    <a:pt x="89759" y="59364"/>
                  </a:lnTo>
                  <a:lnTo>
                    <a:pt x="59358" y="89766"/>
                  </a:lnTo>
                  <a:lnTo>
                    <a:pt x="34465" y="124958"/>
                  </a:lnTo>
                  <a:lnTo>
                    <a:pt x="15796" y="164222"/>
                  </a:lnTo>
                  <a:lnTo>
                    <a:pt x="4068" y="206840"/>
                  </a:lnTo>
                  <a:lnTo>
                    <a:pt x="0" y="252094"/>
                  </a:lnTo>
                  <a:lnTo>
                    <a:pt x="4784" y="301068"/>
                  </a:lnTo>
                  <a:lnTo>
                    <a:pt x="18519" y="346859"/>
                  </a:lnTo>
                  <a:lnTo>
                    <a:pt x="40280" y="388558"/>
                  </a:lnTo>
                  <a:lnTo>
                    <a:pt x="69138" y="425259"/>
                  </a:lnTo>
                  <a:lnTo>
                    <a:pt x="69595" y="426681"/>
                  </a:lnTo>
                  <a:lnTo>
                    <a:pt x="70307" y="428040"/>
                  </a:lnTo>
                  <a:lnTo>
                    <a:pt x="72466" y="430148"/>
                  </a:lnTo>
                  <a:lnTo>
                    <a:pt x="73672" y="430796"/>
                  </a:lnTo>
                  <a:lnTo>
                    <a:pt x="74929" y="431241"/>
                  </a:lnTo>
                  <a:lnTo>
                    <a:pt x="112130" y="461648"/>
                  </a:lnTo>
                  <a:lnTo>
                    <a:pt x="154719" y="484612"/>
                  </a:lnTo>
                  <a:lnTo>
                    <a:pt x="201701" y="499128"/>
                  </a:lnTo>
                  <a:lnTo>
                    <a:pt x="252082" y="504189"/>
                  </a:lnTo>
                  <a:lnTo>
                    <a:pt x="303550" y="498899"/>
                  </a:lnTo>
                  <a:lnTo>
                    <a:pt x="347799" y="484898"/>
                  </a:lnTo>
                  <a:lnTo>
                    <a:pt x="261213" y="484898"/>
                  </a:lnTo>
                  <a:lnTo>
                    <a:pt x="242176" y="484885"/>
                  </a:lnTo>
                  <a:lnTo>
                    <a:pt x="199798" y="479171"/>
                  </a:lnTo>
                  <a:lnTo>
                    <a:pt x="160124" y="466153"/>
                  </a:lnTo>
                  <a:lnTo>
                    <a:pt x="124020" y="446634"/>
                  </a:lnTo>
                  <a:lnTo>
                    <a:pt x="92036" y="421246"/>
                  </a:lnTo>
                  <a:lnTo>
                    <a:pt x="102254" y="407606"/>
                  </a:lnTo>
                  <a:lnTo>
                    <a:pt x="78714" y="407606"/>
                  </a:lnTo>
                  <a:lnTo>
                    <a:pt x="54951" y="376187"/>
                  </a:lnTo>
                  <a:lnTo>
                    <a:pt x="36701" y="340956"/>
                  </a:lnTo>
                  <a:lnTo>
                    <a:pt x="24602" y="302554"/>
                  </a:lnTo>
                  <a:lnTo>
                    <a:pt x="19291" y="261619"/>
                  </a:lnTo>
                  <a:lnTo>
                    <a:pt x="503233" y="261619"/>
                  </a:lnTo>
                  <a:lnTo>
                    <a:pt x="504177" y="252094"/>
                  </a:lnTo>
                  <a:lnTo>
                    <a:pt x="503236" y="242569"/>
                  </a:lnTo>
                  <a:lnTo>
                    <a:pt x="19291" y="242569"/>
                  </a:lnTo>
                  <a:lnTo>
                    <a:pt x="24504" y="202070"/>
                  </a:lnTo>
                  <a:lnTo>
                    <a:pt x="36377" y="164041"/>
                  </a:lnTo>
                  <a:lnTo>
                    <a:pt x="54286" y="129100"/>
                  </a:lnTo>
                  <a:lnTo>
                    <a:pt x="77609" y="97866"/>
                  </a:lnTo>
                  <a:lnTo>
                    <a:pt x="101352" y="97866"/>
                  </a:lnTo>
                  <a:lnTo>
                    <a:pt x="91249" y="84505"/>
                  </a:lnTo>
                  <a:lnTo>
                    <a:pt x="91109" y="84353"/>
                  </a:lnTo>
                  <a:lnTo>
                    <a:pt x="90957" y="84251"/>
                  </a:lnTo>
                  <a:lnTo>
                    <a:pt x="90817" y="84112"/>
                  </a:lnTo>
                  <a:lnTo>
                    <a:pt x="122961" y="58260"/>
                  </a:lnTo>
                  <a:lnTo>
                    <a:pt x="159391" y="38349"/>
                  </a:lnTo>
                  <a:lnTo>
                    <a:pt x="199374" y="25117"/>
                  </a:lnTo>
                  <a:lnTo>
                    <a:pt x="242176" y="19303"/>
                  </a:lnTo>
                  <a:lnTo>
                    <a:pt x="261226" y="19303"/>
                  </a:lnTo>
                  <a:lnTo>
                    <a:pt x="347894" y="19291"/>
                  </a:lnTo>
                  <a:lnTo>
                    <a:pt x="303451" y="5265"/>
                  </a:lnTo>
                  <a:lnTo>
                    <a:pt x="252082" y="0"/>
                  </a:lnTo>
                  <a:close/>
                </a:path>
                <a:path w="504190" h="504189">
                  <a:moveTo>
                    <a:pt x="367322" y="261619"/>
                  </a:moveTo>
                  <a:lnTo>
                    <a:pt x="348272" y="261619"/>
                  </a:lnTo>
                  <a:lnTo>
                    <a:pt x="353690" y="305265"/>
                  </a:lnTo>
                  <a:lnTo>
                    <a:pt x="366461" y="346859"/>
                  </a:lnTo>
                  <a:lnTo>
                    <a:pt x="386244" y="385574"/>
                  </a:lnTo>
                  <a:lnTo>
                    <a:pt x="412737" y="420662"/>
                  </a:lnTo>
                  <a:lnTo>
                    <a:pt x="380526" y="446383"/>
                  </a:lnTo>
                  <a:lnTo>
                    <a:pt x="344047" y="466153"/>
                  </a:lnTo>
                  <a:lnTo>
                    <a:pt x="304032" y="479237"/>
                  </a:lnTo>
                  <a:lnTo>
                    <a:pt x="261213" y="484898"/>
                  </a:lnTo>
                  <a:lnTo>
                    <a:pt x="347839" y="484885"/>
                  </a:lnTo>
                  <a:lnTo>
                    <a:pt x="351442" y="483746"/>
                  </a:lnTo>
                  <a:lnTo>
                    <a:pt x="394698" y="459805"/>
                  </a:lnTo>
                  <a:lnTo>
                    <a:pt x="432384" y="428040"/>
                  </a:lnTo>
                  <a:lnTo>
                    <a:pt x="432561" y="428002"/>
                  </a:lnTo>
                  <a:lnTo>
                    <a:pt x="432892" y="427710"/>
                  </a:lnTo>
                  <a:lnTo>
                    <a:pt x="432955" y="427456"/>
                  </a:lnTo>
                  <a:lnTo>
                    <a:pt x="449398" y="406971"/>
                  </a:lnTo>
                  <a:lnTo>
                    <a:pt x="426008" y="406971"/>
                  </a:lnTo>
                  <a:lnTo>
                    <a:pt x="401974" y="374837"/>
                  </a:lnTo>
                  <a:lnTo>
                    <a:pt x="383992" y="339429"/>
                  </a:lnTo>
                  <a:lnTo>
                    <a:pt x="372346" y="301454"/>
                  </a:lnTo>
                  <a:lnTo>
                    <a:pt x="367322" y="261619"/>
                  </a:lnTo>
                  <a:close/>
                </a:path>
                <a:path w="504190" h="504189">
                  <a:moveTo>
                    <a:pt x="261213" y="261619"/>
                  </a:moveTo>
                  <a:lnTo>
                    <a:pt x="242176" y="261619"/>
                  </a:lnTo>
                  <a:lnTo>
                    <a:pt x="242176" y="484885"/>
                  </a:lnTo>
                  <a:lnTo>
                    <a:pt x="261213" y="484885"/>
                  </a:lnTo>
                  <a:lnTo>
                    <a:pt x="261213" y="261619"/>
                  </a:lnTo>
                  <a:close/>
                </a:path>
                <a:path w="504190" h="504189">
                  <a:moveTo>
                    <a:pt x="155930" y="261619"/>
                  </a:moveTo>
                  <a:lnTo>
                    <a:pt x="136880" y="261619"/>
                  </a:lnTo>
                  <a:lnTo>
                    <a:pt x="132112" y="301068"/>
                  </a:lnTo>
                  <a:lnTo>
                    <a:pt x="131996" y="301773"/>
                  </a:lnTo>
                  <a:lnTo>
                    <a:pt x="120556" y="339737"/>
                  </a:lnTo>
                  <a:lnTo>
                    <a:pt x="102685" y="375309"/>
                  </a:lnTo>
                  <a:lnTo>
                    <a:pt x="78714" y="407606"/>
                  </a:lnTo>
                  <a:lnTo>
                    <a:pt x="102254" y="407606"/>
                  </a:lnTo>
                  <a:lnTo>
                    <a:pt x="118440" y="385998"/>
                  </a:lnTo>
                  <a:lnTo>
                    <a:pt x="138099" y="347114"/>
                  </a:lnTo>
                  <a:lnTo>
                    <a:pt x="150701" y="305390"/>
                  </a:lnTo>
                  <a:lnTo>
                    <a:pt x="155930" y="261619"/>
                  </a:lnTo>
                  <a:close/>
                </a:path>
                <a:path w="504190" h="504189">
                  <a:moveTo>
                    <a:pt x="503233" y="261619"/>
                  </a:moveTo>
                  <a:lnTo>
                    <a:pt x="484885" y="261619"/>
                  </a:lnTo>
                  <a:lnTo>
                    <a:pt x="479620" y="302336"/>
                  </a:lnTo>
                  <a:lnTo>
                    <a:pt x="467634" y="340553"/>
                  </a:lnTo>
                  <a:lnTo>
                    <a:pt x="449554" y="375641"/>
                  </a:lnTo>
                  <a:lnTo>
                    <a:pt x="426008" y="406971"/>
                  </a:lnTo>
                  <a:lnTo>
                    <a:pt x="449398" y="406971"/>
                  </a:lnTo>
                  <a:lnTo>
                    <a:pt x="462761" y="390310"/>
                  </a:lnTo>
                  <a:lnTo>
                    <a:pt x="485127" y="348162"/>
                  </a:lnTo>
                  <a:lnTo>
                    <a:pt x="499254" y="301773"/>
                  </a:lnTo>
                  <a:lnTo>
                    <a:pt x="503233" y="261619"/>
                  </a:lnTo>
                  <a:close/>
                </a:path>
                <a:path w="504190" h="504189">
                  <a:moveTo>
                    <a:pt x="101352" y="97866"/>
                  </a:moveTo>
                  <a:lnTo>
                    <a:pt x="77609" y="97866"/>
                  </a:lnTo>
                  <a:lnTo>
                    <a:pt x="101686" y="129852"/>
                  </a:lnTo>
                  <a:lnTo>
                    <a:pt x="119784" y="165150"/>
                  </a:lnTo>
                  <a:lnTo>
                    <a:pt x="131603" y="202982"/>
                  </a:lnTo>
                  <a:lnTo>
                    <a:pt x="136842" y="242569"/>
                  </a:lnTo>
                  <a:lnTo>
                    <a:pt x="155892" y="242569"/>
                  </a:lnTo>
                  <a:lnTo>
                    <a:pt x="150287" y="199296"/>
                  </a:lnTo>
                  <a:lnTo>
                    <a:pt x="137425" y="157951"/>
                  </a:lnTo>
                  <a:lnTo>
                    <a:pt x="117635" y="119399"/>
                  </a:lnTo>
                  <a:lnTo>
                    <a:pt x="101352" y="97866"/>
                  </a:lnTo>
                  <a:close/>
                </a:path>
                <a:path w="504190" h="504189">
                  <a:moveTo>
                    <a:pt x="261226" y="19303"/>
                  </a:moveTo>
                  <a:lnTo>
                    <a:pt x="242176" y="19303"/>
                  </a:lnTo>
                  <a:lnTo>
                    <a:pt x="242176" y="242569"/>
                  </a:lnTo>
                  <a:lnTo>
                    <a:pt x="261226" y="242569"/>
                  </a:lnTo>
                  <a:lnTo>
                    <a:pt x="261226" y="19303"/>
                  </a:lnTo>
                  <a:close/>
                </a:path>
                <a:path w="504190" h="504189">
                  <a:moveTo>
                    <a:pt x="347894" y="19291"/>
                  </a:moveTo>
                  <a:lnTo>
                    <a:pt x="261226" y="19291"/>
                  </a:lnTo>
                  <a:lnTo>
                    <a:pt x="304047" y="24954"/>
                  </a:lnTo>
                  <a:lnTo>
                    <a:pt x="344066" y="38044"/>
                  </a:lnTo>
                  <a:lnTo>
                    <a:pt x="380550" y="57822"/>
                  </a:lnTo>
                  <a:lnTo>
                    <a:pt x="412762" y="83553"/>
                  </a:lnTo>
                  <a:lnTo>
                    <a:pt x="386267" y="118633"/>
                  </a:lnTo>
                  <a:lnTo>
                    <a:pt x="366472" y="157356"/>
                  </a:lnTo>
                  <a:lnTo>
                    <a:pt x="353699" y="198932"/>
                  </a:lnTo>
                  <a:lnTo>
                    <a:pt x="348272" y="242569"/>
                  </a:lnTo>
                  <a:lnTo>
                    <a:pt x="367322" y="242569"/>
                  </a:lnTo>
                  <a:lnTo>
                    <a:pt x="372330" y="202982"/>
                  </a:lnTo>
                  <a:lnTo>
                    <a:pt x="372404" y="202599"/>
                  </a:lnTo>
                  <a:lnTo>
                    <a:pt x="384014" y="164772"/>
                  </a:lnTo>
                  <a:lnTo>
                    <a:pt x="401999" y="129373"/>
                  </a:lnTo>
                  <a:lnTo>
                    <a:pt x="426034" y="97243"/>
                  </a:lnTo>
                  <a:lnTo>
                    <a:pt x="449408" y="97243"/>
                  </a:lnTo>
                  <a:lnTo>
                    <a:pt x="433616" y="77457"/>
                  </a:lnTo>
                  <a:lnTo>
                    <a:pt x="433323" y="77063"/>
                  </a:lnTo>
                  <a:lnTo>
                    <a:pt x="433158" y="76606"/>
                  </a:lnTo>
                  <a:lnTo>
                    <a:pt x="432549" y="76022"/>
                  </a:lnTo>
                  <a:lnTo>
                    <a:pt x="432231" y="75933"/>
                  </a:lnTo>
                  <a:lnTo>
                    <a:pt x="394453" y="44196"/>
                  </a:lnTo>
                  <a:lnTo>
                    <a:pt x="351259" y="20353"/>
                  </a:lnTo>
                  <a:lnTo>
                    <a:pt x="347894" y="19291"/>
                  </a:lnTo>
                  <a:close/>
                </a:path>
                <a:path w="504190" h="504189">
                  <a:moveTo>
                    <a:pt x="449408" y="97243"/>
                  </a:moveTo>
                  <a:lnTo>
                    <a:pt x="426034" y="97243"/>
                  </a:lnTo>
                  <a:lnTo>
                    <a:pt x="449570" y="128566"/>
                  </a:lnTo>
                  <a:lnTo>
                    <a:pt x="467642" y="163649"/>
                  </a:lnTo>
                  <a:lnTo>
                    <a:pt x="479623" y="201860"/>
                  </a:lnTo>
                  <a:lnTo>
                    <a:pt x="484885" y="242569"/>
                  </a:lnTo>
                  <a:lnTo>
                    <a:pt x="503236" y="242569"/>
                  </a:lnTo>
                  <a:lnTo>
                    <a:pt x="499290" y="202599"/>
                  </a:lnTo>
                  <a:lnTo>
                    <a:pt x="485265" y="156370"/>
                  </a:lnTo>
                  <a:lnTo>
                    <a:pt x="463056" y="114343"/>
                  </a:lnTo>
                  <a:lnTo>
                    <a:pt x="449408" y="97243"/>
                  </a:lnTo>
                  <a:close/>
                </a:path>
              </a:pathLst>
            </a:custGeom>
            <a:solidFill>
              <a:srgbClr val="3E6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27356" y="5864376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89">
                  <a:moveTo>
                    <a:pt x="433120" y="427266"/>
                  </a:moveTo>
                  <a:lnTo>
                    <a:pt x="462761" y="390310"/>
                  </a:lnTo>
                  <a:lnTo>
                    <a:pt x="485127" y="348162"/>
                  </a:lnTo>
                  <a:lnTo>
                    <a:pt x="499254" y="301773"/>
                  </a:lnTo>
                  <a:lnTo>
                    <a:pt x="504177" y="252094"/>
                  </a:lnTo>
                  <a:lnTo>
                    <a:pt x="499290" y="202599"/>
                  </a:lnTo>
                  <a:lnTo>
                    <a:pt x="485265" y="156370"/>
                  </a:lnTo>
                  <a:lnTo>
                    <a:pt x="463056" y="114343"/>
                  </a:lnTo>
                  <a:lnTo>
                    <a:pt x="433616" y="77457"/>
                  </a:lnTo>
                  <a:lnTo>
                    <a:pt x="433323" y="77063"/>
                  </a:lnTo>
                  <a:lnTo>
                    <a:pt x="433158" y="76606"/>
                  </a:lnTo>
                  <a:lnTo>
                    <a:pt x="432803" y="76250"/>
                  </a:lnTo>
                  <a:lnTo>
                    <a:pt x="432549" y="76022"/>
                  </a:lnTo>
                  <a:lnTo>
                    <a:pt x="432231" y="75933"/>
                  </a:lnTo>
                  <a:lnTo>
                    <a:pt x="431977" y="75730"/>
                  </a:lnTo>
                  <a:lnTo>
                    <a:pt x="394453" y="44196"/>
                  </a:lnTo>
                  <a:lnTo>
                    <a:pt x="351259" y="20353"/>
                  </a:lnTo>
                  <a:lnTo>
                    <a:pt x="303451" y="5265"/>
                  </a:lnTo>
                  <a:lnTo>
                    <a:pt x="252082" y="0"/>
                  </a:lnTo>
                  <a:lnTo>
                    <a:pt x="206828" y="4069"/>
                  </a:lnTo>
                  <a:lnTo>
                    <a:pt x="164211" y="15797"/>
                  </a:lnTo>
                  <a:lnTo>
                    <a:pt x="124949" y="34468"/>
                  </a:lnTo>
                  <a:lnTo>
                    <a:pt x="89759" y="59364"/>
                  </a:lnTo>
                  <a:lnTo>
                    <a:pt x="59358" y="89766"/>
                  </a:lnTo>
                  <a:lnTo>
                    <a:pt x="34465" y="124958"/>
                  </a:lnTo>
                  <a:lnTo>
                    <a:pt x="15796" y="164222"/>
                  </a:lnTo>
                  <a:lnTo>
                    <a:pt x="4068" y="206840"/>
                  </a:lnTo>
                  <a:lnTo>
                    <a:pt x="0" y="252094"/>
                  </a:lnTo>
                  <a:lnTo>
                    <a:pt x="4784" y="301068"/>
                  </a:lnTo>
                  <a:lnTo>
                    <a:pt x="18519" y="346859"/>
                  </a:lnTo>
                  <a:lnTo>
                    <a:pt x="40280" y="388558"/>
                  </a:lnTo>
                  <a:lnTo>
                    <a:pt x="69138" y="425259"/>
                  </a:lnTo>
                  <a:lnTo>
                    <a:pt x="69595" y="426681"/>
                  </a:lnTo>
                  <a:lnTo>
                    <a:pt x="74929" y="431241"/>
                  </a:lnTo>
                  <a:lnTo>
                    <a:pt x="112130" y="461648"/>
                  </a:lnTo>
                  <a:lnTo>
                    <a:pt x="154719" y="484612"/>
                  </a:lnTo>
                  <a:lnTo>
                    <a:pt x="201701" y="499128"/>
                  </a:lnTo>
                  <a:lnTo>
                    <a:pt x="252082" y="504189"/>
                  </a:lnTo>
                  <a:lnTo>
                    <a:pt x="303550" y="498899"/>
                  </a:lnTo>
                  <a:lnTo>
                    <a:pt x="351442" y="483746"/>
                  </a:lnTo>
                  <a:lnTo>
                    <a:pt x="394698" y="459805"/>
                  </a:lnTo>
                  <a:lnTo>
                    <a:pt x="432257" y="428155"/>
                  </a:lnTo>
                  <a:lnTo>
                    <a:pt x="432561" y="428002"/>
                  </a:lnTo>
                  <a:lnTo>
                    <a:pt x="432892" y="427710"/>
                  </a:lnTo>
                  <a:lnTo>
                    <a:pt x="432955" y="427456"/>
                  </a:lnTo>
                  <a:lnTo>
                    <a:pt x="433120" y="427266"/>
                  </a:lnTo>
                  <a:close/>
                </a:path>
              </a:pathLst>
            </a:custGeom>
            <a:ln w="12700">
              <a:solidFill>
                <a:srgbClr val="3E6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0297" y="5877317"/>
              <a:ext cx="478294" cy="47830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177072" y="2855279"/>
            <a:ext cx="639445" cy="607060"/>
            <a:chOff x="8177072" y="2855279"/>
            <a:chExt cx="639445" cy="60706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4380" y="3304885"/>
              <a:ext cx="190753" cy="8592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47635" y="3201407"/>
              <a:ext cx="106680" cy="44450"/>
            </a:xfrm>
            <a:custGeom>
              <a:avLst/>
              <a:gdLst/>
              <a:ahLst/>
              <a:cxnLst/>
              <a:rect l="l" t="t" r="r" b="b"/>
              <a:pathLst>
                <a:path w="106679" h="44450">
                  <a:moveTo>
                    <a:pt x="9867" y="0"/>
                  </a:moveTo>
                  <a:lnTo>
                    <a:pt x="990" y="6438"/>
                  </a:lnTo>
                  <a:lnTo>
                    <a:pt x="0" y="12649"/>
                  </a:lnTo>
                  <a:lnTo>
                    <a:pt x="3213" y="17094"/>
                  </a:lnTo>
                  <a:lnTo>
                    <a:pt x="50165" y="44119"/>
                  </a:lnTo>
                  <a:lnTo>
                    <a:pt x="52819" y="44195"/>
                  </a:lnTo>
                  <a:lnTo>
                    <a:pt x="65695" y="42542"/>
                  </a:lnTo>
                  <a:lnTo>
                    <a:pt x="78293" y="37593"/>
                  </a:lnTo>
                  <a:lnTo>
                    <a:pt x="90575" y="29370"/>
                  </a:lnTo>
                  <a:lnTo>
                    <a:pt x="102501" y="17894"/>
                  </a:lnTo>
                  <a:lnTo>
                    <a:pt x="106159" y="13804"/>
                  </a:lnTo>
                  <a:lnTo>
                    <a:pt x="105816" y="7531"/>
                  </a:lnTo>
                  <a:lnTo>
                    <a:pt x="97637" y="203"/>
                  </a:lnTo>
                  <a:lnTo>
                    <a:pt x="91376" y="546"/>
                  </a:lnTo>
                  <a:lnTo>
                    <a:pt x="87706" y="4635"/>
                  </a:lnTo>
                  <a:lnTo>
                    <a:pt x="78563" y="13534"/>
                  </a:lnTo>
                  <a:lnTo>
                    <a:pt x="69437" y="19792"/>
                  </a:lnTo>
                  <a:lnTo>
                    <a:pt x="60349" y="23384"/>
                  </a:lnTo>
                  <a:lnTo>
                    <a:pt x="51320" y="24282"/>
                  </a:lnTo>
                  <a:lnTo>
                    <a:pt x="38502" y="20985"/>
                  </a:lnTo>
                  <a:lnTo>
                    <a:pt x="28394" y="14582"/>
                  </a:lnTo>
                  <a:lnTo>
                    <a:pt x="21738" y="8308"/>
                  </a:lnTo>
                  <a:lnTo>
                    <a:pt x="19278" y="5397"/>
                  </a:lnTo>
                  <a:lnTo>
                    <a:pt x="16052" y="977"/>
                  </a:lnTo>
                  <a:lnTo>
                    <a:pt x="9867" y="0"/>
                  </a:lnTo>
                  <a:close/>
                </a:path>
              </a:pathLst>
            </a:custGeom>
            <a:solidFill>
              <a:srgbClr val="FCB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47635" y="3201407"/>
              <a:ext cx="106680" cy="44450"/>
            </a:xfrm>
            <a:custGeom>
              <a:avLst/>
              <a:gdLst/>
              <a:ahLst/>
              <a:cxnLst/>
              <a:rect l="l" t="t" r="r" b="b"/>
              <a:pathLst>
                <a:path w="106679" h="44450">
                  <a:moveTo>
                    <a:pt x="102501" y="17894"/>
                  </a:moveTo>
                  <a:lnTo>
                    <a:pt x="106159" y="13804"/>
                  </a:lnTo>
                  <a:lnTo>
                    <a:pt x="105816" y="7531"/>
                  </a:lnTo>
                  <a:lnTo>
                    <a:pt x="101727" y="3860"/>
                  </a:lnTo>
                  <a:lnTo>
                    <a:pt x="97637" y="203"/>
                  </a:lnTo>
                  <a:lnTo>
                    <a:pt x="91376" y="546"/>
                  </a:lnTo>
                  <a:lnTo>
                    <a:pt x="87706" y="4635"/>
                  </a:lnTo>
                  <a:lnTo>
                    <a:pt x="78563" y="13534"/>
                  </a:lnTo>
                  <a:lnTo>
                    <a:pt x="69437" y="19792"/>
                  </a:lnTo>
                  <a:lnTo>
                    <a:pt x="60349" y="23384"/>
                  </a:lnTo>
                  <a:lnTo>
                    <a:pt x="51320" y="24282"/>
                  </a:lnTo>
                  <a:lnTo>
                    <a:pt x="38502" y="20985"/>
                  </a:lnTo>
                  <a:lnTo>
                    <a:pt x="28394" y="14582"/>
                  </a:lnTo>
                  <a:lnTo>
                    <a:pt x="21738" y="8308"/>
                  </a:lnTo>
                  <a:lnTo>
                    <a:pt x="19278" y="5397"/>
                  </a:lnTo>
                  <a:lnTo>
                    <a:pt x="16052" y="977"/>
                  </a:lnTo>
                  <a:lnTo>
                    <a:pt x="9867" y="0"/>
                  </a:lnTo>
                  <a:lnTo>
                    <a:pt x="5435" y="3213"/>
                  </a:lnTo>
                  <a:lnTo>
                    <a:pt x="990" y="6438"/>
                  </a:lnTo>
                  <a:lnTo>
                    <a:pt x="0" y="12649"/>
                  </a:lnTo>
                  <a:lnTo>
                    <a:pt x="3213" y="17094"/>
                  </a:lnTo>
                  <a:lnTo>
                    <a:pt x="50165" y="44119"/>
                  </a:lnTo>
                  <a:lnTo>
                    <a:pt x="51943" y="44195"/>
                  </a:lnTo>
                  <a:lnTo>
                    <a:pt x="52819" y="44195"/>
                  </a:lnTo>
                  <a:lnTo>
                    <a:pt x="65695" y="42542"/>
                  </a:lnTo>
                  <a:lnTo>
                    <a:pt x="78293" y="37593"/>
                  </a:lnTo>
                  <a:lnTo>
                    <a:pt x="90575" y="29370"/>
                  </a:lnTo>
                  <a:lnTo>
                    <a:pt x="102501" y="17894"/>
                  </a:lnTo>
                  <a:close/>
                </a:path>
              </a:pathLst>
            </a:custGeom>
            <a:ln w="12700">
              <a:solidFill>
                <a:srgbClr val="FCBE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40037" y="3201417"/>
              <a:ext cx="106680" cy="44450"/>
            </a:xfrm>
            <a:custGeom>
              <a:avLst/>
              <a:gdLst/>
              <a:ahLst/>
              <a:cxnLst/>
              <a:rect l="l" t="t" r="r" b="b"/>
              <a:pathLst>
                <a:path w="106679" h="44450">
                  <a:moveTo>
                    <a:pt x="9842" y="0"/>
                  </a:moveTo>
                  <a:lnTo>
                    <a:pt x="977" y="6426"/>
                  </a:lnTo>
                  <a:lnTo>
                    <a:pt x="0" y="12649"/>
                  </a:lnTo>
                  <a:lnTo>
                    <a:pt x="3225" y="17094"/>
                  </a:lnTo>
                  <a:lnTo>
                    <a:pt x="50203" y="44107"/>
                  </a:lnTo>
                  <a:lnTo>
                    <a:pt x="52844" y="44183"/>
                  </a:lnTo>
                  <a:lnTo>
                    <a:pt x="65722" y="42529"/>
                  </a:lnTo>
                  <a:lnTo>
                    <a:pt x="78324" y="37580"/>
                  </a:lnTo>
                  <a:lnTo>
                    <a:pt x="90606" y="29358"/>
                  </a:lnTo>
                  <a:lnTo>
                    <a:pt x="102527" y="17881"/>
                  </a:lnTo>
                  <a:lnTo>
                    <a:pt x="106197" y="13792"/>
                  </a:lnTo>
                  <a:lnTo>
                    <a:pt x="105854" y="7518"/>
                  </a:lnTo>
                  <a:lnTo>
                    <a:pt x="97675" y="190"/>
                  </a:lnTo>
                  <a:lnTo>
                    <a:pt x="91376" y="533"/>
                  </a:lnTo>
                  <a:lnTo>
                    <a:pt x="87731" y="4622"/>
                  </a:lnTo>
                  <a:lnTo>
                    <a:pt x="78583" y="13520"/>
                  </a:lnTo>
                  <a:lnTo>
                    <a:pt x="69448" y="19785"/>
                  </a:lnTo>
                  <a:lnTo>
                    <a:pt x="60358" y="23380"/>
                  </a:lnTo>
                  <a:lnTo>
                    <a:pt x="51346" y="24269"/>
                  </a:lnTo>
                  <a:lnTo>
                    <a:pt x="38563" y="20995"/>
                  </a:lnTo>
                  <a:lnTo>
                    <a:pt x="28463" y="14624"/>
                  </a:lnTo>
                  <a:lnTo>
                    <a:pt x="21788" y="8356"/>
                  </a:lnTo>
                  <a:lnTo>
                    <a:pt x="19278" y="5397"/>
                  </a:lnTo>
                  <a:lnTo>
                    <a:pt x="16065" y="965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FCB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40037" y="3201417"/>
              <a:ext cx="106680" cy="44450"/>
            </a:xfrm>
            <a:custGeom>
              <a:avLst/>
              <a:gdLst/>
              <a:ahLst/>
              <a:cxnLst/>
              <a:rect l="l" t="t" r="r" b="b"/>
              <a:pathLst>
                <a:path w="106679" h="44450">
                  <a:moveTo>
                    <a:pt x="87731" y="4622"/>
                  </a:moveTo>
                  <a:lnTo>
                    <a:pt x="78583" y="13520"/>
                  </a:lnTo>
                  <a:lnTo>
                    <a:pt x="69448" y="19785"/>
                  </a:lnTo>
                  <a:lnTo>
                    <a:pt x="60358" y="23380"/>
                  </a:lnTo>
                  <a:lnTo>
                    <a:pt x="51346" y="24269"/>
                  </a:lnTo>
                  <a:lnTo>
                    <a:pt x="38563" y="20995"/>
                  </a:lnTo>
                  <a:lnTo>
                    <a:pt x="28463" y="14624"/>
                  </a:lnTo>
                  <a:lnTo>
                    <a:pt x="21788" y="8356"/>
                  </a:lnTo>
                  <a:lnTo>
                    <a:pt x="19278" y="5397"/>
                  </a:lnTo>
                  <a:lnTo>
                    <a:pt x="16065" y="965"/>
                  </a:lnTo>
                  <a:lnTo>
                    <a:pt x="9842" y="0"/>
                  </a:lnTo>
                  <a:lnTo>
                    <a:pt x="5422" y="3213"/>
                  </a:lnTo>
                  <a:lnTo>
                    <a:pt x="977" y="6426"/>
                  </a:lnTo>
                  <a:lnTo>
                    <a:pt x="0" y="12649"/>
                  </a:lnTo>
                  <a:lnTo>
                    <a:pt x="31106" y="39421"/>
                  </a:lnTo>
                  <a:lnTo>
                    <a:pt x="51968" y="44183"/>
                  </a:lnTo>
                  <a:lnTo>
                    <a:pt x="52844" y="44183"/>
                  </a:lnTo>
                  <a:lnTo>
                    <a:pt x="90606" y="29358"/>
                  </a:lnTo>
                  <a:lnTo>
                    <a:pt x="106197" y="13792"/>
                  </a:lnTo>
                  <a:lnTo>
                    <a:pt x="105854" y="7518"/>
                  </a:lnTo>
                  <a:lnTo>
                    <a:pt x="101765" y="3860"/>
                  </a:lnTo>
                  <a:lnTo>
                    <a:pt x="97675" y="190"/>
                  </a:lnTo>
                  <a:lnTo>
                    <a:pt x="91376" y="533"/>
                  </a:lnTo>
                  <a:lnTo>
                    <a:pt x="87731" y="4622"/>
                  </a:lnTo>
                  <a:close/>
                </a:path>
              </a:pathLst>
            </a:custGeom>
            <a:ln w="12700">
              <a:solidFill>
                <a:srgbClr val="FCBE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83422" y="2861629"/>
              <a:ext cx="626745" cy="594360"/>
            </a:xfrm>
            <a:custGeom>
              <a:avLst/>
              <a:gdLst/>
              <a:ahLst/>
              <a:cxnLst/>
              <a:rect l="l" t="t" r="r" b="b"/>
              <a:pathLst>
                <a:path w="626745" h="594360">
                  <a:moveTo>
                    <a:pt x="150228" y="0"/>
                  </a:moveTo>
                  <a:lnTo>
                    <a:pt x="102652" y="30667"/>
                  </a:lnTo>
                  <a:lnTo>
                    <a:pt x="72823" y="65601"/>
                  </a:lnTo>
                  <a:lnTo>
                    <a:pt x="50476" y="114380"/>
                  </a:lnTo>
                  <a:lnTo>
                    <a:pt x="45222" y="148892"/>
                  </a:lnTo>
                  <a:lnTo>
                    <a:pt x="47734" y="184643"/>
                  </a:lnTo>
                  <a:lnTo>
                    <a:pt x="57992" y="221478"/>
                  </a:lnTo>
                  <a:lnTo>
                    <a:pt x="75971" y="259283"/>
                  </a:lnTo>
                  <a:lnTo>
                    <a:pt x="45980" y="269630"/>
                  </a:lnTo>
                  <a:lnTo>
                    <a:pt x="21878" y="289264"/>
                  </a:lnTo>
                  <a:lnTo>
                    <a:pt x="5830" y="316047"/>
                  </a:lnTo>
                  <a:lnTo>
                    <a:pt x="0" y="347840"/>
                  </a:lnTo>
                  <a:lnTo>
                    <a:pt x="7061" y="382754"/>
                  </a:lnTo>
                  <a:lnTo>
                    <a:pt x="26308" y="411299"/>
                  </a:lnTo>
                  <a:lnTo>
                    <a:pt x="54831" y="430561"/>
                  </a:lnTo>
                  <a:lnTo>
                    <a:pt x="89725" y="437629"/>
                  </a:lnTo>
                  <a:lnTo>
                    <a:pt x="96189" y="437629"/>
                  </a:lnTo>
                  <a:lnTo>
                    <a:pt x="117323" y="480960"/>
                  </a:lnTo>
                  <a:lnTo>
                    <a:pt x="145870" y="518804"/>
                  </a:lnTo>
                  <a:lnTo>
                    <a:pt x="180818" y="550094"/>
                  </a:lnTo>
                  <a:lnTo>
                    <a:pt x="221157" y="573763"/>
                  </a:lnTo>
                  <a:lnTo>
                    <a:pt x="265880" y="588747"/>
                  </a:lnTo>
                  <a:lnTo>
                    <a:pt x="313969" y="593979"/>
                  </a:lnTo>
                  <a:lnTo>
                    <a:pt x="362056" y="588746"/>
                  </a:lnTo>
                  <a:lnTo>
                    <a:pt x="405751" y="574103"/>
                  </a:lnTo>
                  <a:lnTo>
                    <a:pt x="313969" y="574103"/>
                  </a:lnTo>
                  <a:lnTo>
                    <a:pt x="270873" y="569498"/>
                  </a:lnTo>
                  <a:lnTo>
                    <a:pt x="230708" y="556294"/>
                  </a:lnTo>
                  <a:lnTo>
                    <a:pt x="194342" y="535409"/>
                  </a:lnTo>
                  <a:lnTo>
                    <a:pt x="162642" y="507758"/>
                  </a:lnTo>
                  <a:lnTo>
                    <a:pt x="136476" y="474259"/>
                  </a:lnTo>
                  <a:lnTo>
                    <a:pt x="116712" y="435829"/>
                  </a:lnTo>
                  <a:lnTo>
                    <a:pt x="111391" y="417753"/>
                  </a:lnTo>
                  <a:lnTo>
                    <a:pt x="89662" y="417753"/>
                  </a:lnTo>
                  <a:lnTo>
                    <a:pt x="62516" y="412232"/>
                  </a:lnTo>
                  <a:lnTo>
                    <a:pt x="40327" y="397232"/>
                  </a:lnTo>
                  <a:lnTo>
                    <a:pt x="25355" y="375014"/>
                  </a:lnTo>
                  <a:lnTo>
                    <a:pt x="19862" y="347840"/>
                  </a:lnTo>
                  <a:lnTo>
                    <a:pt x="24488" y="322855"/>
                  </a:lnTo>
                  <a:lnTo>
                    <a:pt x="37209" y="301869"/>
                  </a:lnTo>
                  <a:lnTo>
                    <a:pt x="56290" y="286593"/>
                  </a:lnTo>
                  <a:lnTo>
                    <a:pt x="79997" y="278739"/>
                  </a:lnTo>
                  <a:lnTo>
                    <a:pt x="154735" y="278739"/>
                  </a:lnTo>
                  <a:lnTo>
                    <a:pt x="143470" y="277461"/>
                  </a:lnTo>
                  <a:lnTo>
                    <a:pt x="98475" y="258292"/>
                  </a:lnTo>
                  <a:lnTo>
                    <a:pt x="79477" y="221715"/>
                  </a:lnTo>
                  <a:lnTo>
                    <a:pt x="65018" y="152295"/>
                  </a:lnTo>
                  <a:lnTo>
                    <a:pt x="69608" y="119697"/>
                  </a:lnTo>
                  <a:lnTo>
                    <a:pt x="83992" y="85407"/>
                  </a:lnTo>
                  <a:lnTo>
                    <a:pt x="103793" y="58166"/>
                  </a:lnTo>
                  <a:lnTo>
                    <a:pt x="124554" y="37990"/>
                  </a:lnTo>
                  <a:lnTo>
                    <a:pt x="141732" y="25019"/>
                  </a:lnTo>
                  <a:lnTo>
                    <a:pt x="164430" y="25019"/>
                  </a:lnTo>
                  <a:lnTo>
                    <a:pt x="156171" y="6934"/>
                  </a:lnTo>
                  <a:lnTo>
                    <a:pt x="154647" y="2667"/>
                  </a:lnTo>
                  <a:lnTo>
                    <a:pt x="150228" y="0"/>
                  </a:lnTo>
                  <a:close/>
                </a:path>
                <a:path w="626745" h="594360">
                  <a:moveTo>
                    <a:pt x="420130" y="206768"/>
                  </a:moveTo>
                  <a:lnTo>
                    <a:pt x="397294" y="206768"/>
                  </a:lnTo>
                  <a:lnTo>
                    <a:pt x="413018" y="233477"/>
                  </a:lnTo>
                  <a:lnTo>
                    <a:pt x="439192" y="261394"/>
                  </a:lnTo>
                  <a:lnTo>
                    <a:pt x="477095" y="280781"/>
                  </a:lnTo>
                  <a:lnTo>
                    <a:pt x="528002" y="281901"/>
                  </a:lnTo>
                  <a:lnTo>
                    <a:pt x="528002" y="347840"/>
                  </a:lnTo>
                  <a:lnTo>
                    <a:pt x="523646" y="393383"/>
                  </a:lnTo>
                  <a:lnTo>
                    <a:pt x="511156" y="435829"/>
                  </a:lnTo>
                  <a:lnTo>
                    <a:pt x="491399" y="474259"/>
                  </a:lnTo>
                  <a:lnTo>
                    <a:pt x="465243" y="507758"/>
                  </a:lnTo>
                  <a:lnTo>
                    <a:pt x="433555" y="535409"/>
                  </a:lnTo>
                  <a:lnTo>
                    <a:pt x="397202" y="556294"/>
                  </a:lnTo>
                  <a:lnTo>
                    <a:pt x="357051" y="569498"/>
                  </a:lnTo>
                  <a:lnTo>
                    <a:pt x="313969" y="574103"/>
                  </a:lnTo>
                  <a:lnTo>
                    <a:pt x="405751" y="574103"/>
                  </a:lnTo>
                  <a:lnTo>
                    <a:pt x="447097" y="550089"/>
                  </a:lnTo>
                  <a:lnTo>
                    <a:pt x="482032" y="518798"/>
                  </a:lnTo>
                  <a:lnTo>
                    <a:pt x="510564" y="480956"/>
                  </a:lnTo>
                  <a:lnTo>
                    <a:pt x="531685" y="437629"/>
                  </a:lnTo>
                  <a:lnTo>
                    <a:pt x="536790" y="437629"/>
                  </a:lnTo>
                  <a:lnTo>
                    <a:pt x="571677" y="430561"/>
                  </a:lnTo>
                  <a:lnTo>
                    <a:pt x="590734" y="417690"/>
                  </a:lnTo>
                  <a:lnTo>
                    <a:pt x="538226" y="417690"/>
                  </a:lnTo>
                  <a:lnTo>
                    <a:pt x="542370" y="400837"/>
                  </a:lnTo>
                  <a:lnTo>
                    <a:pt x="545388" y="383587"/>
                  </a:lnTo>
                  <a:lnTo>
                    <a:pt x="547248" y="365871"/>
                  </a:lnTo>
                  <a:lnTo>
                    <a:pt x="547878" y="347840"/>
                  </a:lnTo>
                  <a:lnTo>
                    <a:pt x="547878" y="278942"/>
                  </a:lnTo>
                  <a:lnTo>
                    <a:pt x="591928" y="278942"/>
                  </a:lnTo>
                  <a:lnTo>
                    <a:pt x="578583" y="268508"/>
                  </a:lnTo>
                  <a:lnTo>
                    <a:pt x="556699" y="261683"/>
                  </a:lnTo>
                  <a:lnTo>
                    <a:pt x="527723" y="261683"/>
                  </a:lnTo>
                  <a:lnTo>
                    <a:pt x="472672" y="258334"/>
                  </a:lnTo>
                  <a:lnTo>
                    <a:pt x="436360" y="231692"/>
                  </a:lnTo>
                  <a:lnTo>
                    <a:pt x="420130" y="206768"/>
                  </a:lnTo>
                  <a:close/>
                </a:path>
                <a:path w="626745" h="594360">
                  <a:moveTo>
                    <a:pt x="154735" y="278739"/>
                  </a:moveTo>
                  <a:lnTo>
                    <a:pt x="79997" y="278739"/>
                  </a:lnTo>
                  <a:lnTo>
                    <a:pt x="79997" y="347840"/>
                  </a:lnTo>
                  <a:lnTo>
                    <a:pt x="80626" y="365890"/>
                  </a:lnTo>
                  <a:lnTo>
                    <a:pt x="82481" y="383587"/>
                  </a:lnTo>
                  <a:lnTo>
                    <a:pt x="85510" y="400889"/>
                  </a:lnTo>
                  <a:lnTo>
                    <a:pt x="89662" y="417753"/>
                  </a:lnTo>
                  <a:lnTo>
                    <a:pt x="111391" y="417753"/>
                  </a:lnTo>
                  <a:lnTo>
                    <a:pt x="104217" y="393383"/>
                  </a:lnTo>
                  <a:lnTo>
                    <a:pt x="99860" y="347840"/>
                  </a:lnTo>
                  <a:lnTo>
                    <a:pt x="99860" y="283349"/>
                  </a:lnTo>
                  <a:lnTo>
                    <a:pt x="283025" y="283349"/>
                  </a:lnTo>
                  <a:lnTo>
                    <a:pt x="290629" y="281032"/>
                  </a:lnTo>
                  <a:lnTo>
                    <a:pt x="174951" y="281032"/>
                  </a:lnTo>
                  <a:lnTo>
                    <a:pt x="154735" y="278739"/>
                  </a:lnTo>
                  <a:close/>
                </a:path>
                <a:path w="626745" h="594360">
                  <a:moveTo>
                    <a:pt x="591928" y="278942"/>
                  </a:moveTo>
                  <a:lnTo>
                    <a:pt x="547878" y="278942"/>
                  </a:lnTo>
                  <a:lnTo>
                    <a:pt x="571084" y="287064"/>
                  </a:lnTo>
                  <a:lnTo>
                    <a:pt x="589721" y="302352"/>
                  </a:lnTo>
                  <a:lnTo>
                    <a:pt x="602124" y="323159"/>
                  </a:lnTo>
                  <a:lnTo>
                    <a:pt x="606628" y="347840"/>
                  </a:lnTo>
                  <a:lnTo>
                    <a:pt x="601262" y="374702"/>
                  </a:lnTo>
                  <a:lnTo>
                    <a:pt x="586619" y="396748"/>
                  </a:lnTo>
                  <a:lnTo>
                    <a:pt x="564880" y="411801"/>
                  </a:lnTo>
                  <a:lnTo>
                    <a:pt x="538226" y="417690"/>
                  </a:lnTo>
                  <a:lnTo>
                    <a:pt x="590734" y="417690"/>
                  </a:lnTo>
                  <a:lnTo>
                    <a:pt x="600197" y="411299"/>
                  </a:lnTo>
                  <a:lnTo>
                    <a:pt x="619442" y="382754"/>
                  </a:lnTo>
                  <a:lnTo>
                    <a:pt x="626503" y="347840"/>
                  </a:lnTo>
                  <a:lnTo>
                    <a:pt x="620406" y="315327"/>
                  </a:lnTo>
                  <a:lnTo>
                    <a:pt x="603659" y="288115"/>
                  </a:lnTo>
                  <a:lnTo>
                    <a:pt x="591928" y="278942"/>
                  </a:lnTo>
                  <a:close/>
                </a:path>
                <a:path w="626745" h="594360">
                  <a:moveTo>
                    <a:pt x="283025" y="283349"/>
                  </a:moveTo>
                  <a:lnTo>
                    <a:pt x="99860" y="283349"/>
                  </a:lnTo>
                  <a:lnTo>
                    <a:pt x="117061" y="290982"/>
                  </a:lnTo>
                  <a:lnTo>
                    <a:pt x="137155" y="296568"/>
                  </a:lnTo>
                  <a:lnTo>
                    <a:pt x="159680" y="299999"/>
                  </a:lnTo>
                  <a:lnTo>
                    <a:pt x="184175" y="301167"/>
                  </a:lnTo>
                  <a:lnTo>
                    <a:pt x="190891" y="301086"/>
                  </a:lnTo>
                  <a:lnTo>
                    <a:pt x="247618" y="294136"/>
                  </a:lnTo>
                  <a:lnTo>
                    <a:pt x="283025" y="283349"/>
                  </a:lnTo>
                  <a:close/>
                </a:path>
                <a:path w="626745" h="594360">
                  <a:moveTo>
                    <a:pt x="397649" y="176568"/>
                  </a:moveTo>
                  <a:lnTo>
                    <a:pt x="393915" y="178155"/>
                  </a:lnTo>
                  <a:lnTo>
                    <a:pt x="391731" y="181267"/>
                  </a:lnTo>
                  <a:lnTo>
                    <a:pt x="345034" y="229432"/>
                  </a:lnTo>
                  <a:lnTo>
                    <a:pt x="293555" y="258884"/>
                  </a:lnTo>
                  <a:lnTo>
                    <a:pt x="245650" y="274223"/>
                  </a:lnTo>
                  <a:lnTo>
                    <a:pt x="209677" y="280047"/>
                  </a:lnTo>
                  <a:lnTo>
                    <a:pt x="174951" y="281032"/>
                  </a:lnTo>
                  <a:lnTo>
                    <a:pt x="290629" y="281032"/>
                  </a:lnTo>
                  <a:lnTo>
                    <a:pt x="295582" y="279523"/>
                  </a:lnTo>
                  <a:lnTo>
                    <a:pt x="347972" y="251799"/>
                  </a:lnTo>
                  <a:lnTo>
                    <a:pt x="397294" y="206768"/>
                  </a:lnTo>
                  <a:lnTo>
                    <a:pt x="420130" y="206768"/>
                  </a:lnTo>
                  <a:lnTo>
                    <a:pt x="416139" y="200640"/>
                  </a:lnTo>
                  <a:lnTo>
                    <a:pt x="409359" y="184061"/>
                  </a:lnTo>
                  <a:lnTo>
                    <a:pt x="408241" y="180441"/>
                  </a:lnTo>
                  <a:lnTo>
                    <a:pt x="405168" y="177761"/>
                  </a:lnTo>
                  <a:lnTo>
                    <a:pt x="397649" y="176568"/>
                  </a:lnTo>
                  <a:close/>
                </a:path>
                <a:path w="626745" h="594360">
                  <a:moveTo>
                    <a:pt x="476810" y="105232"/>
                  </a:moveTo>
                  <a:lnTo>
                    <a:pt x="398106" y="105232"/>
                  </a:lnTo>
                  <a:lnTo>
                    <a:pt x="421463" y="105620"/>
                  </a:lnTo>
                  <a:lnTo>
                    <a:pt x="442698" y="110104"/>
                  </a:lnTo>
                  <a:lnTo>
                    <a:pt x="478497" y="131254"/>
                  </a:lnTo>
                  <a:lnTo>
                    <a:pt x="503209" y="164510"/>
                  </a:lnTo>
                  <a:lnTo>
                    <a:pt x="517921" y="202174"/>
                  </a:lnTo>
                  <a:lnTo>
                    <a:pt x="527723" y="261683"/>
                  </a:lnTo>
                  <a:lnTo>
                    <a:pt x="556699" y="261683"/>
                  </a:lnTo>
                  <a:lnTo>
                    <a:pt x="547497" y="258813"/>
                  </a:lnTo>
                  <a:lnTo>
                    <a:pt x="544567" y="231175"/>
                  </a:lnTo>
                  <a:lnTo>
                    <a:pt x="536243" y="193605"/>
                  </a:lnTo>
                  <a:lnTo>
                    <a:pt x="519706" y="153139"/>
                  </a:lnTo>
                  <a:lnTo>
                    <a:pt x="492137" y="116814"/>
                  </a:lnTo>
                  <a:lnTo>
                    <a:pt x="476810" y="105232"/>
                  </a:lnTo>
                  <a:close/>
                </a:path>
                <a:path w="626745" h="594360">
                  <a:moveTo>
                    <a:pt x="164430" y="25019"/>
                  </a:moveTo>
                  <a:lnTo>
                    <a:pt x="141732" y="25019"/>
                  </a:lnTo>
                  <a:lnTo>
                    <a:pt x="166506" y="72720"/>
                  </a:lnTo>
                  <a:lnTo>
                    <a:pt x="195956" y="100392"/>
                  </a:lnTo>
                  <a:lnTo>
                    <a:pt x="232635" y="112719"/>
                  </a:lnTo>
                  <a:lnTo>
                    <a:pt x="279093" y="114380"/>
                  </a:lnTo>
                  <a:lnTo>
                    <a:pt x="337883" y="110058"/>
                  </a:lnTo>
                  <a:lnTo>
                    <a:pt x="381874" y="106393"/>
                  </a:lnTo>
                  <a:lnTo>
                    <a:pt x="398106" y="105232"/>
                  </a:lnTo>
                  <a:lnTo>
                    <a:pt x="476810" y="105232"/>
                  </a:lnTo>
                  <a:lnTo>
                    <a:pt x="472080" y="101657"/>
                  </a:lnTo>
                  <a:lnTo>
                    <a:pt x="456517" y="94573"/>
                  </a:lnTo>
                  <a:lnTo>
                    <a:pt x="277827" y="94573"/>
                  </a:lnTo>
                  <a:lnTo>
                    <a:pt x="234446" y="92821"/>
                  </a:lnTo>
                  <a:lnTo>
                    <a:pt x="202231" y="80578"/>
                  </a:lnTo>
                  <a:lnTo>
                    <a:pt x="177400" y="53423"/>
                  </a:lnTo>
                  <a:lnTo>
                    <a:pt x="164430" y="25019"/>
                  </a:lnTo>
                  <a:close/>
                </a:path>
                <a:path w="626745" h="594360">
                  <a:moveTo>
                    <a:pt x="396760" y="85407"/>
                  </a:moveTo>
                  <a:lnTo>
                    <a:pt x="380408" y="86583"/>
                  </a:lnTo>
                  <a:lnTo>
                    <a:pt x="336156" y="90258"/>
                  </a:lnTo>
                  <a:lnTo>
                    <a:pt x="277827" y="94573"/>
                  </a:lnTo>
                  <a:lnTo>
                    <a:pt x="456517" y="94573"/>
                  </a:lnTo>
                  <a:lnTo>
                    <a:pt x="449440" y="91352"/>
                  </a:lnTo>
                  <a:lnTo>
                    <a:pt x="424304" y="85926"/>
                  </a:lnTo>
                  <a:lnTo>
                    <a:pt x="396760" y="85407"/>
                  </a:lnTo>
                  <a:close/>
                </a:path>
              </a:pathLst>
            </a:custGeom>
            <a:solidFill>
              <a:srgbClr val="FCB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83422" y="2861629"/>
              <a:ext cx="626745" cy="594360"/>
            </a:xfrm>
            <a:custGeom>
              <a:avLst/>
              <a:gdLst/>
              <a:ahLst/>
              <a:cxnLst/>
              <a:rect l="l" t="t" r="r" b="b"/>
              <a:pathLst>
                <a:path w="626745" h="594360">
                  <a:moveTo>
                    <a:pt x="547497" y="258813"/>
                  </a:moveTo>
                  <a:lnTo>
                    <a:pt x="536243" y="193605"/>
                  </a:lnTo>
                  <a:lnTo>
                    <a:pt x="519706" y="153139"/>
                  </a:lnTo>
                  <a:lnTo>
                    <a:pt x="492137" y="116814"/>
                  </a:lnTo>
                  <a:lnTo>
                    <a:pt x="449440" y="91352"/>
                  </a:lnTo>
                  <a:lnTo>
                    <a:pt x="396760" y="85407"/>
                  </a:lnTo>
                  <a:lnTo>
                    <a:pt x="380408" y="86583"/>
                  </a:lnTo>
                  <a:lnTo>
                    <a:pt x="364829" y="87814"/>
                  </a:lnTo>
                  <a:lnTo>
                    <a:pt x="350065" y="89054"/>
                  </a:lnTo>
                  <a:lnTo>
                    <a:pt x="336156" y="90258"/>
                  </a:lnTo>
                  <a:lnTo>
                    <a:pt x="277827" y="94573"/>
                  </a:lnTo>
                  <a:lnTo>
                    <a:pt x="234446" y="92821"/>
                  </a:lnTo>
                  <a:lnTo>
                    <a:pt x="177400" y="53423"/>
                  </a:lnTo>
                  <a:lnTo>
                    <a:pt x="156171" y="6934"/>
                  </a:lnTo>
                  <a:lnTo>
                    <a:pt x="154647" y="2667"/>
                  </a:lnTo>
                  <a:lnTo>
                    <a:pt x="150228" y="0"/>
                  </a:lnTo>
                  <a:lnTo>
                    <a:pt x="102652" y="30667"/>
                  </a:lnTo>
                  <a:lnTo>
                    <a:pt x="72823" y="65601"/>
                  </a:lnTo>
                  <a:lnTo>
                    <a:pt x="50482" y="114338"/>
                  </a:lnTo>
                  <a:lnTo>
                    <a:pt x="45222" y="148892"/>
                  </a:lnTo>
                  <a:lnTo>
                    <a:pt x="47734" y="184643"/>
                  </a:lnTo>
                  <a:lnTo>
                    <a:pt x="57992" y="221478"/>
                  </a:lnTo>
                  <a:lnTo>
                    <a:pt x="75971" y="259283"/>
                  </a:lnTo>
                  <a:lnTo>
                    <a:pt x="45980" y="269630"/>
                  </a:lnTo>
                  <a:lnTo>
                    <a:pt x="21878" y="289264"/>
                  </a:lnTo>
                  <a:lnTo>
                    <a:pt x="5830" y="316047"/>
                  </a:lnTo>
                  <a:lnTo>
                    <a:pt x="0" y="347840"/>
                  </a:lnTo>
                  <a:lnTo>
                    <a:pt x="7061" y="382754"/>
                  </a:lnTo>
                  <a:lnTo>
                    <a:pt x="26308" y="411299"/>
                  </a:lnTo>
                  <a:lnTo>
                    <a:pt x="54831" y="430561"/>
                  </a:lnTo>
                  <a:lnTo>
                    <a:pt x="89725" y="437629"/>
                  </a:lnTo>
                  <a:lnTo>
                    <a:pt x="96189" y="437629"/>
                  </a:lnTo>
                  <a:lnTo>
                    <a:pt x="117320" y="480956"/>
                  </a:lnTo>
                  <a:lnTo>
                    <a:pt x="145863" y="518798"/>
                  </a:lnTo>
                  <a:lnTo>
                    <a:pt x="180809" y="550089"/>
                  </a:lnTo>
                  <a:lnTo>
                    <a:pt x="221149" y="573761"/>
                  </a:lnTo>
                  <a:lnTo>
                    <a:pt x="265872" y="588746"/>
                  </a:lnTo>
                  <a:lnTo>
                    <a:pt x="313969" y="593979"/>
                  </a:lnTo>
                  <a:lnTo>
                    <a:pt x="362053" y="588747"/>
                  </a:lnTo>
                  <a:lnTo>
                    <a:pt x="406764" y="573763"/>
                  </a:lnTo>
                  <a:lnTo>
                    <a:pt x="447092" y="550094"/>
                  </a:lnTo>
                  <a:lnTo>
                    <a:pt x="482028" y="518804"/>
                  </a:lnTo>
                  <a:lnTo>
                    <a:pt x="510562" y="480960"/>
                  </a:lnTo>
                  <a:lnTo>
                    <a:pt x="531685" y="437629"/>
                  </a:lnTo>
                  <a:lnTo>
                    <a:pt x="536790" y="437629"/>
                  </a:lnTo>
                  <a:lnTo>
                    <a:pt x="571677" y="430561"/>
                  </a:lnTo>
                  <a:lnTo>
                    <a:pt x="600197" y="411299"/>
                  </a:lnTo>
                  <a:lnTo>
                    <a:pt x="619442" y="382754"/>
                  </a:lnTo>
                  <a:lnTo>
                    <a:pt x="626503" y="347840"/>
                  </a:lnTo>
                  <a:lnTo>
                    <a:pt x="620406" y="315327"/>
                  </a:lnTo>
                  <a:lnTo>
                    <a:pt x="603659" y="288115"/>
                  </a:lnTo>
                  <a:lnTo>
                    <a:pt x="578583" y="268508"/>
                  </a:lnTo>
                  <a:lnTo>
                    <a:pt x="547497" y="258813"/>
                  </a:lnTo>
                  <a:close/>
                </a:path>
                <a:path w="626745" h="594360">
                  <a:moveTo>
                    <a:pt x="69608" y="119697"/>
                  </a:moveTo>
                  <a:lnTo>
                    <a:pt x="83971" y="85437"/>
                  </a:lnTo>
                  <a:lnTo>
                    <a:pt x="103793" y="58166"/>
                  </a:lnTo>
                  <a:lnTo>
                    <a:pt x="124554" y="37990"/>
                  </a:lnTo>
                  <a:lnTo>
                    <a:pt x="141732" y="25019"/>
                  </a:lnTo>
                  <a:lnTo>
                    <a:pt x="166506" y="72720"/>
                  </a:lnTo>
                  <a:lnTo>
                    <a:pt x="195956" y="100392"/>
                  </a:lnTo>
                  <a:lnTo>
                    <a:pt x="232635" y="112719"/>
                  </a:lnTo>
                  <a:lnTo>
                    <a:pt x="279093" y="114380"/>
                  </a:lnTo>
                  <a:lnTo>
                    <a:pt x="337883" y="110058"/>
                  </a:lnTo>
                  <a:lnTo>
                    <a:pt x="351715" y="108854"/>
                  </a:lnTo>
                  <a:lnTo>
                    <a:pt x="366395" y="107616"/>
                  </a:lnTo>
                  <a:lnTo>
                    <a:pt x="381874" y="106393"/>
                  </a:lnTo>
                  <a:lnTo>
                    <a:pt x="398106" y="105232"/>
                  </a:lnTo>
                  <a:lnTo>
                    <a:pt x="421463" y="105620"/>
                  </a:lnTo>
                  <a:lnTo>
                    <a:pt x="461734" y="118657"/>
                  </a:lnTo>
                  <a:lnTo>
                    <a:pt x="503209" y="164510"/>
                  </a:lnTo>
                  <a:lnTo>
                    <a:pt x="517921" y="202174"/>
                  </a:lnTo>
                  <a:lnTo>
                    <a:pt x="527723" y="261683"/>
                  </a:lnTo>
                  <a:lnTo>
                    <a:pt x="472672" y="258334"/>
                  </a:lnTo>
                  <a:lnTo>
                    <a:pt x="436360" y="231692"/>
                  </a:lnTo>
                  <a:lnTo>
                    <a:pt x="416139" y="200640"/>
                  </a:lnTo>
                  <a:lnTo>
                    <a:pt x="409359" y="184061"/>
                  </a:lnTo>
                  <a:lnTo>
                    <a:pt x="408241" y="180441"/>
                  </a:lnTo>
                  <a:lnTo>
                    <a:pt x="405168" y="177761"/>
                  </a:lnTo>
                  <a:lnTo>
                    <a:pt x="401421" y="177165"/>
                  </a:lnTo>
                  <a:lnTo>
                    <a:pt x="397649" y="176568"/>
                  </a:lnTo>
                  <a:lnTo>
                    <a:pt x="393915" y="178155"/>
                  </a:lnTo>
                  <a:lnTo>
                    <a:pt x="391731" y="181267"/>
                  </a:lnTo>
                  <a:lnTo>
                    <a:pt x="345034" y="229432"/>
                  </a:lnTo>
                  <a:lnTo>
                    <a:pt x="293555" y="258884"/>
                  </a:lnTo>
                  <a:lnTo>
                    <a:pt x="245650" y="274223"/>
                  </a:lnTo>
                  <a:lnTo>
                    <a:pt x="209677" y="280047"/>
                  </a:lnTo>
                  <a:lnTo>
                    <a:pt x="174951" y="281032"/>
                  </a:lnTo>
                  <a:lnTo>
                    <a:pt x="143470" y="277461"/>
                  </a:lnTo>
                  <a:lnTo>
                    <a:pt x="98475" y="258292"/>
                  </a:lnTo>
                  <a:lnTo>
                    <a:pt x="79477" y="221715"/>
                  </a:lnTo>
                  <a:lnTo>
                    <a:pt x="65018" y="152295"/>
                  </a:lnTo>
                  <a:lnTo>
                    <a:pt x="69608" y="119697"/>
                  </a:lnTo>
                  <a:close/>
                </a:path>
              </a:pathLst>
            </a:custGeom>
            <a:ln w="12700">
              <a:solidFill>
                <a:srgbClr val="FCBE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6935" y="3134019"/>
              <a:ext cx="82499" cy="1517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283283" y="3068398"/>
              <a:ext cx="428625" cy="367665"/>
            </a:xfrm>
            <a:custGeom>
              <a:avLst/>
              <a:gdLst/>
              <a:ahLst/>
              <a:cxnLst/>
              <a:rect l="l" t="t" r="r" b="b"/>
              <a:pathLst>
                <a:path w="428625" h="367664">
                  <a:moveTo>
                    <a:pt x="214109" y="367334"/>
                  </a:moveTo>
                  <a:lnTo>
                    <a:pt x="171013" y="362729"/>
                  </a:lnTo>
                  <a:lnTo>
                    <a:pt x="130848" y="349526"/>
                  </a:lnTo>
                  <a:lnTo>
                    <a:pt x="94482" y="328640"/>
                  </a:lnTo>
                  <a:lnTo>
                    <a:pt x="62782" y="300990"/>
                  </a:lnTo>
                  <a:lnTo>
                    <a:pt x="36616" y="267490"/>
                  </a:lnTo>
                  <a:lnTo>
                    <a:pt x="16852" y="229060"/>
                  </a:lnTo>
                  <a:lnTo>
                    <a:pt x="4357" y="186614"/>
                  </a:lnTo>
                  <a:lnTo>
                    <a:pt x="0" y="141071"/>
                  </a:lnTo>
                  <a:lnTo>
                    <a:pt x="0" y="76581"/>
                  </a:lnTo>
                  <a:lnTo>
                    <a:pt x="17201" y="84213"/>
                  </a:lnTo>
                  <a:lnTo>
                    <a:pt x="37295" y="89800"/>
                  </a:lnTo>
                  <a:lnTo>
                    <a:pt x="59819" y="93231"/>
                  </a:lnTo>
                  <a:lnTo>
                    <a:pt x="84315" y="94399"/>
                  </a:lnTo>
                  <a:lnTo>
                    <a:pt x="91031" y="94317"/>
                  </a:lnTo>
                  <a:lnTo>
                    <a:pt x="147758" y="87368"/>
                  </a:lnTo>
                  <a:lnTo>
                    <a:pt x="195722" y="72755"/>
                  </a:lnTo>
                  <a:lnTo>
                    <a:pt x="248111" y="45031"/>
                  </a:lnTo>
                  <a:lnTo>
                    <a:pt x="297433" y="0"/>
                  </a:lnTo>
                  <a:lnTo>
                    <a:pt x="313158" y="26709"/>
                  </a:lnTo>
                  <a:lnTo>
                    <a:pt x="339332" y="54625"/>
                  </a:lnTo>
                  <a:lnTo>
                    <a:pt x="377235" y="74012"/>
                  </a:lnTo>
                  <a:lnTo>
                    <a:pt x="428142" y="75133"/>
                  </a:lnTo>
                  <a:lnTo>
                    <a:pt x="428142" y="141071"/>
                  </a:lnTo>
                  <a:lnTo>
                    <a:pt x="423786" y="186614"/>
                  </a:lnTo>
                  <a:lnTo>
                    <a:pt x="411296" y="229060"/>
                  </a:lnTo>
                  <a:lnTo>
                    <a:pt x="391539" y="267490"/>
                  </a:lnTo>
                  <a:lnTo>
                    <a:pt x="365383" y="300990"/>
                  </a:lnTo>
                  <a:lnTo>
                    <a:pt x="333695" y="328640"/>
                  </a:lnTo>
                  <a:lnTo>
                    <a:pt x="297342" y="349526"/>
                  </a:lnTo>
                  <a:lnTo>
                    <a:pt x="257190" y="362729"/>
                  </a:lnTo>
                  <a:lnTo>
                    <a:pt x="214109" y="367334"/>
                  </a:lnTo>
                  <a:close/>
                </a:path>
              </a:pathLst>
            </a:custGeom>
            <a:ln w="12700">
              <a:solidFill>
                <a:srgbClr val="FCBE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5298" y="3134222"/>
              <a:ext cx="81102" cy="151447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8204880" y="4328579"/>
            <a:ext cx="507365" cy="568325"/>
            <a:chOff x="8204880" y="4328579"/>
            <a:chExt cx="507365" cy="568325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8363" y="4658029"/>
              <a:ext cx="140157" cy="23882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210398" y="4334097"/>
              <a:ext cx="496570" cy="557530"/>
            </a:xfrm>
            <a:custGeom>
              <a:avLst/>
              <a:gdLst/>
              <a:ahLst/>
              <a:cxnLst/>
              <a:rect l="l" t="t" r="r" b="b"/>
              <a:pathLst>
                <a:path w="496570" h="557529">
                  <a:moveTo>
                    <a:pt x="253669" y="0"/>
                  </a:moveTo>
                  <a:lnTo>
                    <a:pt x="242417" y="0"/>
                  </a:lnTo>
                  <a:lnTo>
                    <a:pt x="237845" y="4572"/>
                  </a:lnTo>
                  <a:lnTo>
                    <a:pt x="237845" y="59194"/>
                  </a:lnTo>
                  <a:lnTo>
                    <a:pt x="217177" y="68205"/>
                  </a:lnTo>
                  <a:lnTo>
                    <a:pt x="161416" y="108425"/>
                  </a:lnTo>
                  <a:lnTo>
                    <a:pt x="138226" y="141211"/>
                  </a:lnTo>
                  <a:lnTo>
                    <a:pt x="124714" y="189272"/>
                  </a:lnTo>
                  <a:lnTo>
                    <a:pt x="125518" y="214222"/>
                  </a:lnTo>
                  <a:lnTo>
                    <a:pt x="131432" y="238734"/>
                  </a:lnTo>
                  <a:lnTo>
                    <a:pt x="118378" y="240949"/>
                  </a:lnTo>
                  <a:lnTo>
                    <a:pt x="84747" y="260819"/>
                  </a:lnTo>
                  <a:lnTo>
                    <a:pt x="68473" y="297131"/>
                  </a:lnTo>
                  <a:lnTo>
                    <a:pt x="67957" y="310629"/>
                  </a:lnTo>
                  <a:lnTo>
                    <a:pt x="67957" y="339788"/>
                  </a:lnTo>
                  <a:lnTo>
                    <a:pt x="20396" y="339788"/>
                  </a:lnTo>
                  <a:lnTo>
                    <a:pt x="20396" y="289979"/>
                  </a:lnTo>
                  <a:lnTo>
                    <a:pt x="15824" y="285419"/>
                  </a:lnTo>
                  <a:lnTo>
                    <a:pt x="4572" y="285419"/>
                  </a:lnTo>
                  <a:lnTo>
                    <a:pt x="0" y="289979"/>
                  </a:lnTo>
                  <a:lnTo>
                    <a:pt x="0" y="552678"/>
                  </a:lnTo>
                  <a:lnTo>
                    <a:pt x="4572" y="557237"/>
                  </a:lnTo>
                  <a:lnTo>
                    <a:pt x="15824" y="557237"/>
                  </a:lnTo>
                  <a:lnTo>
                    <a:pt x="20396" y="552678"/>
                  </a:lnTo>
                  <a:lnTo>
                    <a:pt x="20396" y="360172"/>
                  </a:lnTo>
                  <a:lnTo>
                    <a:pt x="83781" y="360172"/>
                  </a:lnTo>
                  <a:lnTo>
                    <a:pt x="88353" y="355612"/>
                  </a:lnTo>
                  <a:lnTo>
                    <a:pt x="88353" y="309206"/>
                  </a:lnTo>
                  <a:lnTo>
                    <a:pt x="88721" y="299787"/>
                  </a:lnTo>
                  <a:lnTo>
                    <a:pt x="118883" y="262293"/>
                  </a:lnTo>
                  <a:lnTo>
                    <a:pt x="152209" y="258229"/>
                  </a:lnTo>
                  <a:lnTo>
                    <a:pt x="156768" y="253669"/>
                  </a:lnTo>
                  <a:lnTo>
                    <a:pt x="156768" y="246164"/>
                  </a:lnTo>
                  <a:lnTo>
                    <a:pt x="156260" y="244335"/>
                  </a:lnTo>
                  <a:lnTo>
                    <a:pt x="155282" y="242747"/>
                  </a:lnTo>
                  <a:lnTo>
                    <a:pt x="147044" y="220046"/>
                  </a:lnTo>
                  <a:lnTo>
                    <a:pt x="147564" y="172762"/>
                  </a:lnTo>
                  <a:lnTo>
                    <a:pt x="178185" y="120262"/>
                  </a:lnTo>
                  <a:lnTo>
                    <a:pt x="230740" y="84334"/>
                  </a:lnTo>
                  <a:lnTo>
                    <a:pt x="247840" y="77203"/>
                  </a:lnTo>
                  <a:lnTo>
                    <a:pt x="264931" y="84315"/>
                  </a:lnTo>
                  <a:lnTo>
                    <a:pt x="290396" y="98436"/>
                  </a:lnTo>
                  <a:lnTo>
                    <a:pt x="317468" y="120203"/>
                  </a:lnTo>
                  <a:lnTo>
                    <a:pt x="339382" y="150253"/>
                  </a:lnTo>
                  <a:lnTo>
                    <a:pt x="350404" y="186062"/>
                  </a:lnTo>
                  <a:lnTo>
                    <a:pt x="349873" y="215074"/>
                  </a:lnTo>
                  <a:lnTo>
                    <a:pt x="344402" y="234799"/>
                  </a:lnTo>
                  <a:lnTo>
                    <a:pt x="340601" y="242747"/>
                  </a:lnTo>
                  <a:lnTo>
                    <a:pt x="337667" y="247548"/>
                  </a:lnTo>
                  <a:lnTo>
                    <a:pt x="339191" y="253822"/>
                  </a:lnTo>
                  <a:lnTo>
                    <a:pt x="345655" y="257759"/>
                  </a:lnTo>
                  <a:lnTo>
                    <a:pt x="347560" y="258279"/>
                  </a:lnTo>
                  <a:lnTo>
                    <a:pt x="349504" y="258241"/>
                  </a:lnTo>
                  <a:lnTo>
                    <a:pt x="364407" y="259257"/>
                  </a:lnTo>
                  <a:lnTo>
                    <a:pt x="401545" y="282114"/>
                  </a:lnTo>
                  <a:lnTo>
                    <a:pt x="407733" y="310159"/>
                  </a:lnTo>
                  <a:lnTo>
                    <a:pt x="407733" y="355612"/>
                  </a:lnTo>
                  <a:lnTo>
                    <a:pt x="412305" y="360172"/>
                  </a:lnTo>
                  <a:lnTo>
                    <a:pt x="475691" y="360172"/>
                  </a:lnTo>
                  <a:lnTo>
                    <a:pt x="475691" y="552678"/>
                  </a:lnTo>
                  <a:lnTo>
                    <a:pt x="480263" y="557237"/>
                  </a:lnTo>
                  <a:lnTo>
                    <a:pt x="491515" y="557237"/>
                  </a:lnTo>
                  <a:lnTo>
                    <a:pt x="496087" y="552678"/>
                  </a:lnTo>
                  <a:lnTo>
                    <a:pt x="496087" y="289979"/>
                  </a:lnTo>
                  <a:lnTo>
                    <a:pt x="491515" y="285419"/>
                  </a:lnTo>
                  <a:lnTo>
                    <a:pt x="485889" y="285419"/>
                  </a:lnTo>
                  <a:lnTo>
                    <a:pt x="480263" y="285419"/>
                  </a:lnTo>
                  <a:lnTo>
                    <a:pt x="475691" y="289979"/>
                  </a:lnTo>
                  <a:lnTo>
                    <a:pt x="475691" y="339788"/>
                  </a:lnTo>
                  <a:lnTo>
                    <a:pt x="428129" y="339788"/>
                  </a:lnTo>
                  <a:lnTo>
                    <a:pt x="428129" y="310629"/>
                  </a:lnTo>
                  <a:lnTo>
                    <a:pt x="427656" y="297147"/>
                  </a:lnTo>
                  <a:lnTo>
                    <a:pt x="411543" y="260819"/>
                  </a:lnTo>
                  <a:lnTo>
                    <a:pt x="377912" y="240949"/>
                  </a:lnTo>
                  <a:lnTo>
                    <a:pt x="364858" y="238734"/>
                  </a:lnTo>
                  <a:lnTo>
                    <a:pt x="370772" y="214222"/>
                  </a:lnTo>
                  <a:lnTo>
                    <a:pt x="367322" y="164673"/>
                  </a:lnTo>
                  <a:lnTo>
                    <a:pt x="334756" y="108425"/>
                  </a:lnTo>
                  <a:lnTo>
                    <a:pt x="278912" y="68205"/>
                  </a:lnTo>
                  <a:lnTo>
                    <a:pt x="258241" y="59194"/>
                  </a:lnTo>
                  <a:lnTo>
                    <a:pt x="258241" y="4572"/>
                  </a:lnTo>
                  <a:lnTo>
                    <a:pt x="253669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10398" y="4334097"/>
              <a:ext cx="496570" cy="557530"/>
            </a:xfrm>
            <a:custGeom>
              <a:avLst/>
              <a:gdLst/>
              <a:ahLst/>
              <a:cxnLst/>
              <a:rect l="l" t="t" r="r" b="b"/>
              <a:pathLst>
                <a:path w="496570" h="557529">
                  <a:moveTo>
                    <a:pt x="485889" y="285419"/>
                  </a:moveTo>
                  <a:lnTo>
                    <a:pt x="480263" y="285419"/>
                  </a:lnTo>
                  <a:lnTo>
                    <a:pt x="475691" y="289979"/>
                  </a:lnTo>
                  <a:lnTo>
                    <a:pt x="475691" y="295617"/>
                  </a:lnTo>
                  <a:lnTo>
                    <a:pt x="475691" y="339788"/>
                  </a:lnTo>
                  <a:lnTo>
                    <a:pt x="428129" y="339788"/>
                  </a:lnTo>
                  <a:lnTo>
                    <a:pt x="428129" y="310629"/>
                  </a:lnTo>
                  <a:lnTo>
                    <a:pt x="427656" y="297147"/>
                  </a:lnTo>
                  <a:lnTo>
                    <a:pt x="411543" y="260819"/>
                  </a:lnTo>
                  <a:lnTo>
                    <a:pt x="377912" y="240949"/>
                  </a:lnTo>
                  <a:lnTo>
                    <a:pt x="364858" y="238734"/>
                  </a:lnTo>
                  <a:lnTo>
                    <a:pt x="370772" y="214222"/>
                  </a:lnTo>
                  <a:lnTo>
                    <a:pt x="367322" y="164673"/>
                  </a:lnTo>
                  <a:lnTo>
                    <a:pt x="334756" y="108425"/>
                  </a:lnTo>
                  <a:lnTo>
                    <a:pt x="278912" y="68205"/>
                  </a:lnTo>
                  <a:lnTo>
                    <a:pt x="258241" y="59194"/>
                  </a:lnTo>
                  <a:lnTo>
                    <a:pt x="258241" y="10198"/>
                  </a:lnTo>
                  <a:lnTo>
                    <a:pt x="258241" y="4572"/>
                  </a:lnTo>
                  <a:lnTo>
                    <a:pt x="253669" y="0"/>
                  </a:lnTo>
                  <a:lnTo>
                    <a:pt x="248043" y="0"/>
                  </a:lnTo>
                  <a:lnTo>
                    <a:pt x="242417" y="0"/>
                  </a:lnTo>
                  <a:lnTo>
                    <a:pt x="237845" y="4572"/>
                  </a:lnTo>
                  <a:lnTo>
                    <a:pt x="237845" y="10198"/>
                  </a:lnTo>
                  <a:lnTo>
                    <a:pt x="237845" y="59194"/>
                  </a:lnTo>
                  <a:lnTo>
                    <a:pt x="189717" y="84353"/>
                  </a:lnTo>
                  <a:lnTo>
                    <a:pt x="138226" y="141211"/>
                  </a:lnTo>
                  <a:lnTo>
                    <a:pt x="124714" y="189272"/>
                  </a:lnTo>
                  <a:lnTo>
                    <a:pt x="125518" y="214222"/>
                  </a:lnTo>
                  <a:lnTo>
                    <a:pt x="131432" y="238734"/>
                  </a:lnTo>
                  <a:lnTo>
                    <a:pt x="118378" y="240949"/>
                  </a:lnTo>
                  <a:lnTo>
                    <a:pt x="84747" y="260819"/>
                  </a:lnTo>
                  <a:lnTo>
                    <a:pt x="68473" y="297131"/>
                  </a:lnTo>
                  <a:lnTo>
                    <a:pt x="67957" y="310629"/>
                  </a:lnTo>
                  <a:lnTo>
                    <a:pt x="67957" y="339788"/>
                  </a:lnTo>
                  <a:lnTo>
                    <a:pt x="20396" y="339788"/>
                  </a:lnTo>
                  <a:lnTo>
                    <a:pt x="20396" y="295617"/>
                  </a:lnTo>
                  <a:lnTo>
                    <a:pt x="20396" y="289979"/>
                  </a:lnTo>
                  <a:lnTo>
                    <a:pt x="15824" y="285419"/>
                  </a:lnTo>
                  <a:lnTo>
                    <a:pt x="10198" y="285419"/>
                  </a:lnTo>
                  <a:lnTo>
                    <a:pt x="4572" y="285419"/>
                  </a:lnTo>
                  <a:lnTo>
                    <a:pt x="0" y="289979"/>
                  </a:lnTo>
                  <a:lnTo>
                    <a:pt x="0" y="295617"/>
                  </a:lnTo>
                  <a:lnTo>
                    <a:pt x="0" y="547052"/>
                  </a:lnTo>
                  <a:lnTo>
                    <a:pt x="0" y="552678"/>
                  </a:lnTo>
                  <a:lnTo>
                    <a:pt x="4572" y="557237"/>
                  </a:lnTo>
                  <a:lnTo>
                    <a:pt x="10198" y="557237"/>
                  </a:lnTo>
                  <a:lnTo>
                    <a:pt x="15824" y="557237"/>
                  </a:lnTo>
                  <a:lnTo>
                    <a:pt x="20396" y="552678"/>
                  </a:lnTo>
                  <a:lnTo>
                    <a:pt x="20396" y="547052"/>
                  </a:lnTo>
                  <a:lnTo>
                    <a:pt x="20396" y="360172"/>
                  </a:lnTo>
                  <a:lnTo>
                    <a:pt x="78155" y="360172"/>
                  </a:lnTo>
                  <a:lnTo>
                    <a:pt x="83781" y="360172"/>
                  </a:lnTo>
                  <a:lnTo>
                    <a:pt x="88353" y="355612"/>
                  </a:lnTo>
                  <a:lnTo>
                    <a:pt x="88353" y="349973"/>
                  </a:lnTo>
                  <a:lnTo>
                    <a:pt x="88353" y="310159"/>
                  </a:lnTo>
                  <a:lnTo>
                    <a:pt x="88353" y="309206"/>
                  </a:lnTo>
                  <a:lnTo>
                    <a:pt x="88721" y="299787"/>
                  </a:lnTo>
                  <a:lnTo>
                    <a:pt x="118883" y="262293"/>
                  </a:lnTo>
                  <a:lnTo>
                    <a:pt x="152209" y="258229"/>
                  </a:lnTo>
                  <a:lnTo>
                    <a:pt x="156768" y="253669"/>
                  </a:lnTo>
                  <a:lnTo>
                    <a:pt x="156768" y="248031"/>
                  </a:lnTo>
                  <a:lnTo>
                    <a:pt x="156768" y="246164"/>
                  </a:lnTo>
                  <a:lnTo>
                    <a:pt x="156260" y="244335"/>
                  </a:lnTo>
                  <a:lnTo>
                    <a:pt x="155282" y="242747"/>
                  </a:lnTo>
                  <a:lnTo>
                    <a:pt x="147044" y="220046"/>
                  </a:lnTo>
                  <a:lnTo>
                    <a:pt x="144475" y="196372"/>
                  </a:lnTo>
                  <a:lnTo>
                    <a:pt x="147564" y="172762"/>
                  </a:lnTo>
                  <a:lnTo>
                    <a:pt x="178185" y="120262"/>
                  </a:lnTo>
                  <a:lnTo>
                    <a:pt x="230740" y="84334"/>
                  </a:lnTo>
                  <a:lnTo>
                    <a:pt x="247840" y="77203"/>
                  </a:lnTo>
                  <a:lnTo>
                    <a:pt x="264931" y="84315"/>
                  </a:lnTo>
                  <a:lnTo>
                    <a:pt x="290396" y="98436"/>
                  </a:lnTo>
                  <a:lnTo>
                    <a:pt x="317468" y="120203"/>
                  </a:lnTo>
                  <a:lnTo>
                    <a:pt x="339382" y="150253"/>
                  </a:lnTo>
                  <a:lnTo>
                    <a:pt x="350404" y="186062"/>
                  </a:lnTo>
                  <a:lnTo>
                    <a:pt x="349873" y="215074"/>
                  </a:lnTo>
                  <a:lnTo>
                    <a:pt x="344402" y="234799"/>
                  </a:lnTo>
                  <a:lnTo>
                    <a:pt x="340601" y="242747"/>
                  </a:lnTo>
                  <a:lnTo>
                    <a:pt x="337667" y="247548"/>
                  </a:lnTo>
                  <a:lnTo>
                    <a:pt x="339191" y="253822"/>
                  </a:lnTo>
                  <a:lnTo>
                    <a:pt x="344004" y="256755"/>
                  </a:lnTo>
                  <a:lnTo>
                    <a:pt x="345655" y="257759"/>
                  </a:lnTo>
                  <a:lnTo>
                    <a:pt x="347560" y="258279"/>
                  </a:lnTo>
                  <a:lnTo>
                    <a:pt x="349504" y="258241"/>
                  </a:lnTo>
                  <a:lnTo>
                    <a:pt x="364407" y="259257"/>
                  </a:lnTo>
                  <a:lnTo>
                    <a:pt x="401545" y="282114"/>
                  </a:lnTo>
                  <a:lnTo>
                    <a:pt x="407733" y="309130"/>
                  </a:lnTo>
                  <a:lnTo>
                    <a:pt x="407733" y="310159"/>
                  </a:lnTo>
                  <a:lnTo>
                    <a:pt x="407733" y="349973"/>
                  </a:lnTo>
                  <a:lnTo>
                    <a:pt x="407733" y="355612"/>
                  </a:lnTo>
                  <a:lnTo>
                    <a:pt x="412305" y="360172"/>
                  </a:lnTo>
                  <a:lnTo>
                    <a:pt x="417931" y="360172"/>
                  </a:lnTo>
                  <a:lnTo>
                    <a:pt x="475691" y="360172"/>
                  </a:lnTo>
                  <a:lnTo>
                    <a:pt x="475691" y="547052"/>
                  </a:lnTo>
                  <a:lnTo>
                    <a:pt x="475691" y="552678"/>
                  </a:lnTo>
                  <a:lnTo>
                    <a:pt x="480263" y="557237"/>
                  </a:lnTo>
                  <a:lnTo>
                    <a:pt x="485889" y="557237"/>
                  </a:lnTo>
                  <a:lnTo>
                    <a:pt x="491515" y="557237"/>
                  </a:lnTo>
                  <a:lnTo>
                    <a:pt x="496087" y="552678"/>
                  </a:lnTo>
                  <a:lnTo>
                    <a:pt x="496087" y="547052"/>
                  </a:lnTo>
                  <a:lnTo>
                    <a:pt x="496087" y="295617"/>
                  </a:lnTo>
                  <a:lnTo>
                    <a:pt x="496087" y="289979"/>
                  </a:lnTo>
                  <a:lnTo>
                    <a:pt x="491515" y="285419"/>
                  </a:lnTo>
                  <a:lnTo>
                    <a:pt x="485889" y="285419"/>
                  </a:lnTo>
                  <a:close/>
                </a:path>
              </a:pathLst>
            </a:custGeom>
            <a:ln w="11036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929615" y="2812488"/>
            <a:ext cx="496570" cy="602615"/>
            <a:chOff x="1929615" y="2812488"/>
            <a:chExt cx="496570" cy="602615"/>
          </a:xfrm>
        </p:grpSpPr>
        <p:sp>
          <p:nvSpPr>
            <p:cNvPr id="54" name="object 54"/>
            <p:cNvSpPr/>
            <p:nvPr/>
          </p:nvSpPr>
          <p:spPr>
            <a:xfrm>
              <a:off x="1935965" y="2818838"/>
              <a:ext cx="483870" cy="589915"/>
            </a:xfrm>
            <a:custGeom>
              <a:avLst/>
              <a:gdLst/>
              <a:ahLst/>
              <a:cxnLst/>
              <a:rect l="l" t="t" r="r" b="b"/>
              <a:pathLst>
                <a:path w="483869" h="589914">
                  <a:moveTo>
                    <a:pt x="149440" y="0"/>
                  </a:moveTo>
                  <a:lnTo>
                    <a:pt x="100618" y="7521"/>
                  </a:lnTo>
                  <a:lnTo>
                    <a:pt x="58826" y="33845"/>
                  </a:lnTo>
                  <a:lnTo>
                    <a:pt x="29624" y="76184"/>
                  </a:lnTo>
                  <a:lnTo>
                    <a:pt x="19405" y="126580"/>
                  </a:lnTo>
                  <a:lnTo>
                    <a:pt x="20407" y="142842"/>
                  </a:lnTo>
                  <a:lnTo>
                    <a:pt x="23366" y="158800"/>
                  </a:lnTo>
                  <a:lnTo>
                    <a:pt x="28237" y="174283"/>
                  </a:lnTo>
                  <a:lnTo>
                    <a:pt x="34975" y="189115"/>
                  </a:lnTo>
                  <a:lnTo>
                    <a:pt x="38381" y="199087"/>
                  </a:lnTo>
                  <a:lnTo>
                    <a:pt x="38812" y="209410"/>
                  </a:lnTo>
                  <a:lnTo>
                    <a:pt x="36331" y="219437"/>
                  </a:lnTo>
                  <a:lnTo>
                    <a:pt x="31000" y="228523"/>
                  </a:lnTo>
                  <a:lnTo>
                    <a:pt x="17614" y="248926"/>
                  </a:lnTo>
                  <a:lnTo>
                    <a:pt x="7875" y="271121"/>
                  </a:lnTo>
                  <a:lnTo>
                    <a:pt x="1948" y="294623"/>
                  </a:lnTo>
                  <a:lnTo>
                    <a:pt x="0" y="318947"/>
                  </a:lnTo>
                  <a:lnTo>
                    <a:pt x="9338" y="371971"/>
                  </a:lnTo>
                  <a:lnTo>
                    <a:pt x="34959" y="416513"/>
                  </a:lnTo>
                  <a:lnTo>
                    <a:pt x="73273" y="448290"/>
                  </a:lnTo>
                  <a:lnTo>
                    <a:pt x="120688" y="463016"/>
                  </a:lnTo>
                  <a:lnTo>
                    <a:pt x="123139" y="463016"/>
                  </a:lnTo>
                  <a:lnTo>
                    <a:pt x="126060" y="463410"/>
                  </a:lnTo>
                  <a:lnTo>
                    <a:pt x="129171" y="463473"/>
                  </a:lnTo>
                  <a:lnTo>
                    <a:pt x="129171" y="585076"/>
                  </a:lnTo>
                  <a:lnTo>
                    <a:pt x="133616" y="589534"/>
                  </a:lnTo>
                  <a:lnTo>
                    <a:pt x="144589" y="589534"/>
                  </a:lnTo>
                  <a:lnTo>
                    <a:pt x="149034" y="585076"/>
                  </a:lnTo>
                  <a:lnTo>
                    <a:pt x="149034" y="463677"/>
                  </a:lnTo>
                  <a:lnTo>
                    <a:pt x="155663" y="463677"/>
                  </a:lnTo>
                  <a:lnTo>
                    <a:pt x="214730" y="447490"/>
                  </a:lnTo>
                  <a:lnTo>
                    <a:pt x="219957" y="443801"/>
                  </a:lnTo>
                  <a:lnTo>
                    <a:pt x="129171" y="443801"/>
                  </a:lnTo>
                  <a:lnTo>
                    <a:pt x="122542" y="443407"/>
                  </a:lnTo>
                  <a:lnTo>
                    <a:pt x="82219" y="430732"/>
                  </a:lnTo>
                  <a:lnTo>
                    <a:pt x="49625" y="403328"/>
                  </a:lnTo>
                  <a:lnTo>
                    <a:pt x="27823" y="364896"/>
                  </a:lnTo>
                  <a:lnTo>
                    <a:pt x="19875" y="319138"/>
                  </a:lnTo>
                  <a:lnTo>
                    <a:pt x="21468" y="298098"/>
                  </a:lnTo>
                  <a:lnTo>
                    <a:pt x="26511" y="277756"/>
                  </a:lnTo>
                  <a:lnTo>
                    <a:pt x="34859" y="258532"/>
                  </a:lnTo>
                  <a:lnTo>
                    <a:pt x="46367" y="240842"/>
                  </a:lnTo>
                  <a:lnTo>
                    <a:pt x="54531" y="226755"/>
                  </a:lnTo>
                  <a:lnTo>
                    <a:pt x="58172" y="211715"/>
                  </a:lnTo>
                  <a:lnTo>
                    <a:pt x="58202" y="209410"/>
                  </a:lnTo>
                  <a:lnTo>
                    <a:pt x="57542" y="195288"/>
                  </a:lnTo>
                  <a:lnTo>
                    <a:pt x="52196" y="179908"/>
                  </a:lnTo>
                  <a:lnTo>
                    <a:pt x="46483" y="167341"/>
                  </a:lnTo>
                  <a:lnTo>
                    <a:pt x="42344" y="154219"/>
                  </a:lnTo>
                  <a:lnTo>
                    <a:pt x="39820" y="140692"/>
                  </a:lnTo>
                  <a:lnTo>
                    <a:pt x="38950" y="126911"/>
                  </a:lnTo>
                  <a:lnTo>
                    <a:pt x="41122" y="105159"/>
                  </a:lnTo>
                  <a:lnTo>
                    <a:pt x="57942" y="65505"/>
                  </a:lnTo>
                  <a:lnTo>
                    <a:pt x="88576" y="35704"/>
                  </a:lnTo>
                  <a:lnTo>
                    <a:pt x="127395" y="20995"/>
                  </a:lnTo>
                  <a:lnTo>
                    <a:pt x="148450" y="19875"/>
                  </a:lnTo>
                  <a:lnTo>
                    <a:pt x="208031" y="19875"/>
                  </a:lnTo>
                  <a:lnTo>
                    <a:pt x="187274" y="8013"/>
                  </a:lnTo>
                  <a:lnTo>
                    <a:pt x="149440" y="0"/>
                  </a:lnTo>
                  <a:close/>
                </a:path>
                <a:path w="483869" h="589914">
                  <a:moveTo>
                    <a:pt x="282052" y="413867"/>
                  </a:moveTo>
                  <a:lnTo>
                    <a:pt x="253237" y="413867"/>
                  </a:lnTo>
                  <a:lnTo>
                    <a:pt x="269636" y="431504"/>
                  </a:lnTo>
                  <a:lnTo>
                    <a:pt x="289090" y="445284"/>
                  </a:lnTo>
                  <a:lnTo>
                    <a:pt x="310934" y="454829"/>
                  </a:lnTo>
                  <a:lnTo>
                    <a:pt x="334505" y="459765"/>
                  </a:lnTo>
                  <a:lnTo>
                    <a:pt x="338086" y="459765"/>
                  </a:lnTo>
                  <a:lnTo>
                    <a:pt x="342785" y="460298"/>
                  </a:lnTo>
                  <a:lnTo>
                    <a:pt x="347751" y="460362"/>
                  </a:lnTo>
                  <a:lnTo>
                    <a:pt x="347751" y="585076"/>
                  </a:lnTo>
                  <a:lnTo>
                    <a:pt x="352209" y="589534"/>
                  </a:lnTo>
                  <a:lnTo>
                    <a:pt x="363181" y="589534"/>
                  </a:lnTo>
                  <a:lnTo>
                    <a:pt x="367626" y="585076"/>
                  </a:lnTo>
                  <a:lnTo>
                    <a:pt x="367626" y="460362"/>
                  </a:lnTo>
                  <a:lnTo>
                    <a:pt x="375183" y="459905"/>
                  </a:lnTo>
                  <a:lnTo>
                    <a:pt x="417737" y="447063"/>
                  </a:lnTo>
                  <a:lnTo>
                    <a:pt x="425776" y="440486"/>
                  </a:lnTo>
                  <a:lnTo>
                    <a:pt x="339140" y="440486"/>
                  </a:lnTo>
                  <a:lnTo>
                    <a:pt x="336168" y="440029"/>
                  </a:lnTo>
                  <a:lnTo>
                    <a:pt x="300381" y="429000"/>
                  </a:lnTo>
                  <a:lnTo>
                    <a:pt x="282052" y="413867"/>
                  </a:lnTo>
                  <a:close/>
                </a:path>
                <a:path w="483869" h="589914">
                  <a:moveTo>
                    <a:pt x="72555" y="293941"/>
                  </a:moveTo>
                  <a:lnTo>
                    <a:pt x="66268" y="294157"/>
                  </a:lnTo>
                  <a:lnTo>
                    <a:pt x="58978" y="301993"/>
                  </a:lnTo>
                  <a:lnTo>
                    <a:pt x="58978" y="307911"/>
                  </a:lnTo>
                  <a:lnTo>
                    <a:pt x="62534" y="311721"/>
                  </a:lnTo>
                  <a:lnTo>
                    <a:pt x="128765" y="377964"/>
                  </a:lnTo>
                  <a:lnTo>
                    <a:pt x="129171" y="377964"/>
                  </a:lnTo>
                  <a:lnTo>
                    <a:pt x="129171" y="443801"/>
                  </a:lnTo>
                  <a:lnTo>
                    <a:pt x="219957" y="443801"/>
                  </a:lnTo>
                  <a:lnTo>
                    <a:pt x="220137" y="443674"/>
                  </a:lnTo>
                  <a:lnTo>
                    <a:pt x="149034" y="443674"/>
                  </a:lnTo>
                  <a:lnTo>
                    <a:pt x="149034" y="350278"/>
                  </a:lnTo>
                  <a:lnTo>
                    <a:pt x="129171" y="350278"/>
                  </a:lnTo>
                  <a:lnTo>
                    <a:pt x="76580" y="297675"/>
                  </a:lnTo>
                  <a:lnTo>
                    <a:pt x="72555" y="293941"/>
                  </a:lnTo>
                  <a:close/>
                </a:path>
                <a:path w="483869" h="589914">
                  <a:moveTo>
                    <a:pt x="208031" y="19875"/>
                  </a:moveTo>
                  <a:lnTo>
                    <a:pt x="148450" y="19875"/>
                  </a:lnTo>
                  <a:lnTo>
                    <a:pt x="180228" y="26589"/>
                  </a:lnTo>
                  <a:lnTo>
                    <a:pt x="207802" y="42335"/>
                  </a:lnTo>
                  <a:lnTo>
                    <a:pt x="229344" y="65663"/>
                  </a:lnTo>
                  <a:lnTo>
                    <a:pt x="243027" y="95123"/>
                  </a:lnTo>
                  <a:lnTo>
                    <a:pt x="247007" y="116808"/>
                  </a:lnTo>
                  <a:lnTo>
                    <a:pt x="246780" y="138658"/>
                  </a:lnTo>
                  <a:lnTo>
                    <a:pt x="242409" y="160070"/>
                  </a:lnTo>
                  <a:lnTo>
                    <a:pt x="233959" y="180441"/>
                  </a:lnTo>
                  <a:lnTo>
                    <a:pt x="228610" y="195792"/>
                  </a:lnTo>
                  <a:lnTo>
                    <a:pt x="227948" y="209410"/>
                  </a:lnTo>
                  <a:lnTo>
                    <a:pt x="227869" y="211855"/>
                  </a:lnTo>
                  <a:lnTo>
                    <a:pt x="231546" y="227218"/>
                  </a:lnTo>
                  <a:lnTo>
                    <a:pt x="239648" y="241312"/>
                  </a:lnTo>
                  <a:lnTo>
                    <a:pt x="243357" y="245922"/>
                  </a:lnTo>
                  <a:lnTo>
                    <a:pt x="246786" y="250748"/>
                  </a:lnTo>
                  <a:lnTo>
                    <a:pt x="249923" y="255752"/>
                  </a:lnTo>
                  <a:lnTo>
                    <a:pt x="239291" y="273083"/>
                  </a:lnTo>
                  <a:lnTo>
                    <a:pt x="231551" y="291749"/>
                  </a:lnTo>
                  <a:lnTo>
                    <a:pt x="226818" y="311393"/>
                  </a:lnTo>
                  <a:lnTo>
                    <a:pt x="225281" y="330746"/>
                  </a:lnTo>
                  <a:lnTo>
                    <a:pt x="225226" y="331927"/>
                  </a:lnTo>
                  <a:lnTo>
                    <a:pt x="226296" y="348457"/>
                  </a:lnTo>
                  <a:lnTo>
                    <a:pt x="229450" y="364924"/>
                  </a:lnTo>
                  <a:lnTo>
                    <a:pt x="234624" y="380873"/>
                  </a:lnTo>
                  <a:lnTo>
                    <a:pt x="241769" y="396113"/>
                  </a:lnTo>
                  <a:lnTo>
                    <a:pt x="226671" y="414085"/>
                  </a:lnTo>
                  <a:lnTo>
                    <a:pt x="208241" y="428183"/>
                  </a:lnTo>
                  <a:lnTo>
                    <a:pt x="187202" y="437971"/>
                  </a:lnTo>
                  <a:lnTo>
                    <a:pt x="164274" y="443014"/>
                  </a:lnTo>
                  <a:lnTo>
                    <a:pt x="160362" y="443014"/>
                  </a:lnTo>
                  <a:lnTo>
                    <a:pt x="154863" y="443534"/>
                  </a:lnTo>
                  <a:lnTo>
                    <a:pt x="149034" y="443674"/>
                  </a:lnTo>
                  <a:lnTo>
                    <a:pt x="220137" y="443674"/>
                  </a:lnTo>
                  <a:lnTo>
                    <a:pt x="235615" y="432750"/>
                  </a:lnTo>
                  <a:lnTo>
                    <a:pt x="253237" y="413867"/>
                  </a:lnTo>
                  <a:lnTo>
                    <a:pt x="282052" y="413867"/>
                  </a:lnTo>
                  <a:lnTo>
                    <a:pt x="271472" y="405131"/>
                  </a:lnTo>
                  <a:lnTo>
                    <a:pt x="252133" y="371629"/>
                  </a:lnTo>
                  <a:lnTo>
                    <a:pt x="245120" y="331927"/>
                  </a:lnTo>
                  <a:lnTo>
                    <a:pt x="245097" y="331660"/>
                  </a:lnTo>
                  <a:lnTo>
                    <a:pt x="253673" y="289180"/>
                  </a:lnTo>
                  <a:lnTo>
                    <a:pt x="277096" y="254439"/>
                  </a:lnTo>
                  <a:lnTo>
                    <a:pt x="298732" y="239852"/>
                  </a:lnTo>
                  <a:lnTo>
                    <a:pt x="263296" y="239852"/>
                  </a:lnTo>
                  <a:lnTo>
                    <a:pt x="260781" y="236143"/>
                  </a:lnTo>
                  <a:lnTo>
                    <a:pt x="258063" y="232702"/>
                  </a:lnTo>
                  <a:lnTo>
                    <a:pt x="255282" y="229120"/>
                  </a:lnTo>
                  <a:lnTo>
                    <a:pt x="250018" y="220045"/>
                  </a:lnTo>
                  <a:lnTo>
                    <a:pt x="247583" y="210046"/>
                  </a:lnTo>
                  <a:lnTo>
                    <a:pt x="248038" y="199765"/>
                  </a:lnTo>
                  <a:lnTo>
                    <a:pt x="251447" y="189839"/>
                  </a:lnTo>
                  <a:lnTo>
                    <a:pt x="261355" y="165912"/>
                  </a:lnTo>
                  <a:lnTo>
                    <a:pt x="266472" y="140760"/>
                  </a:lnTo>
                  <a:lnTo>
                    <a:pt x="266725" y="115094"/>
                  </a:lnTo>
                  <a:lnTo>
                    <a:pt x="262039" y="89623"/>
                  </a:lnTo>
                  <a:lnTo>
                    <a:pt x="245744" y="54549"/>
                  </a:lnTo>
                  <a:lnTo>
                    <a:pt x="220098" y="26771"/>
                  </a:lnTo>
                  <a:lnTo>
                    <a:pt x="208031" y="19875"/>
                  </a:lnTo>
                  <a:close/>
                </a:path>
                <a:path w="483869" h="589914">
                  <a:moveTo>
                    <a:pt x="363181" y="278206"/>
                  </a:moveTo>
                  <a:lnTo>
                    <a:pt x="352209" y="278206"/>
                  </a:lnTo>
                  <a:lnTo>
                    <a:pt x="347751" y="282651"/>
                  </a:lnTo>
                  <a:lnTo>
                    <a:pt x="347751" y="440486"/>
                  </a:lnTo>
                  <a:lnTo>
                    <a:pt x="425776" y="440486"/>
                  </a:lnTo>
                  <a:lnTo>
                    <a:pt x="426257" y="440093"/>
                  </a:lnTo>
                  <a:lnTo>
                    <a:pt x="367563" y="440093"/>
                  </a:lnTo>
                  <a:lnTo>
                    <a:pt x="367563" y="401472"/>
                  </a:lnTo>
                  <a:lnTo>
                    <a:pt x="368350" y="400748"/>
                  </a:lnTo>
                  <a:lnTo>
                    <a:pt x="394154" y="371729"/>
                  </a:lnTo>
                  <a:lnTo>
                    <a:pt x="367626" y="371729"/>
                  </a:lnTo>
                  <a:lnTo>
                    <a:pt x="367626" y="282651"/>
                  </a:lnTo>
                  <a:lnTo>
                    <a:pt x="363181" y="278206"/>
                  </a:lnTo>
                  <a:close/>
                </a:path>
                <a:path w="483869" h="589914">
                  <a:moveTo>
                    <a:pt x="373456" y="439762"/>
                  </a:moveTo>
                  <a:lnTo>
                    <a:pt x="367563" y="440093"/>
                  </a:lnTo>
                  <a:lnTo>
                    <a:pt x="426257" y="440093"/>
                  </a:lnTo>
                  <a:lnTo>
                    <a:pt x="426583" y="439826"/>
                  </a:lnTo>
                  <a:lnTo>
                    <a:pt x="373519" y="439826"/>
                  </a:lnTo>
                  <a:close/>
                </a:path>
                <a:path w="483869" h="589914">
                  <a:moveTo>
                    <a:pt x="419603" y="222427"/>
                  </a:moveTo>
                  <a:lnTo>
                    <a:pt x="354380" y="222427"/>
                  </a:lnTo>
                  <a:lnTo>
                    <a:pt x="396924" y="231016"/>
                  </a:lnTo>
                  <a:lnTo>
                    <a:pt x="431665" y="254439"/>
                  </a:lnTo>
                  <a:lnTo>
                    <a:pt x="455088" y="289180"/>
                  </a:lnTo>
                  <a:lnTo>
                    <a:pt x="463664" y="331660"/>
                  </a:lnTo>
                  <a:lnTo>
                    <a:pt x="463641" y="331927"/>
                  </a:lnTo>
                  <a:lnTo>
                    <a:pt x="456695" y="371729"/>
                  </a:lnTo>
                  <a:lnTo>
                    <a:pt x="437553" y="405225"/>
                  </a:lnTo>
                  <a:lnTo>
                    <a:pt x="408913" y="429005"/>
                  </a:lnTo>
                  <a:lnTo>
                    <a:pt x="373519" y="439826"/>
                  </a:lnTo>
                  <a:lnTo>
                    <a:pt x="426583" y="439826"/>
                  </a:lnTo>
                  <a:lnTo>
                    <a:pt x="452142" y="418919"/>
                  </a:lnTo>
                  <a:lnTo>
                    <a:pt x="475160" y="379273"/>
                  </a:lnTo>
                  <a:lnTo>
                    <a:pt x="483552" y="331927"/>
                  </a:lnTo>
                  <a:lnTo>
                    <a:pt x="473502" y="281486"/>
                  </a:lnTo>
                  <a:lnTo>
                    <a:pt x="445855" y="240237"/>
                  </a:lnTo>
                  <a:lnTo>
                    <a:pt x="419603" y="222427"/>
                  </a:lnTo>
                  <a:close/>
                </a:path>
                <a:path w="483869" h="589914">
                  <a:moveTo>
                    <a:pt x="416458" y="323430"/>
                  </a:moveTo>
                  <a:lnTo>
                    <a:pt x="410171" y="323786"/>
                  </a:lnTo>
                  <a:lnTo>
                    <a:pt x="367626" y="371729"/>
                  </a:lnTo>
                  <a:lnTo>
                    <a:pt x="394154" y="371729"/>
                  </a:lnTo>
                  <a:lnTo>
                    <a:pt x="425005" y="337032"/>
                  </a:lnTo>
                  <a:lnTo>
                    <a:pt x="424649" y="330746"/>
                  </a:lnTo>
                  <a:lnTo>
                    <a:pt x="416458" y="323430"/>
                  </a:lnTo>
                  <a:close/>
                </a:path>
                <a:path w="483869" h="589914">
                  <a:moveTo>
                    <a:pt x="144589" y="119227"/>
                  </a:moveTo>
                  <a:lnTo>
                    <a:pt x="133616" y="119227"/>
                  </a:lnTo>
                  <a:lnTo>
                    <a:pt x="129171" y="123685"/>
                  </a:lnTo>
                  <a:lnTo>
                    <a:pt x="129171" y="350278"/>
                  </a:lnTo>
                  <a:lnTo>
                    <a:pt x="149034" y="350278"/>
                  </a:lnTo>
                  <a:lnTo>
                    <a:pt x="149034" y="123685"/>
                  </a:lnTo>
                  <a:lnTo>
                    <a:pt x="144589" y="119227"/>
                  </a:lnTo>
                  <a:close/>
                </a:path>
                <a:path w="483869" h="589914">
                  <a:moveTo>
                    <a:pt x="354380" y="202031"/>
                  </a:moveTo>
                  <a:lnTo>
                    <a:pt x="329124" y="204529"/>
                  </a:lnTo>
                  <a:lnTo>
                    <a:pt x="305071" y="211855"/>
                  </a:lnTo>
                  <a:lnTo>
                    <a:pt x="282902" y="223723"/>
                  </a:lnTo>
                  <a:lnTo>
                    <a:pt x="263296" y="239852"/>
                  </a:lnTo>
                  <a:lnTo>
                    <a:pt x="298732" y="239852"/>
                  </a:lnTo>
                  <a:lnTo>
                    <a:pt x="311837" y="231016"/>
                  </a:lnTo>
                  <a:lnTo>
                    <a:pt x="354380" y="222427"/>
                  </a:lnTo>
                  <a:lnTo>
                    <a:pt x="419603" y="222427"/>
                  </a:lnTo>
                  <a:lnTo>
                    <a:pt x="404764" y="212360"/>
                  </a:lnTo>
                  <a:lnTo>
                    <a:pt x="354380" y="202031"/>
                  </a:lnTo>
                  <a:close/>
                </a:path>
              </a:pathLst>
            </a:custGeom>
            <a:solidFill>
              <a:srgbClr val="93C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35965" y="2818838"/>
              <a:ext cx="483870" cy="589915"/>
            </a:xfrm>
            <a:custGeom>
              <a:avLst/>
              <a:gdLst/>
              <a:ahLst/>
              <a:cxnLst/>
              <a:rect l="l" t="t" r="r" b="b"/>
              <a:pathLst>
                <a:path w="483869" h="589914">
                  <a:moveTo>
                    <a:pt x="354380" y="202031"/>
                  </a:moveTo>
                  <a:lnTo>
                    <a:pt x="329124" y="204529"/>
                  </a:lnTo>
                  <a:lnTo>
                    <a:pt x="305071" y="211855"/>
                  </a:lnTo>
                  <a:lnTo>
                    <a:pt x="282902" y="223723"/>
                  </a:lnTo>
                  <a:lnTo>
                    <a:pt x="263296" y="239852"/>
                  </a:lnTo>
                  <a:lnTo>
                    <a:pt x="260781" y="236143"/>
                  </a:lnTo>
                  <a:lnTo>
                    <a:pt x="258063" y="232702"/>
                  </a:lnTo>
                  <a:lnTo>
                    <a:pt x="255282" y="229120"/>
                  </a:lnTo>
                  <a:lnTo>
                    <a:pt x="250018" y="220045"/>
                  </a:lnTo>
                  <a:lnTo>
                    <a:pt x="247583" y="210046"/>
                  </a:lnTo>
                  <a:lnTo>
                    <a:pt x="248038" y="199765"/>
                  </a:lnTo>
                  <a:lnTo>
                    <a:pt x="251447" y="189839"/>
                  </a:lnTo>
                  <a:lnTo>
                    <a:pt x="261355" y="165912"/>
                  </a:lnTo>
                  <a:lnTo>
                    <a:pt x="266472" y="140760"/>
                  </a:lnTo>
                  <a:lnTo>
                    <a:pt x="262039" y="89623"/>
                  </a:lnTo>
                  <a:lnTo>
                    <a:pt x="245744" y="54549"/>
                  </a:lnTo>
                  <a:lnTo>
                    <a:pt x="187274" y="8013"/>
                  </a:lnTo>
                  <a:lnTo>
                    <a:pt x="149440" y="0"/>
                  </a:lnTo>
                  <a:lnTo>
                    <a:pt x="124516" y="1273"/>
                  </a:lnTo>
                  <a:lnTo>
                    <a:pt x="78478" y="18470"/>
                  </a:lnTo>
                  <a:lnTo>
                    <a:pt x="42006" y="53643"/>
                  </a:lnTo>
                  <a:lnTo>
                    <a:pt x="21987" y="100739"/>
                  </a:lnTo>
                  <a:lnTo>
                    <a:pt x="19405" y="126580"/>
                  </a:lnTo>
                  <a:lnTo>
                    <a:pt x="20407" y="142842"/>
                  </a:lnTo>
                  <a:lnTo>
                    <a:pt x="23366" y="158800"/>
                  </a:lnTo>
                  <a:lnTo>
                    <a:pt x="28237" y="174283"/>
                  </a:lnTo>
                  <a:lnTo>
                    <a:pt x="34975" y="189115"/>
                  </a:lnTo>
                  <a:lnTo>
                    <a:pt x="38381" y="199087"/>
                  </a:lnTo>
                  <a:lnTo>
                    <a:pt x="38812" y="209410"/>
                  </a:lnTo>
                  <a:lnTo>
                    <a:pt x="36331" y="219437"/>
                  </a:lnTo>
                  <a:lnTo>
                    <a:pt x="31000" y="228523"/>
                  </a:lnTo>
                  <a:lnTo>
                    <a:pt x="17614" y="248926"/>
                  </a:lnTo>
                  <a:lnTo>
                    <a:pt x="7875" y="271121"/>
                  </a:lnTo>
                  <a:lnTo>
                    <a:pt x="1948" y="294623"/>
                  </a:lnTo>
                  <a:lnTo>
                    <a:pt x="0" y="318947"/>
                  </a:lnTo>
                  <a:lnTo>
                    <a:pt x="9338" y="371971"/>
                  </a:lnTo>
                  <a:lnTo>
                    <a:pt x="34959" y="416513"/>
                  </a:lnTo>
                  <a:lnTo>
                    <a:pt x="73273" y="448290"/>
                  </a:lnTo>
                  <a:lnTo>
                    <a:pt x="120688" y="463016"/>
                  </a:lnTo>
                  <a:lnTo>
                    <a:pt x="123139" y="463016"/>
                  </a:lnTo>
                  <a:lnTo>
                    <a:pt x="126060" y="463410"/>
                  </a:lnTo>
                  <a:lnTo>
                    <a:pt x="129171" y="463473"/>
                  </a:lnTo>
                  <a:lnTo>
                    <a:pt x="129171" y="579589"/>
                  </a:lnTo>
                  <a:lnTo>
                    <a:pt x="129171" y="585076"/>
                  </a:lnTo>
                  <a:lnTo>
                    <a:pt x="133616" y="589534"/>
                  </a:lnTo>
                  <a:lnTo>
                    <a:pt x="139103" y="589534"/>
                  </a:lnTo>
                  <a:lnTo>
                    <a:pt x="144589" y="589534"/>
                  </a:lnTo>
                  <a:lnTo>
                    <a:pt x="149034" y="585076"/>
                  </a:lnTo>
                  <a:lnTo>
                    <a:pt x="149034" y="579589"/>
                  </a:lnTo>
                  <a:lnTo>
                    <a:pt x="149034" y="463677"/>
                  </a:lnTo>
                  <a:lnTo>
                    <a:pt x="155663" y="463677"/>
                  </a:lnTo>
                  <a:lnTo>
                    <a:pt x="161556" y="463283"/>
                  </a:lnTo>
                  <a:lnTo>
                    <a:pt x="214730" y="447490"/>
                  </a:lnTo>
                  <a:lnTo>
                    <a:pt x="253237" y="413867"/>
                  </a:lnTo>
                  <a:lnTo>
                    <a:pt x="269636" y="431504"/>
                  </a:lnTo>
                  <a:lnTo>
                    <a:pt x="289090" y="445284"/>
                  </a:lnTo>
                  <a:lnTo>
                    <a:pt x="310934" y="454829"/>
                  </a:lnTo>
                  <a:lnTo>
                    <a:pt x="334505" y="459765"/>
                  </a:lnTo>
                  <a:lnTo>
                    <a:pt x="338086" y="459765"/>
                  </a:lnTo>
                  <a:lnTo>
                    <a:pt x="342785" y="460298"/>
                  </a:lnTo>
                  <a:lnTo>
                    <a:pt x="347751" y="460362"/>
                  </a:lnTo>
                  <a:lnTo>
                    <a:pt x="347751" y="579589"/>
                  </a:lnTo>
                  <a:lnTo>
                    <a:pt x="347751" y="585076"/>
                  </a:lnTo>
                  <a:lnTo>
                    <a:pt x="352209" y="589534"/>
                  </a:lnTo>
                  <a:lnTo>
                    <a:pt x="357695" y="589534"/>
                  </a:lnTo>
                  <a:lnTo>
                    <a:pt x="363181" y="589534"/>
                  </a:lnTo>
                  <a:lnTo>
                    <a:pt x="367626" y="585076"/>
                  </a:lnTo>
                  <a:lnTo>
                    <a:pt x="367626" y="579589"/>
                  </a:lnTo>
                  <a:lnTo>
                    <a:pt x="367626" y="460362"/>
                  </a:lnTo>
                  <a:lnTo>
                    <a:pt x="417737" y="447063"/>
                  </a:lnTo>
                  <a:lnTo>
                    <a:pt x="452142" y="418919"/>
                  </a:lnTo>
                  <a:lnTo>
                    <a:pt x="475160" y="379273"/>
                  </a:lnTo>
                  <a:lnTo>
                    <a:pt x="483552" y="331927"/>
                  </a:lnTo>
                  <a:lnTo>
                    <a:pt x="473502" y="281486"/>
                  </a:lnTo>
                  <a:lnTo>
                    <a:pt x="445855" y="240237"/>
                  </a:lnTo>
                  <a:lnTo>
                    <a:pt x="404764" y="212360"/>
                  </a:lnTo>
                  <a:lnTo>
                    <a:pt x="354380" y="202031"/>
                  </a:lnTo>
                  <a:close/>
                </a:path>
                <a:path w="483869" h="589914">
                  <a:moveTo>
                    <a:pt x="164274" y="443014"/>
                  </a:moveTo>
                  <a:lnTo>
                    <a:pt x="160362" y="443014"/>
                  </a:lnTo>
                  <a:lnTo>
                    <a:pt x="154863" y="443534"/>
                  </a:lnTo>
                  <a:lnTo>
                    <a:pt x="149034" y="443674"/>
                  </a:lnTo>
                  <a:lnTo>
                    <a:pt x="149034" y="129171"/>
                  </a:lnTo>
                  <a:lnTo>
                    <a:pt x="149034" y="123685"/>
                  </a:lnTo>
                  <a:lnTo>
                    <a:pt x="144589" y="119227"/>
                  </a:lnTo>
                  <a:lnTo>
                    <a:pt x="139103" y="119227"/>
                  </a:lnTo>
                  <a:lnTo>
                    <a:pt x="133616" y="119227"/>
                  </a:lnTo>
                  <a:lnTo>
                    <a:pt x="129171" y="123685"/>
                  </a:lnTo>
                  <a:lnTo>
                    <a:pt x="129171" y="129171"/>
                  </a:lnTo>
                  <a:lnTo>
                    <a:pt x="129171" y="350278"/>
                  </a:lnTo>
                  <a:lnTo>
                    <a:pt x="76580" y="297675"/>
                  </a:lnTo>
                  <a:lnTo>
                    <a:pt x="72555" y="293941"/>
                  </a:lnTo>
                  <a:lnTo>
                    <a:pt x="66268" y="294157"/>
                  </a:lnTo>
                  <a:lnTo>
                    <a:pt x="62534" y="298170"/>
                  </a:lnTo>
                  <a:lnTo>
                    <a:pt x="58978" y="301993"/>
                  </a:lnTo>
                  <a:lnTo>
                    <a:pt x="58978" y="307911"/>
                  </a:lnTo>
                  <a:lnTo>
                    <a:pt x="62534" y="311721"/>
                  </a:lnTo>
                  <a:lnTo>
                    <a:pt x="128765" y="377964"/>
                  </a:lnTo>
                  <a:lnTo>
                    <a:pt x="129171" y="377964"/>
                  </a:lnTo>
                  <a:lnTo>
                    <a:pt x="129171" y="443801"/>
                  </a:lnTo>
                  <a:lnTo>
                    <a:pt x="82219" y="430732"/>
                  </a:lnTo>
                  <a:lnTo>
                    <a:pt x="49625" y="403328"/>
                  </a:lnTo>
                  <a:lnTo>
                    <a:pt x="27823" y="364896"/>
                  </a:lnTo>
                  <a:lnTo>
                    <a:pt x="19875" y="319138"/>
                  </a:lnTo>
                  <a:lnTo>
                    <a:pt x="21468" y="298098"/>
                  </a:lnTo>
                  <a:lnTo>
                    <a:pt x="26511" y="277756"/>
                  </a:lnTo>
                  <a:lnTo>
                    <a:pt x="34859" y="258532"/>
                  </a:lnTo>
                  <a:lnTo>
                    <a:pt x="46367" y="240842"/>
                  </a:lnTo>
                  <a:lnTo>
                    <a:pt x="54531" y="226755"/>
                  </a:lnTo>
                  <a:lnTo>
                    <a:pt x="58288" y="211237"/>
                  </a:lnTo>
                  <a:lnTo>
                    <a:pt x="57542" y="195288"/>
                  </a:lnTo>
                  <a:lnTo>
                    <a:pt x="52196" y="179908"/>
                  </a:lnTo>
                  <a:lnTo>
                    <a:pt x="46483" y="167341"/>
                  </a:lnTo>
                  <a:lnTo>
                    <a:pt x="42344" y="154219"/>
                  </a:lnTo>
                  <a:lnTo>
                    <a:pt x="39820" y="140692"/>
                  </a:lnTo>
                  <a:lnTo>
                    <a:pt x="38950" y="126911"/>
                  </a:lnTo>
                  <a:lnTo>
                    <a:pt x="41122" y="105159"/>
                  </a:lnTo>
                  <a:lnTo>
                    <a:pt x="57942" y="65505"/>
                  </a:lnTo>
                  <a:lnTo>
                    <a:pt x="88576" y="35704"/>
                  </a:lnTo>
                  <a:lnTo>
                    <a:pt x="127395" y="20995"/>
                  </a:lnTo>
                  <a:lnTo>
                    <a:pt x="148450" y="19875"/>
                  </a:lnTo>
                  <a:lnTo>
                    <a:pt x="180228" y="26589"/>
                  </a:lnTo>
                  <a:lnTo>
                    <a:pt x="207802" y="42335"/>
                  </a:lnTo>
                  <a:lnTo>
                    <a:pt x="229344" y="65663"/>
                  </a:lnTo>
                  <a:lnTo>
                    <a:pt x="243027" y="95123"/>
                  </a:lnTo>
                  <a:lnTo>
                    <a:pt x="247007" y="116808"/>
                  </a:lnTo>
                  <a:lnTo>
                    <a:pt x="246780" y="138658"/>
                  </a:lnTo>
                  <a:lnTo>
                    <a:pt x="242409" y="160070"/>
                  </a:lnTo>
                  <a:lnTo>
                    <a:pt x="233959" y="180441"/>
                  </a:lnTo>
                  <a:lnTo>
                    <a:pt x="228610" y="195792"/>
                  </a:lnTo>
                  <a:lnTo>
                    <a:pt x="227836" y="211715"/>
                  </a:lnTo>
                  <a:lnTo>
                    <a:pt x="231546" y="227218"/>
                  </a:lnTo>
                  <a:lnTo>
                    <a:pt x="239648" y="241312"/>
                  </a:lnTo>
                  <a:lnTo>
                    <a:pt x="243357" y="245922"/>
                  </a:lnTo>
                  <a:lnTo>
                    <a:pt x="246786" y="250748"/>
                  </a:lnTo>
                  <a:lnTo>
                    <a:pt x="249923" y="255752"/>
                  </a:lnTo>
                  <a:lnTo>
                    <a:pt x="239291" y="273083"/>
                  </a:lnTo>
                  <a:lnTo>
                    <a:pt x="231551" y="291749"/>
                  </a:lnTo>
                  <a:lnTo>
                    <a:pt x="226818" y="311393"/>
                  </a:lnTo>
                  <a:lnTo>
                    <a:pt x="225209" y="331660"/>
                  </a:lnTo>
                  <a:lnTo>
                    <a:pt x="226296" y="348457"/>
                  </a:lnTo>
                  <a:lnTo>
                    <a:pt x="229450" y="364924"/>
                  </a:lnTo>
                  <a:lnTo>
                    <a:pt x="234624" y="380873"/>
                  </a:lnTo>
                  <a:lnTo>
                    <a:pt x="241769" y="396113"/>
                  </a:lnTo>
                  <a:lnTo>
                    <a:pt x="226671" y="414085"/>
                  </a:lnTo>
                  <a:lnTo>
                    <a:pt x="208241" y="428183"/>
                  </a:lnTo>
                  <a:lnTo>
                    <a:pt x="187202" y="437971"/>
                  </a:lnTo>
                  <a:lnTo>
                    <a:pt x="164274" y="443014"/>
                  </a:lnTo>
                  <a:close/>
                </a:path>
              </a:pathLst>
            </a:custGeom>
            <a:ln w="12700">
              <a:solidFill>
                <a:srgbClr val="93CE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74699" y="3034916"/>
              <a:ext cx="231292" cy="230759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94453" y="4368392"/>
            <a:ext cx="458857" cy="585800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929613" y="4369248"/>
            <a:ext cx="530860" cy="523875"/>
            <a:chOff x="1929613" y="4369248"/>
            <a:chExt cx="530860" cy="523875"/>
          </a:xfrm>
        </p:grpSpPr>
        <p:sp>
          <p:nvSpPr>
            <p:cNvPr id="64" name="object 64"/>
            <p:cNvSpPr/>
            <p:nvPr/>
          </p:nvSpPr>
          <p:spPr>
            <a:xfrm>
              <a:off x="2039678" y="4523366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4" h="310514">
                  <a:moveTo>
                    <a:pt x="189483" y="0"/>
                  </a:moveTo>
                  <a:lnTo>
                    <a:pt x="120764" y="0"/>
                  </a:lnTo>
                  <a:lnTo>
                    <a:pt x="116484" y="4292"/>
                  </a:lnTo>
                  <a:lnTo>
                    <a:pt x="116484" y="116522"/>
                  </a:lnTo>
                  <a:lnTo>
                    <a:pt x="4292" y="116522"/>
                  </a:lnTo>
                  <a:lnTo>
                    <a:pt x="0" y="120815"/>
                  </a:lnTo>
                  <a:lnTo>
                    <a:pt x="0" y="189496"/>
                  </a:lnTo>
                  <a:lnTo>
                    <a:pt x="4292" y="193789"/>
                  </a:lnTo>
                  <a:lnTo>
                    <a:pt x="116484" y="193789"/>
                  </a:lnTo>
                  <a:lnTo>
                    <a:pt x="116484" y="306057"/>
                  </a:lnTo>
                  <a:lnTo>
                    <a:pt x="120764" y="310349"/>
                  </a:lnTo>
                  <a:lnTo>
                    <a:pt x="189483" y="310349"/>
                  </a:lnTo>
                  <a:lnTo>
                    <a:pt x="193776" y="306057"/>
                  </a:lnTo>
                  <a:lnTo>
                    <a:pt x="193776" y="291172"/>
                  </a:lnTo>
                  <a:lnTo>
                    <a:pt x="135661" y="291172"/>
                  </a:lnTo>
                  <a:lnTo>
                    <a:pt x="135661" y="178904"/>
                  </a:lnTo>
                  <a:lnTo>
                    <a:pt x="131368" y="174612"/>
                  </a:lnTo>
                  <a:lnTo>
                    <a:pt x="19176" y="174612"/>
                  </a:lnTo>
                  <a:lnTo>
                    <a:pt x="19176" y="135699"/>
                  </a:lnTo>
                  <a:lnTo>
                    <a:pt x="131368" y="135699"/>
                  </a:lnTo>
                  <a:lnTo>
                    <a:pt x="135661" y="131406"/>
                  </a:lnTo>
                  <a:lnTo>
                    <a:pt x="135661" y="19176"/>
                  </a:lnTo>
                  <a:lnTo>
                    <a:pt x="193776" y="19176"/>
                  </a:lnTo>
                  <a:lnTo>
                    <a:pt x="193776" y="4292"/>
                  </a:lnTo>
                  <a:lnTo>
                    <a:pt x="189483" y="0"/>
                  </a:lnTo>
                  <a:close/>
                </a:path>
                <a:path w="310514" h="310514">
                  <a:moveTo>
                    <a:pt x="193776" y="19176"/>
                  </a:moveTo>
                  <a:lnTo>
                    <a:pt x="174599" y="19176"/>
                  </a:lnTo>
                  <a:lnTo>
                    <a:pt x="174599" y="131406"/>
                  </a:lnTo>
                  <a:lnTo>
                    <a:pt x="178904" y="135699"/>
                  </a:lnTo>
                  <a:lnTo>
                    <a:pt x="291083" y="135699"/>
                  </a:lnTo>
                  <a:lnTo>
                    <a:pt x="291083" y="174612"/>
                  </a:lnTo>
                  <a:lnTo>
                    <a:pt x="178904" y="174612"/>
                  </a:lnTo>
                  <a:lnTo>
                    <a:pt x="174599" y="178904"/>
                  </a:lnTo>
                  <a:lnTo>
                    <a:pt x="174599" y="291172"/>
                  </a:lnTo>
                  <a:lnTo>
                    <a:pt x="193776" y="291172"/>
                  </a:lnTo>
                  <a:lnTo>
                    <a:pt x="193776" y="193789"/>
                  </a:lnTo>
                  <a:lnTo>
                    <a:pt x="305968" y="193789"/>
                  </a:lnTo>
                  <a:lnTo>
                    <a:pt x="310260" y="189496"/>
                  </a:lnTo>
                  <a:lnTo>
                    <a:pt x="310260" y="120815"/>
                  </a:lnTo>
                  <a:lnTo>
                    <a:pt x="305968" y="116522"/>
                  </a:lnTo>
                  <a:lnTo>
                    <a:pt x="193776" y="116522"/>
                  </a:lnTo>
                  <a:lnTo>
                    <a:pt x="193776" y="19176"/>
                  </a:lnTo>
                  <a:close/>
                </a:path>
              </a:pathLst>
            </a:custGeom>
            <a:solidFill>
              <a:srgbClr val="FB0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39678" y="4523366"/>
              <a:ext cx="310515" cy="310515"/>
            </a:xfrm>
            <a:custGeom>
              <a:avLst/>
              <a:gdLst/>
              <a:ahLst/>
              <a:cxnLst/>
              <a:rect l="l" t="t" r="r" b="b"/>
              <a:pathLst>
                <a:path w="310514" h="310514">
                  <a:moveTo>
                    <a:pt x="9588" y="193789"/>
                  </a:moveTo>
                  <a:lnTo>
                    <a:pt x="116484" y="193789"/>
                  </a:lnTo>
                  <a:lnTo>
                    <a:pt x="116484" y="300761"/>
                  </a:lnTo>
                  <a:lnTo>
                    <a:pt x="116484" y="306057"/>
                  </a:lnTo>
                  <a:lnTo>
                    <a:pt x="120764" y="310349"/>
                  </a:lnTo>
                  <a:lnTo>
                    <a:pt x="126072" y="310349"/>
                  </a:lnTo>
                  <a:lnTo>
                    <a:pt x="184188" y="310349"/>
                  </a:lnTo>
                  <a:lnTo>
                    <a:pt x="189483" y="310349"/>
                  </a:lnTo>
                  <a:lnTo>
                    <a:pt x="193776" y="306057"/>
                  </a:lnTo>
                  <a:lnTo>
                    <a:pt x="193776" y="300761"/>
                  </a:lnTo>
                  <a:lnTo>
                    <a:pt x="193776" y="193789"/>
                  </a:lnTo>
                  <a:lnTo>
                    <a:pt x="300672" y="193789"/>
                  </a:lnTo>
                  <a:lnTo>
                    <a:pt x="305968" y="193789"/>
                  </a:lnTo>
                  <a:lnTo>
                    <a:pt x="310260" y="189496"/>
                  </a:lnTo>
                  <a:lnTo>
                    <a:pt x="310260" y="184200"/>
                  </a:lnTo>
                  <a:lnTo>
                    <a:pt x="310260" y="126110"/>
                  </a:lnTo>
                  <a:lnTo>
                    <a:pt x="310260" y="120815"/>
                  </a:lnTo>
                  <a:lnTo>
                    <a:pt x="305968" y="116522"/>
                  </a:lnTo>
                  <a:lnTo>
                    <a:pt x="300672" y="116522"/>
                  </a:lnTo>
                  <a:lnTo>
                    <a:pt x="193776" y="116522"/>
                  </a:lnTo>
                  <a:lnTo>
                    <a:pt x="193776" y="9588"/>
                  </a:lnTo>
                  <a:lnTo>
                    <a:pt x="193776" y="4292"/>
                  </a:lnTo>
                  <a:lnTo>
                    <a:pt x="189483" y="0"/>
                  </a:lnTo>
                  <a:lnTo>
                    <a:pt x="184188" y="0"/>
                  </a:lnTo>
                  <a:lnTo>
                    <a:pt x="126072" y="0"/>
                  </a:lnTo>
                  <a:lnTo>
                    <a:pt x="120764" y="0"/>
                  </a:lnTo>
                  <a:lnTo>
                    <a:pt x="116484" y="4292"/>
                  </a:lnTo>
                  <a:lnTo>
                    <a:pt x="116484" y="9588"/>
                  </a:lnTo>
                  <a:lnTo>
                    <a:pt x="116484" y="116522"/>
                  </a:lnTo>
                  <a:lnTo>
                    <a:pt x="9588" y="116522"/>
                  </a:lnTo>
                  <a:lnTo>
                    <a:pt x="4292" y="116522"/>
                  </a:lnTo>
                  <a:lnTo>
                    <a:pt x="0" y="120815"/>
                  </a:lnTo>
                  <a:lnTo>
                    <a:pt x="0" y="126110"/>
                  </a:lnTo>
                  <a:lnTo>
                    <a:pt x="0" y="184200"/>
                  </a:lnTo>
                  <a:lnTo>
                    <a:pt x="0" y="189496"/>
                  </a:lnTo>
                  <a:lnTo>
                    <a:pt x="4292" y="193789"/>
                  </a:lnTo>
                  <a:lnTo>
                    <a:pt x="9588" y="193789"/>
                  </a:lnTo>
                  <a:close/>
                </a:path>
                <a:path w="310514" h="310514">
                  <a:moveTo>
                    <a:pt x="19176" y="135699"/>
                  </a:moveTo>
                  <a:lnTo>
                    <a:pt x="126072" y="135699"/>
                  </a:lnTo>
                  <a:lnTo>
                    <a:pt x="131368" y="135699"/>
                  </a:lnTo>
                  <a:lnTo>
                    <a:pt x="135661" y="131406"/>
                  </a:lnTo>
                  <a:lnTo>
                    <a:pt x="135661" y="126110"/>
                  </a:lnTo>
                  <a:lnTo>
                    <a:pt x="135661" y="19176"/>
                  </a:lnTo>
                  <a:lnTo>
                    <a:pt x="174599" y="19176"/>
                  </a:lnTo>
                  <a:lnTo>
                    <a:pt x="174599" y="126110"/>
                  </a:lnTo>
                  <a:lnTo>
                    <a:pt x="174599" y="131406"/>
                  </a:lnTo>
                  <a:lnTo>
                    <a:pt x="178904" y="135699"/>
                  </a:lnTo>
                  <a:lnTo>
                    <a:pt x="184188" y="135699"/>
                  </a:lnTo>
                  <a:lnTo>
                    <a:pt x="291083" y="135699"/>
                  </a:lnTo>
                  <a:lnTo>
                    <a:pt x="291083" y="174612"/>
                  </a:lnTo>
                  <a:lnTo>
                    <a:pt x="184188" y="174612"/>
                  </a:lnTo>
                  <a:lnTo>
                    <a:pt x="178904" y="174612"/>
                  </a:lnTo>
                  <a:lnTo>
                    <a:pt x="174599" y="178904"/>
                  </a:lnTo>
                  <a:lnTo>
                    <a:pt x="174599" y="184200"/>
                  </a:lnTo>
                  <a:lnTo>
                    <a:pt x="174599" y="291172"/>
                  </a:lnTo>
                  <a:lnTo>
                    <a:pt x="135661" y="291172"/>
                  </a:lnTo>
                  <a:lnTo>
                    <a:pt x="135661" y="184200"/>
                  </a:lnTo>
                  <a:lnTo>
                    <a:pt x="135661" y="178904"/>
                  </a:lnTo>
                  <a:lnTo>
                    <a:pt x="131368" y="174612"/>
                  </a:lnTo>
                  <a:lnTo>
                    <a:pt x="126072" y="174612"/>
                  </a:lnTo>
                  <a:lnTo>
                    <a:pt x="19176" y="174612"/>
                  </a:lnTo>
                  <a:lnTo>
                    <a:pt x="19176" y="135699"/>
                  </a:lnTo>
                  <a:close/>
                </a:path>
              </a:pathLst>
            </a:custGeom>
            <a:ln w="9715">
              <a:solidFill>
                <a:srgbClr val="FB0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34471" y="4374106"/>
              <a:ext cx="520700" cy="514350"/>
            </a:xfrm>
            <a:custGeom>
              <a:avLst/>
              <a:gdLst/>
              <a:ahLst/>
              <a:cxnLst/>
              <a:rect l="l" t="t" r="r" b="b"/>
              <a:pathLst>
                <a:path w="520700" h="514350">
                  <a:moveTo>
                    <a:pt x="516381" y="84340"/>
                  </a:moveTo>
                  <a:lnTo>
                    <a:pt x="4292" y="84340"/>
                  </a:lnTo>
                  <a:lnTo>
                    <a:pt x="0" y="88633"/>
                  </a:lnTo>
                  <a:lnTo>
                    <a:pt x="0" y="509562"/>
                  </a:lnTo>
                  <a:lnTo>
                    <a:pt x="4292" y="513854"/>
                  </a:lnTo>
                  <a:lnTo>
                    <a:pt x="516381" y="513854"/>
                  </a:lnTo>
                  <a:lnTo>
                    <a:pt x="520674" y="509562"/>
                  </a:lnTo>
                  <a:lnTo>
                    <a:pt x="520674" y="494677"/>
                  </a:lnTo>
                  <a:lnTo>
                    <a:pt x="19176" y="494677"/>
                  </a:lnTo>
                  <a:lnTo>
                    <a:pt x="19176" y="103517"/>
                  </a:lnTo>
                  <a:lnTo>
                    <a:pt x="520674" y="103517"/>
                  </a:lnTo>
                  <a:lnTo>
                    <a:pt x="520674" y="88633"/>
                  </a:lnTo>
                  <a:lnTo>
                    <a:pt x="516381" y="84340"/>
                  </a:lnTo>
                  <a:close/>
                </a:path>
                <a:path w="520700" h="514350">
                  <a:moveTo>
                    <a:pt x="520674" y="103517"/>
                  </a:moveTo>
                  <a:lnTo>
                    <a:pt x="501497" y="103517"/>
                  </a:lnTo>
                  <a:lnTo>
                    <a:pt x="501497" y="494677"/>
                  </a:lnTo>
                  <a:lnTo>
                    <a:pt x="520674" y="494677"/>
                  </a:lnTo>
                  <a:lnTo>
                    <a:pt x="520674" y="103517"/>
                  </a:lnTo>
                  <a:close/>
                </a:path>
                <a:path w="520700" h="514350">
                  <a:moveTo>
                    <a:pt x="346074" y="0"/>
                  </a:moveTo>
                  <a:lnTo>
                    <a:pt x="174599" y="0"/>
                  </a:lnTo>
                  <a:lnTo>
                    <a:pt x="146963" y="6532"/>
                  </a:lnTo>
                  <a:lnTo>
                    <a:pt x="123928" y="24449"/>
                  </a:lnTo>
                  <a:lnTo>
                    <a:pt x="107525" y="51226"/>
                  </a:lnTo>
                  <a:lnTo>
                    <a:pt x="99783" y="84340"/>
                  </a:lnTo>
                  <a:lnTo>
                    <a:pt x="119049" y="84340"/>
                  </a:lnTo>
                  <a:lnTo>
                    <a:pt x="125123" y="58690"/>
                  </a:lnTo>
                  <a:lnTo>
                    <a:pt x="137361" y="38009"/>
                  </a:lnTo>
                  <a:lnTo>
                    <a:pt x="154330" y="24202"/>
                  </a:lnTo>
                  <a:lnTo>
                    <a:pt x="174599" y="19177"/>
                  </a:lnTo>
                  <a:lnTo>
                    <a:pt x="389968" y="19177"/>
                  </a:lnTo>
                  <a:lnTo>
                    <a:pt x="373711" y="6532"/>
                  </a:lnTo>
                  <a:lnTo>
                    <a:pt x="346074" y="0"/>
                  </a:lnTo>
                  <a:close/>
                </a:path>
                <a:path w="520700" h="514350">
                  <a:moveTo>
                    <a:pt x="389968" y="19177"/>
                  </a:moveTo>
                  <a:lnTo>
                    <a:pt x="346074" y="19177"/>
                  </a:lnTo>
                  <a:lnTo>
                    <a:pt x="366343" y="24204"/>
                  </a:lnTo>
                  <a:lnTo>
                    <a:pt x="383312" y="38014"/>
                  </a:lnTo>
                  <a:lnTo>
                    <a:pt x="395550" y="58696"/>
                  </a:lnTo>
                  <a:lnTo>
                    <a:pt x="401624" y="84340"/>
                  </a:lnTo>
                  <a:lnTo>
                    <a:pt x="420890" y="84340"/>
                  </a:lnTo>
                  <a:lnTo>
                    <a:pt x="413149" y="51226"/>
                  </a:lnTo>
                  <a:lnTo>
                    <a:pt x="396746" y="24449"/>
                  </a:lnTo>
                  <a:lnTo>
                    <a:pt x="389968" y="19177"/>
                  </a:lnTo>
                  <a:close/>
                </a:path>
              </a:pathLst>
            </a:custGeom>
            <a:solidFill>
              <a:srgbClr val="FB0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34471" y="4374106"/>
              <a:ext cx="520700" cy="514350"/>
            </a:xfrm>
            <a:custGeom>
              <a:avLst/>
              <a:gdLst/>
              <a:ahLst/>
              <a:cxnLst/>
              <a:rect l="l" t="t" r="r" b="b"/>
              <a:pathLst>
                <a:path w="520700" h="514350">
                  <a:moveTo>
                    <a:pt x="511086" y="84340"/>
                  </a:moveTo>
                  <a:lnTo>
                    <a:pt x="420890" y="84340"/>
                  </a:lnTo>
                  <a:lnTo>
                    <a:pt x="413149" y="51226"/>
                  </a:lnTo>
                  <a:lnTo>
                    <a:pt x="396746" y="24449"/>
                  </a:lnTo>
                  <a:lnTo>
                    <a:pt x="373711" y="6532"/>
                  </a:lnTo>
                  <a:lnTo>
                    <a:pt x="346074" y="0"/>
                  </a:lnTo>
                  <a:lnTo>
                    <a:pt x="174599" y="0"/>
                  </a:lnTo>
                  <a:lnTo>
                    <a:pt x="146963" y="6532"/>
                  </a:lnTo>
                  <a:lnTo>
                    <a:pt x="123928" y="24449"/>
                  </a:lnTo>
                  <a:lnTo>
                    <a:pt x="107525" y="51226"/>
                  </a:lnTo>
                  <a:lnTo>
                    <a:pt x="99783" y="84340"/>
                  </a:lnTo>
                  <a:lnTo>
                    <a:pt x="9588" y="84340"/>
                  </a:lnTo>
                  <a:lnTo>
                    <a:pt x="4292" y="84340"/>
                  </a:lnTo>
                  <a:lnTo>
                    <a:pt x="0" y="88633"/>
                  </a:lnTo>
                  <a:lnTo>
                    <a:pt x="0" y="93929"/>
                  </a:lnTo>
                  <a:lnTo>
                    <a:pt x="0" y="504266"/>
                  </a:lnTo>
                  <a:lnTo>
                    <a:pt x="0" y="509562"/>
                  </a:lnTo>
                  <a:lnTo>
                    <a:pt x="4292" y="513854"/>
                  </a:lnTo>
                  <a:lnTo>
                    <a:pt x="9588" y="513854"/>
                  </a:lnTo>
                  <a:lnTo>
                    <a:pt x="511086" y="513854"/>
                  </a:lnTo>
                  <a:lnTo>
                    <a:pt x="516381" y="513854"/>
                  </a:lnTo>
                  <a:lnTo>
                    <a:pt x="520674" y="509562"/>
                  </a:lnTo>
                  <a:lnTo>
                    <a:pt x="520674" y="504266"/>
                  </a:lnTo>
                  <a:lnTo>
                    <a:pt x="520674" y="93929"/>
                  </a:lnTo>
                  <a:lnTo>
                    <a:pt x="520674" y="88633"/>
                  </a:lnTo>
                  <a:lnTo>
                    <a:pt x="516381" y="84340"/>
                  </a:lnTo>
                  <a:lnTo>
                    <a:pt x="511086" y="84340"/>
                  </a:lnTo>
                  <a:close/>
                </a:path>
                <a:path w="520700" h="514350">
                  <a:moveTo>
                    <a:pt x="174599" y="19177"/>
                  </a:moveTo>
                  <a:lnTo>
                    <a:pt x="346074" y="19177"/>
                  </a:lnTo>
                  <a:lnTo>
                    <a:pt x="366343" y="24204"/>
                  </a:lnTo>
                  <a:lnTo>
                    <a:pt x="383312" y="38014"/>
                  </a:lnTo>
                  <a:lnTo>
                    <a:pt x="395550" y="58696"/>
                  </a:lnTo>
                  <a:lnTo>
                    <a:pt x="401624" y="84340"/>
                  </a:lnTo>
                  <a:lnTo>
                    <a:pt x="119049" y="84340"/>
                  </a:lnTo>
                  <a:lnTo>
                    <a:pt x="125123" y="58690"/>
                  </a:lnTo>
                  <a:lnTo>
                    <a:pt x="137361" y="38009"/>
                  </a:lnTo>
                  <a:lnTo>
                    <a:pt x="154330" y="24202"/>
                  </a:lnTo>
                  <a:lnTo>
                    <a:pt x="174599" y="19177"/>
                  </a:lnTo>
                  <a:close/>
                </a:path>
                <a:path w="520700" h="514350">
                  <a:moveTo>
                    <a:pt x="501497" y="494677"/>
                  </a:moveTo>
                  <a:lnTo>
                    <a:pt x="19176" y="494677"/>
                  </a:lnTo>
                  <a:lnTo>
                    <a:pt x="19176" y="103517"/>
                  </a:lnTo>
                  <a:lnTo>
                    <a:pt x="501497" y="103517"/>
                  </a:lnTo>
                  <a:lnTo>
                    <a:pt x="501497" y="494677"/>
                  </a:lnTo>
                  <a:close/>
                </a:path>
              </a:pathLst>
            </a:custGeom>
            <a:ln w="9715">
              <a:solidFill>
                <a:srgbClr val="FB0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5-конечная звезда 67"/>
          <p:cNvSpPr/>
          <p:nvPr/>
        </p:nvSpPr>
        <p:spPr>
          <a:xfrm>
            <a:off x="8347635" y="5781729"/>
            <a:ext cx="653884" cy="5738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757" y="12"/>
            <a:ext cx="10763885" cy="7560309"/>
            <a:chOff x="-35757" y="12"/>
            <a:chExt cx="10763885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0" cy="2710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9661"/>
              <a:ext cx="4734712" cy="3424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89613"/>
              <a:ext cx="4104004" cy="2170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4005" y="2710398"/>
              <a:ext cx="6587998" cy="4849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5757" y="5216395"/>
              <a:ext cx="4283512" cy="4364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35756" y="1583998"/>
              <a:ext cx="10763516" cy="28080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54490" y="2179839"/>
            <a:ext cx="1943735" cy="15322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15"/>
              </a:spcBef>
            </a:pPr>
            <a:r>
              <a:rPr spc="-65" dirty="0"/>
              <a:t>Работаем </a:t>
            </a:r>
            <a:r>
              <a:rPr spc="-60" dirty="0"/>
              <a:t> </a:t>
            </a:r>
            <a:r>
              <a:rPr spc="114" dirty="0"/>
              <a:t>для</a:t>
            </a:r>
            <a:r>
              <a:rPr spc="-35" dirty="0"/>
              <a:t> </a:t>
            </a:r>
            <a:r>
              <a:rPr spc="114" dirty="0"/>
              <a:t>людей </a:t>
            </a:r>
            <a:r>
              <a:rPr spc="-705" dirty="0"/>
              <a:t> </a:t>
            </a:r>
            <a:r>
              <a:rPr spc="140" dirty="0"/>
              <a:t>и</a:t>
            </a:r>
            <a:r>
              <a:rPr spc="45" dirty="0"/>
              <a:t> </a:t>
            </a:r>
            <a:r>
              <a:rPr spc="-25" dirty="0"/>
              <a:t>вместе</a:t>
            </a:r>
          </a:p>
          <a:p>
            <a:pPr marL="12700">
              <a:lnSpc>
                <a:spcPts val="2840"/>
              </a:lnSpc>
            </a:pPr>
            <a:r>
              <a:rPr spc="160" dirty="0"/>
              <a:t>с</a:t>
            </a:r>
            <a:r>
              <a:rPr spc="20" dirty="0"/>
              <a:t> </a:t>
            </a:r>
            <a:r>
              <a:rPr spc="30" dirty="0"/>
              <a:t>людьми!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001" y="12"/>
            <a:ext cx="5345988" cy="3563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1946" y="5400014"/>
            <a:ext cx="3650056" cy="21599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"/>
            <a:ext cx="5346000" cy="3134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35756" y="1583998"/>
            <a:ext cx="10763885" cy="5976620"/>
            <a:chOff x="-35756" y="1583998"/>
            <a:chExt cx="10763885" cy="597662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947" y="3219653"/>
              <a:ext cx="3650056" cy="23001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5756" y="5346558"/>
              <a:ext cx="10763516" cy="4364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0000" y="3219653"/>
              <a:ext cx="3531933" cy="43403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134106"/>
              <a:ext cx="3510000" cy="44258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35756" y="1583998"/>
              <a:ext cx="10763516" cy="280800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54490" y="2179839"/>
            <a:ext cx="1943735" cy="15322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15"/>
              </a:spcBef>
            </a:pPr>
            <a:r>
              <a:rPr spc="-65" dirty="0"/>
              <a:t>Работаем </a:t>
            </a:r>
            <a:r>
              <a:rPr spc="-60" dirty="0"/>
              <a:t> </a:t>
            </a:r>
            <a:r>
              <a:rPr spc="114" dirty="0"/>
              <a:t>для</a:t>
            </a:r>
            <a:r>
              <a:rPr spc="-35" dirty="0"/>
              <a:t> </a:t>
            </a:r>
            <a:r>
              <a:rPr spc="114" dirty="0"/>
              <a:t>людей </a:t>
            </a:r>
            <a:r>
              <a:rPr spc="-705" dirty="0"/>
              <a:t> </a:t>
            </a:r>
            <a:r>
              <a:rPr spc="140" dirty="0"/>
              <a:t>и</a:t>
            </a:r>
            <a:r>
              <a:rPr spc="45" dirty="0"/>
              <a:t> </a:t>
            </a:r>
            <a:r>
              <a:rPr spc="-25" dirty="0"/>
              <a:t>вместе</a:t>
            </a:r>
          </a:p>
          <a:p>
            <a:pPr marL="12700">
              <a:lnSpc>
                <a:spcPts val="2840"/>
              </a:lnSpc>
            </a:pPr>
            <a:r>
              <a:rPr spc="160" dirty="0"/>
              <a:t>с</a:t>
            </a:r>
            <a:r>
              <a:rPr spc="20" dirty="0"/>
              <a:t> </a:t>
            </a:r>
            <a:r>
              <a:rPr spc="30" dirty="0"/>
              <a:t>людьми!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6"/>
          <a:stretch/>
        </p:blipFill>
        <p:spPr>
          <a:xfrm>
            <a:off x="3528994" y="3019425"/>
            <a:ext cx="3867940" cy="2813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/>
          <a:stretch/>
        </p:blipFill>
        <p:spPr>
          <a:xfrm>
            <a:off x="7203780" y="3104446"/>
            <a:ext cx="3489620" cy="44584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5" b="19428"/>
          <a:stretch/>
        </p:blipFill>
        <p:spPr>
          <a:xfrm>
            <a:off x="5337029" y="12"/>
            <a:ext cx="5356371" cy="31718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594" r="35037"/>
          <a:stretch/>
        </p:blipFill>
        <p:spPr>
          <a:xfrm>
            <a:off x="8891" y="3019425"/>
            <a:ext cx="3545905" cy="45346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15172"/>
          <a:stretch/>
        </p:blipFill>
        <p:spPr>
          <a:xfrm>
            <a:off x="3531791" y="5686425"/>
            <a:ext cx="3671989" cy="1867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215"/>
          <a:stretch/>
        </p:blipFill>
        <p:spPr>
          <a:xfrm>
            <a:off x="-1" y="12"/>
            <a:ext cx="5345987" cy="31718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 rotWithShape="1">
          <a:blip r:embed="rId8" cstate="print"/>
          <a:srcRect l="33728" t="-5067" r="32750" b="-1"/>
          <a:stretch/>
        </p:blipFill>
        <p:spPr>
          <a:xfrm>
            <a:off x="3528994" y="5381624"/>
            <a:ext cx="3674786" cy="598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55547" y="1572583"/>
            <a:ext cx="10803066" cy="281382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54490" y="2179839"/>
            <a:ext cx="1943735" cy="15322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15"/>
              </a:spcBef>
            </a:pPr>
            <a:r>
              <a:rPr spc="-65" dirty="0"/>
              <a:t>Работаем </a:t>
            </a:r>
            <a:r>
              <a:rPr spc="-60" dirty="0"/>
              <a:t> </a:t>
            </a:r>
            <a:r>
              <a:rPr spc="114" dirty="0"/>
              <a:t>для</a:t>
            </a:r>
            <a:r>
              <a:rPr spc="-35" dirty="0"/>
              <a:t> </a:t>
            </a:r>
            <a:r>
              <a:rPr spc="114" dirty="0"/>
              <a:t>людей </a:t>
            </a:r>
            <a:r>
              <a:rPr spc="-705" dirty="0"/>
              <a:t> </a:t>
            </a:r>
            <a:r>
              <a:rPr spc="140" dirty="0"/>
              <a:t>и</a:t>
            </a:r>
            <a:r>
              <a:rPr spc="45" dirty="0"/>
              <a:t> </a:t>
            </a:r>
            <a:r>
              <a:rPr spc="-25" dirty="0"/>
              <a:t>вместе</a:t>
            </a:r>
          </a:p>
          <a:p>
            <a:pPr marL="12700">
              <a:lnSpc>
                <a:spcPts val="2840"/>
              </a:lnSpc>
            </a:pPr>
            <a:r>
              <a:rPr spc="160" dirty="0"/>
              <a:t>с</a:t>
            </a:r>
            <a:r>
              <a:rPr spc="20" dirty="0"/>
              <a:t> </a:t>
            </a:r>
            <a:r>
              <a:rPr spc="30" dirty="0"/>
              <a:t>людьми!</a:t>
            </a:r>
          </a:p>
        </p:txBody>
      </p:sp>
    </p:spTree>
    <p:extLst>
      <p:ext uri="{BB962C8B-B14F-4D97-AF65-F5344CB8AC3E}">
        <p14:creationId xmlns:p14="http://schemas.microsoft.com/office/powerpoint/2010/main" val="36091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339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Вместе  сделааем  Врангель Лучшее!</vt:lpstr>
      <vt:lpstr>ЦЕЛЬ  ФОНДА</vt:lpstr>
      <vt:lpstr>ПОПЕЧИТЕЛЬСКИЙ  СОВЕТ</vt:lpstr>
      <vt:lpstr>12 ПРОГРАММ ФОНДА</vt:lpstr>
      <vt:lpstr>Работаем  для людей  и вместе с людьми!</vt:lpstr>
      <vt:lpstr>Работаем  для людей  и вместе с людьми!</vt:lpstr>
      <vt:lpstr>Работаем  для людей  и вместе с людьми!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 сделаем  Врангель  лучше!</dc:title>
  <dc:creator>Алексеенко Екатерина Сергеевна</dc:creator>
  <cp:lastModifiedBy>SEMENUHIN</cp:lastModifiedBy>
  <cp:revision>9</cp:revision>
  <dcterms:created xsi:type="dcterms:W3CDTF">2023-05-11T02:57:49Z</dcterms:created>
  <dcterms:modified xsi:type="dcterms:W3CDTF">2023-05-11T06:21:16Z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2023-05-11T00:00:00Z</vt:filetime>
  </property>
</Properties>
</file>