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25" r:id="rId3"/>
    <p:sldId id="324" r:id="rId4"/>
    <p:sldId id="336" r:id="rId5"/>
    <p:sldId id="273" r:id="rId6"/>
    <p:sldId id="278" r:id="rId7"/>
    <p:sldId id="269" r:id="rId8"/>
    <p:sldId id="283" r:id="rId9"/>
    <p:sldId id="276" r:id="rId10"/>
    <p:sldId id="339" r:id="rId11"/>
    <p:sldId id="337" r:id="rId12"/>
    <p:sldId id="329" r:id="rId13"/>
    <p:sldId id="330" r:id="rId14"/>
    <p:sldId id="341" r:id="rId15"/>
    <p:sldId id="344" r:id="rId16"/>
    <p:sldId id="353" r:id="rId17"/>
    <p:sldId id="354" r:id="rId18"/>
    <p:sldId id="356" r:id="rId19"/>
    <p:sldId id="357" r:id="rId20"/>
    <p:sldId id="359" r:id="rId21"/>
    <p:sldId id="358" r:id="rId22"/>
    <p:sldId id="331" r:id="rId23"/>
    <p:sldId id="355" r:id="rId24"/>
    <p:sldId id="322" r:id="rId25"/>
    <p:sldId id="360" r:id="rId26"/>
    <p:sldId id="298" r:id="rId27"/>
    <p:sldId id="313" r:id="rId28"/>
    <p:sldId id="314" r:id="rId29"/>
    <p:sldId id="31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48" autoAdjust="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5EF13-7540-47A8-A42D-4D0AE379547A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105DE-2255-44E7-8104-EEE18177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68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105DE-2255-44E7-8104-EEE18177ABC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0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25" y="0"/>
            <a:ext cx="68643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qSRUZawjU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Любовь\Desktop\lrDcgRH_N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5383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5.userapi.com/c849324/v849324757/17aa49/RkXegg5Pzy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0072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72.userapi.com/c850136/v850136224/13440b/sr9rAH4SxF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5220072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11.userapi.com/c845220/v845220007/29f18/JBU3tEWIH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4245935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857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892480" cy="59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25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9144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88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65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20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91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9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Любовь\Desktop\gppUUp6YXDY.jpg"/>
          <p:cNvPicPr>
            <a:picLocks noChangeAspect="1" noChangeArrowheads="1"/>
          </p:cNvPicPr>
          <p:nvPr/>
        </p:nvPicPr>
        <p:blipFill>
          <a:blip r:embed="rId2" cstate="print"/>
          <a:srcRect r="5760"/>
          <a:stretch>
            <a:fillRect/>
          </a:stretch>
        </p:blipFill>
        <p:spPr bwMode="auto">
          <a:xfrm>
            <a:off x="0" y="0"/>
            <a:ext cx="969821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1679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78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3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K6lED_aMux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60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cp8BU1GylUE.jpg"/>
          <p:cNvPicPr>
            <a:picLocks noChangeAspect="1" noChangeArrowheads="1"/>
          </p:cNvPicPr>
          <p:nvPr/>
        </p:nvPicPr>
        <p:blipFill>
          <a:blip r:embed="rId2" cstate="print"/>
          <a:srcRect l="4883" r="4509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49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t="4478" b="59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09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t="5263" r="-1953" b="3947"/>
          <a:stretch>
            <a:fillRect/>
          </a:stretch>
        </p:blipFill>
        <p:spPr>
          <a:xfrm>
            <a:off x="0" y="1196751"/>
            <a:ext cx="9200328" cy="56612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</a:rPr>
              <a:t>https://vk.com/vkultury62</a:t>
            </a:r>
            <a:endParaRPr lang="ru-RU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01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4167" b="11111"/>
          <a:stretch>
            <a:fillRect/>
          </a:stretch>
        </p:blipFill>
        <p:spPr bwMode="auto">
          <a:xfrm>
            <a:off x="0" y="1268760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476672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https://xn--90acesaqsbbbreoa5e3dp.xn--p1ai/organizations/791883/info</a:t>
            </a:r>
            <a:endParaRPr lang="ru-RU" sz="2200" b="1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chemeClr val="tx2"/>
              </a:solidFill>
            </a:endParaRPr>
          </a:p>
          <a:p>
            <a:pPr algn="ctr"/>
            <a:r>
              <a:rPr lang="ru-RU" sz="3600" b="1" dirty="0">
                <a:solidFill>
                  <a:schemeClr val="tx2"/>
                </a:solidFill>
              </a:rPr>
              <a:t>Контакты ресурсного центра</a:t>
            </a:r>
          </a:p>
          <a:p>
            <a:pPr algn="ctr"/>
            <a:r>
              <a:rPr lang="ru-RU" sz="3600" b="1" dirty="0">
                <a:solidFill>
                  <a:schemeClr val="tx2"/>
                </a:solidFill>
              </a:rPr>
              <a:t>по поддержке добровольчества</a:t>
            </a:r>
          </a:p>
          <a:p>
            <a:pPr algn="ctr"/>
            <a:r>
              <a:rPr lang="ru-RU" sz="3600" b="1" dirty="0">
                <a:solidFill>
                  <a:schemeClr val="tx2"/>
                </a:solidFill>
              </a:rPr>
              <a:t>в сфере культуры</a:t>
            </a:r>
          </a:p>
          <a:p>
            <a:pPr algn="ctr"/>
            <a:endParaRPr lang="ru-RU" sz="3200" b="1" dirty="0">
              <a:solidFill>
                <a:schemeClr val="tx2"/>
              </a:solidFill>
            </a:endParaRPr>
          </a:p>
          <a:p>
            <a:pPr algn="ctr"/>
            <a:r>
              <a:rPr lang="ru-RU" sz="3200" b="1" dirty="0">
                <a:solidFill>
                  <a:schemeClr val="tx2"/>
                </a:solidFill>
              </a:rPr>
              <a:t>Адрес: </a:t>
            </a:r>
            <a:r>
              <a:rPr lang="ru-RU" sz="3600" b="1" dirty="0">
                <a:solidFill>
                  <a:schemeClr val="tx2"/>
                </a:solidFill>
              </a:rPr>
              <a:t>Ленина, д. 52</a:t>
            </a:r>
          </a:p>
          <a:p>
            <a:pPr algn="ctr"/>
            <a:endParaRPr lang="ru-RU" sz="3200" b="1" dirty="0">
              <a:solidFill>
                <a:schemeClr val="tx2"/>
              </a:solidFill>
            </a:endParaRPr>
          </a:p>
          <a:p>
            <a:pPr algn="ctr"/>
            <a:r>
              <a:rPr lang="ru-RU" sz="3200" b="1" dirty="0">
                <a:solidFill>
                  <a:schemeClr val="tx2"/>
                </a:solidFill>
              </a:rPr>
              <a:t>Телефон: </a:t>
            </a:r>
            <a:r>
              <a:rPr lang="ru-RU" sz="3600" b="1" dirty="0">
                <a:solidFill>
                  <a:schemeClr val="tx2"/>
                </a:solidFill>
              </a:rPr>
              <a:t>8 (4912) 93-55-55</a:t>
            </a:r>
          </a:p>
          <a:p>
            <a:pPr algn="ctr"/>
            <a:endParaRPr lang="ru-RU" sz="3200" b="1" dirty="0">
              <a:solidFill>
                <a:schemeClr val="tx2"/>
              </a:solidFill>
            </a:endParaRPr>
          </a:p>
          <a:p>
            <a:pPr algn="ctr"/>
            <a:r>
              <a:rPr lang="ru-RU" sz="3200" b="1" dirty="0">
                <a:solidFill>
                  <a:schemeClr val="tx2"/>
                </a:solidFill>
              </a:rPr>
              <a:t>Почта: </a:t>
            </a:r>
            <a:r>
              <a:rPr lang="en-US" sz="3600" b="1" dirty="0">
                <a:solidFill>
                  <a:schemeClr val="tx2"/>
                </a:solidFill>
              </a:rPr>
              <a:t>vkultury62@yandex.ru</a:t>
            </a:r>
          </a:p>
          <a:p>
            <a:pPr algn="ctr"/>
            <a:endParaRPr lang="en-US" sz="3200" b="1" dirty="0">
              <a:solidFill>
                <a:schemeClr val="tx2"/>
              </a:solidFill>
            </a:endParaRPr>
          </a:p>
          <a:p>
            <a:pPr algn="ctr"/>
            <a:r>
              <a:rPr lang="ru-RU" sz="3200" b="1" dirty="0" err="1">
                <a:solidFill>
                  <a:schemeClr val="tx2"/>
                </a:solidFill>
              </a:rPr>
              <a:t>ВКонтакте</a:t>
            </a:r>
            <a:r>
              <a:rPr lang="ru-RU" sz="3200" b="1" dirty="0">
                <a:solidFill>
                  <a:schemeClr val="tx2"/>
                </a:solidFill>
              </a:rPr>
              <a:t>: </a:t>
            </a:r>
            <a:r>
              <a:rPr lang="en-US" sz="3600" b="1" dirty="0">
                <a:solidFill>
                  <a:schemeClr val="tx2"/>
                </a:solidFill>
              </a:rPr>
              <a:t>https://vk.com/vkultury62</a:t>
            </a:r>
            <a:endParaRPr lang="ru-RU" sz="3600" b="1" dirty="0">
              <a:solidFill>
                <a:schemeClr val="tx2"/>
              </a:solidFill>
            </a:endParaRPr>
          </a:p>
          <a:p>
            <a:pPr algn="ctr"/>
            <a:endParaRPr lang="ru-RU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Любовь\Desktop\img_91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0" y="0"/>
            <a:ext cx="913548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357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бовь\Desktop\img_92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6992"/>
            <a:ext cx="4885127" cy="3501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97092" cy="3429000"/>
          </a:xfrm>
          <a:prstGeom prst="rect">
            <a:avLst/>
          </a:prstGeom>
        </p:spPr>
      </p:pic>
      <p:pic>
        <p:nvPicPr>
          <p:cNvPr id="11266" name="Picture 2" descr="C:\Users\Любовь\Desktop\21Vub5Uwrf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6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17001"/>
            <a:ext cx="4645459" cy="6975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35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38" y="0"/>
            <a:ext cx="460772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31" y="3420719"/>
            <a:ext cx="5157937" cy="3437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09" y="0"/>
            <a:ext cx="5250487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74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514551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705" y="3429000"/>
            <a:ext cx="4644295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48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7" y="3485504"/>
            <a:ext cx="5239563" cy="3183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45721">
            <a:off x="4460114" y="675453"/>
            <a:ext cx="4735190" cy="31039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84769">
            <a:off x="22678" y="714937"/>
            <a:ext cx="4728497" cy="315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660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62</Words>
  <Application>Microsoft Office PowerPoint</Application>
  <PresentationFormat>Экран (4:3)</PresentationFormat>
  <Paragraphs>15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Дарси</cp:lastModifiedBy>
  <cp:revision>111</cp:revision>
  <dcterms:created xsi:type="dcterms:W3CDTF">2018-10-22T06:46:59Z</dcterms:created>
  <dcterms:modified xsi:type="dcterms:W3CDTF">2020-10-01T00:04:33Z</dcterms:modified>
</cp:coreProperties>
</file>