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Lst>
  <p:sldIdLst>
    <p:sldId id="300" r:id="rId2"/>
    <p:sldId id="303" r:id="rId3"/>
    <p:sldId id="328" r:id="rId4"/>
    <p:sldId id="306" r:id="rId5"/>
    <p:sldId id="307" r:id="rId6"/>
    <p:sldId id="327" r:id="rId7"/>
    <p:sldId id="313" r:id="rId8"/>
    <p:sldId id="315" r:id="rId9"/>
    <p:sldId id="326" r:id="rId10"/>
    <p:sldId id="316" r:id="rId1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67" autoAdjust="0"/>
    <p:restoredTop sz="94660"/>
  </p:normalViewPr>
  <p:slideViewPr>
    <p:cSldViewPr snapToGrid="0">
      <p:cViewPr varScale="1">
        <p:scale>
          <a:sx n="107" d="100"/>
          <a:sy n="107" d="100"/>
        </p:scale>
        <p:origin x="120"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Droplets-HD-Title-R1d.png">
            <a:extLst>
              <a:ext uri="{FF2B5EF4-FFF2-40B4-BE49-F238E27FC236}">
                <a16:creationId xmlns:a16="http://schemas.microsoft.com/office/drawing/2014/main" id="{D903E181-B8BB-3914-2D6D-F776959D40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5" name="Date Placeholder 3">
            <a:extLst>
              <a:ext uri="{FF2B5EF4-FFF2-40B4-BE49-F238E27FC236}">
                <a16:creationId xmlns:a16="http://schemas.microsoft.com/office/drawing/2014/main" id="{6E74BA80-1D0B-8A03-3458-33B0E769F17A}"/>
              </a:ext>
            </a:extLst>
          </p:cNvPr>
          <p:cNvSpPr>
            <a:spLocks noGrp="1"/>
          </p:cNvSpPr>
          <p:nvPr>
            <p:ph type="dt" sz="half" idx="10"/>
          </p:nvPr>
        </p:nvSpPr>
        <p:spPr/>
        <p:txBody>
          <a:bodyPr/>
          <a:lstStyle>
            <a:lvl1pPr>
              <a:defRPr/>
            </a:lvl1pPr>
          </a:lstStyle>
          <a:p>
            <a:pPr>
              <a:defRPr/>
            </a:pPr>
            <a:fld id="{072C2843-B1E3-42DF-8B54-D2BF057450D7}" type="datetimeFigureOut">
              <a:rPr lang="ru-RU"/>
              <a:pPr>
                <a:defRPr/>
              </a:pPr>
              <a:t>27.02.2024</a:t>
            </a:fld>
            <a:endParaRPr lang="ru-RU"/>
          </a:p>
        </p:txBody>
      </p:sp>
      <p:sp>
        <p:nvSpPr>
          <p:cNvPr id="6" name="Footer Placeholder 4">
            <a:extLst>
              <a:ext uri="{FF2B5EF4-FFF2-40B4-BE49-F238E27FC236}">
                <a16:creationId xmlns:a16="http://schemas.microsoft.com/office/drawing/2014/main" id="{40EB0D44-CA05-FED0-88C3-4E5825C3AD7A}"/>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FDDD7EE1-6829-D6C1-B53A-CE44D5F05C26}"/>
              </a:ext>
            </a:extLst>
          </p:cNvPr>
          <p:cNvSpPr>
            <a:spLocks noGrp="1"/>
          </p:cNvSpPr>
          <p:nvPr>
            <p:ph type="sldNum" sz="quarter" idx="12"/>
          </p:nvPr>
        </p:nvSpPr>
        <p:spPr/>
        <p:txBody>
          <a:bodyPr/>
          <a:lstStyle>
            <a:lvl1pPr>
              <a:defRPr/>
            </a:lvl1pPr>
          </a:lstStyle>
          <a:p>
            <a:pPr>
              <a:defRPr/>
            </a:pPr>
            <a:fld id="{C3B88B97-9D64-481F-AB1C-138E1E19CA54}" type="slidenum">
              <a:rPr lang="ru-RU" altLang="ru-RU"/>
              <a:pPr>
                <a:defRPr/>
              </a:pPr>
              <a:t>‹#›</a:t>
            </a:fld>
            <a:endParaRPr lang="ru-RU" altLang="ru-RU"/>
          </a:p>
        </p:txBody>
      </p:sp>
    </p:spTree>
    <p:extLst>
      <p:ext uri="{BB962C8B-B14F-4D97-AF65-F5344CB8AC3E}">
        <p14:creationId xmlns:p14="http://schemas.microsoft.com/office/powerpoint/2010/main" val="138777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Picture 9" descr="Droplets-HD-Content-R1d.png">
            <a:extLst>
              <a:ext uri="{FF2B5EF4-FFF2-40B4-BE49-F238E27FC236}">
                <a16:creationId xmlns:a16="http://schemas.microsoft.com/office/drawing/2014/main" id="{C7633DBD-C12F-C055-6E02-AB86F7439F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Date Placeholder 4">
            <a:extLst>
              <a:ext uri="{FF2B5EF4-FFF2-40B4-BE49-F238E27FC236}">
                <a16:creationId xmlns:a16="http://schemas.microsoft.com/office/drawing/2014/main" id="{F44D7EC9-798F-A9F9-F8B4-BD79239C1D65}"/>
              </a:ext>
            </a:extLst>
          </p:cNvPr>
          <p:cNvSpPr>
            <a:spLocks noGrp="1"/>
          </p:cNvSpPr>
          <p:nvPr>
            <p:ph type="dt" sz="half" idx="10"/>
          </p:nvPr>
        </p:nvSpPr>
        <p:spPr/>
        <p:txBody>
          <a:bodyPr/>
          <a:lstStyle>
            <a:lvl1pPr>
              <a:defRPr/>
            </a:lvl1pPr>
          </a:lstStyle>
          <a:p>
            <a:pPr>
              <a:defRPr/>
            </a:pPr>
            <a:fld id="{F5C94B1A-2FAB-48DF-894F-DC4B12D9AACB}" type="datetimeFigureOut">
              <a:rPr lang="ru-RU"/>
              <a:pPr>
                <a:defRPr/>
              </a:pPr>
              <a:t>27.02.2024</a:t>
            </a:fld>
            <a:endParaRPr lang="ru-RU"/>
          </a:p>
        </p:txBody>
      </p:sp>
      <p:sp>
        <p:nvSpPr>
          <p:cNvPr id="7" name="Footer Placeholder 5">
            <a:extLst>
              <a:ext uri="{FF2B5EF4-FFF2-40B4-BE49-F238E27FC236}">
                <a16:creationId xmlns:a16="http://schemas.microsoft.com/office/drawing/2014/main" id="{E1F311EE-B497-E145-53FF-6E6A12207C84}"/>
              </a:ext>
            </a:extLst>
          </p:cNvPr>
          <p:cNvSpPr>
            <a:spLocks noGrp="1"/>
          </p:cNvSpPr>
          <p:nvPr>
            <p:ph type="ftr" sz="quarter" idx="11"/>
          </p:nvPr>
        </p:nvSpPr>
        <p:spPr/>
        <p:txBody>
          <a:bodyPr/>
          <a:lstStyle>
            <a:lvl1pPr>
              <a:defRPr/>
            </a:lvl1pPr>
          </a:lstStyle>
          <a:p>
            <a:pPr>
              <a:defRPr/>
            </a:pPr>
            <a:endParaRPr lang="ru-RU"/>
          </a:p>
        </p:txBody>
      </p:sp>
      <p:sp>
        <p:nvSpPr>
          <p:cNvPr id="8" name="Slide Number Placeholder 6">
            <a:extLst>
              <a:ext uri="{FF2B5EF4-FFF2-40B4-BE49-F238E27FC236}">
                <a16:creationId xmlns:a16="http://schemas.microsoft.com/office/drawing/2014/main" id="{6737FA3A-BE1D-8591-A579-613561AA8A9A}"/>
              </a:ext>
            </a:extLst>
          </p:cNvPr>
          <p:cNvSpPr>
            <a:spLocks noGrp="1"/>
          </p:cNvSpPr>
          <p:nvPr>
            <p:ph type="sldNum" sz="quarter" idx="12"/>
          </p:nvPr>
        </p:nvSpPr>
        <p:spPr/>
        <p:txBody>
          <a:bodyPr/>
          <a:lstStyle>
            <a:lvl1pPr>
              <a:defRPr/>
            </a:lvl1pPr>
          </a:lstStyle>
          <a:p>
            <a:pPr>
              <a:defRPr/>
            </a:pPr>
            <a:fld id="{7C14E94B-F02B-4915-AB40-908D209D38E3}" type="slidenum">
              <a:rPr lang="ru-RU" altLang="ru-RU"/>
              <a:pPr>
                <a:defRPr/>
              </a:pPr>
              <a:t>‹#›</a:t>
            </a:fld>
            <a:endParaRPr lang="ru-RU" altLang="ru-RU"/>
          </a:p>
        </p:txBody>
      </p:sp>
    </p:spTree>
    <p:extLst>
      <p:ext uri="{BB962C8B-B14F-4D97-AF65-F5344CB8AC3E}">
        <p14:creationId xmlns:p14="http://schemas.microsoft.com/office/powerpoint/2010/main" val="401092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BE92101B-77C0-4824-C1B1-8E0D504C3D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D5976A7D-9B05-6621-79D0-752CE65E55C4}"/>
              </a:ext>
            </a:extLst>
          </p:cNvPr>
          <p:cNvSpPr>
            <a:spLocks noGrp="1"/>
          </p:cNvSpPr>
          <p:nvPr>
            <p:ph type="dt" sz="half" idx="10"/>
          </p:nvPr>
        </p:nvSpPr>
        <p:spPr/>
        <p:txBody>
          <a:bodyPr/>
          <a:lstStyle>
            <a:lvl1pPr>
              <a:defRPr/>
            </a:lvl1pPr>
          </a:lstStyle>
          <a:p>
            <a:pPr>
              <a:defRPr/>
            </a:pPr>
            <a:fld id="{B260966B-4B21-44EF-A112-2EFC9D82609C}" type="datetimeFigureOut">
              <a:rPr lang="ru-RU"/>
              <a:pPr>
                <a:defRPr/>
              </a:pPr>
              <a:t>27.02.2024</a:t>
            </a:fld>
            <a:endParaRPr lang="ru-RU"/>
          </a:p>
        </p:txBody>
      </p:sp>
      <p:sp>
        <p:nvSpPr>
          <p:cNvPr id="6" name="Footer Placeholder 5">
            <a:extLst>
              <a:ext uri="{FF2B5EF4-FFF2-40B4-BE49-F238E27FC236}">
                <a16:creationId xmlns:a16="http://schemas.microsoft.com/office/drawing/2014/main" id="{621F81F5-0E76-F720-1AE1-144CD8BDF8B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6">
            <a:extLst>
              <a:ext uri="{FF2B5EF4-FFF2-40B4-BE49-F238E27FC236}">
                <a16:creationId xmlns:a16="http://schemas.microsoft.com/office/drawing/2014/main" id="{24BD6F61-3026-119D-2B76-03E9E3F48A4C}"/>
              </a:ext>
            </a:extLst>
          </p:cNvPr>
          <p:cNvSpPr>
            <a:spLocks noGrp="1"/>
          </p:cNvSpPr>
          <p:nvPr>
            <p:ph type="sldNum" sz="quarter" idx="12"/>
          </p:nvPr>
        </p:nvSpPr>
        <p:spPr/>
        <p:txBody>
          <a:bodyPr/>
          <a:lstStyle>
            <a:lvl1pPr>
              <a:defRPr/>
            </a:lvl1pPr>
          </a:lstStyle>
          <a:p>
            <a:pPr>
              <a:defRPr/>
            </a:pPr>
            <a:fld id="{41785599-2762-4881-B5CF-86F6B3BD3068}" type="slidenum">
              <a:rPr lang="ru-RU" altLang="ru-RU"/>
              <a:pPr>
                <a:defRPr/>
              </a:pPr>
              <a:t>‹#›</a:t>
            </a:fld>
            <a:endParaRPr lang="ru-RU" altLang="ru-RU"/>
          </a:p>
        </p:txBody>
      </p:sp>
    </p:spTree>
    <p:extLst>
      <p:ext uri="{BB962C8B-B14F-4D97-AF65-F5344CB8AC3E}">
        <p14:creationId xmlns:p14="http://schemas.microsoft.com/office/powerpoint/2010/main" val="195580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3" name="Picture 10" descr="Droplets-HD-Content-R1d.png">
            <a:extLst>
              <a:ext uri="{FF2B5EF4-FFF2-40B4-BE49-F238E27FC236}">
                <a16:creationId xmlns:a16="http://schemas.microsoft.com/office/drawing/2014/main" id="{FB451A15-3FF6-5D79-8191-D90B4BD2CC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423149D-61E9-97A1-D8E5-68E53E310E27}"/>
              </a:ext>
            </a:extLst>
          </p:cNvPr>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45A13BEF-EA66-38D6-4145-119A492192EF}"/>
              </a:ext>
            </a:extLst>
          </p:cNvPr>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7" name="Date Placeholder 4">
            <a:extLst>
              <a:ext uri="{FF2B5EF4-FFF2-40B4-BE49-F238E27FC236}">
                <a16:creationId xmlns:a16="http://schemas.microsoft.com/office/drawing/2014/main" id="{999C6CD3-63F6-561B-7054-CE002049B5AA}"/>
              </a:ext>
            </a:extLst>
          </p:cNvPr>
          <p:cNvSpPr>
            <a:spLocks noGrp="1"/>
          </p:cNvSpPr>
          <p:nvPr>
            <p:ph type="dt" sz="half" idx="14"/>
          </p:nvPr>
        </p:nvSpPr>
        <p:spPr/>
        <p:txBody>
          <a:bodyPr/>
          <a:lstStyle>
            <a:lvl1pPr>
              <a:defRPr/>
            </a:lvl1pPr>
          </a:lstStyle>
          <a:p>
            <a:pPr>
              <a:defRPr/>
            </a:pPr>
            <a:fld id="{4A76FF0C-4225-4AD7-A209-62F423AC0B0B}" type="datetimeFigureOut">
              <a:rPr lang="ru-RU"/>
              <a:pPr>
                <a:defRPr/>
              </a:pPr>
              <a:t>27.02.2024</a:t>
            </a:fld>
            <a:endParaRPr lang="ru-RU"/>
          </a:p>
        </p:txBody>
      </p:sp>
      <p:sp>
        <p:nvSpPr>
          <p:cNvPr id="8" name="Footer Placeholder 5">
            <a:extLst>
              <a:ext uri="{FF2B5EF4-FFF2-40B4-BE49-F238E27FC236}">
                <a16:creationId xmlns:a16="http://schemas.microsoft.com/office/drawing/2014/main" id="{0B32AD43-F484-A20F-A895-9A5B5869F9B7}"/>
              </a:ext>
            </a:extLst>
          </p:cNvPr>
          <p:cNvSpPr>
            <a:spLocks noGrp="1"/>
          </p:cNvSpPr>
          <p:nvPr>
            <p:ph type="ftr" sz="quarter" idx="15"/>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F34DFDF7-BFD4-CE6C-F65B-A42A02F38C70}"/>
              </a:ext>
            </a:extLst>
          </p:cNvPr>
          <p:cNvSpPr>
            <a:spLocks noGrp="1"/>
          </p:cNvSpPr>
          <p:nvPr>
            <p:ph type="sldNum" sz="quarter" idx="16"/>
          </p:nvPr>
        </p:nvSpPr>
        <p:spPr/>
        <p:txBody>
          <a:bodyPr/>
          <a:lstStyle>
            <a:lvl1pPr>
              <a:defRPr/>
            </a:lvl1pPr>
          </a:lstStyle>
          <a:p>
            <a:pPr>
              <a:defRPr/>
            </a:pPr>
            <a:fld id="{45B5613C-DF0E-4360-A4DC-9733D353E651}" type="slidenum">
              <a:rPr lang="ru-RU" altLang="ru-RU"/>
              <a:pPr>
                <a:defRPr/>
              </a:pPr>
              <a:t>‹#›</a:t>
            </a:fld>
            <a:endParaRPr lang="ru-RU" altLang="ru-RU"/>
          </a:p>
        </p:txBody>
      </p:sp>
    </p:spTree>
    <p:extLst>
      <p:ext uri="{BB962C8B-B14F-4D97-AF65-F5344CB8AC3E}">
        <p14:creationId xmlns:p14="http://schemas.microsoft.com/office/powerpoint/2010/main" val="1112757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8CEAAE79-8257-7736-CAE5-F8A250D8CB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81F6271C-4EDD-14B7-7EEB-7F3F1FF531A0}"/>
              </a:ext>
            </a:extLst>
          </p:cNvPr>
          <p:cNvSpPr>
            <a:spLocks noGrp="1"/>
          </p:cNvSpPr>
          <p:nvPr>
            <p:ph type="dt" sz="half" idx="10"/>
          </p:nvPr>
        </p:nvSpPr>
        <p:spPr/>
        <p:txBody>
          <a:bodyPr/>
          <a:lstStyle>
            <a:lvl1pPr>
              <a:defRPr/>
            </a:lvl1pPr>
          </a:lstStyle>
          <a:p>
            <a:pPr>
              <a:defRPr/>
            </a:pPr>
            <a:fld id="{0FDD8B48-F5A7-43AB-A358-488AD04EAB6C}" type="datetimeFigureOut">
              <a:rPr lang="ru-RU"/>
              <a:pPr>
                <a:defRPr/>
              </a:pPr>
              <a:t>27.02.2024</a:t>
            </a:fld>
            <a:endParaRPr lang="ru-RU"/>
          </a:p>
        </p:txBody>
      </p:sp>
      <p:sp>
        <p:nvSpPr>
          <p:cNvPr id="6" name="Footer Placeholder 5">
            <a:extLst>
              <a:ext uri="{FF2B5EF4-FFF2-40B4-BE49-F238E27FC236}">
                <a16:creationId xmlns:a16="http://schemas.microsoft.com/office/drawing/2014/main" id="{17E913CD-DE1A-0EA3-BA3F-E1610411D29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6">
            <a:extLst>
              <a:ext uri="{FF2B5EF4-FFF2-40B4-BE49-F238E27FC236}">
                <a16:creationId xmlns:a16="http://schemas.microsoft.com/office/drawing/2014/main" id="{3261DE40-34ED-6F52-4022-C8F64E9D5B4D}"/>
              </a:ext>
            </a:extLst>
          </p:cNvPr>
          <p:cNvSpPr>
            <a:spLocks noGrp="1"/>
          </p:cNvSpPr>
          <p:nvPr>
            <p:ph type="sldNum" sz="quarter" idx="12"/>
          </p:nvPr>
        </p:nvSpPr>
        <p:spPr/>
        <p:txBody>
          <a:bodyPr/>
          <a:lstStyle>
            <a:lvl1pPr>
              <a:defRPr/>
            </a:lvl1pPr>
          </a:lstStyle>
          <a:p>
            <a:pPr>
              <a:defRPr/>
            </a:pPr>
            <a:fld id="{5D6FFFA6-0FBB-4238-9FFD-71F11AC705C2}" type="slidenum">
              <a:rPr lang="ru-RU" altLang="ru-RU"/>
              <a:pPr>
                <a:defRPr/>
              </a:pPr>
              <a:t>‹#›</a:t>
            </a:fld>
            <a:endParaRPr lang="ru-RU" altLang="ru-RU"/>
          </a:p>
        </p:txBody>
      </p:sp>
    </p:spTree>
    <p:extLst>
      <p:ext uri="{BB962C8B-B14F-4D97-AF65-F5344CB8AC3E}">
        <p14:creationId xmlns:p14="http://schemas.microsoft.com/office/powerpoint/2010/main" val="397890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2" name="Picture 12" descr="Droplets-HD-Content-R1d.png">
            <a:extLst>
              <a:ext uri="{FF2B5EF4-FFF2-40B4-BE49-F238E27FC236}">
                <a16:creationId xmlns:a16="http://schemas.microsoft.com/office/drawing/2014/main" id="{E386DB73-49DC-67E9-9AD7-0DCD0EF727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a:extLst>
              <a:ext uri="{FF2B5EF4-FFF2-40B4-BE49-F238E27FC236}">
                <a16:creationId xmlns:a16="http://schemas.microsoft.com/office/drawing/2014/main" id="{5323C56A-E844-0D51-FC46-7F4B8ECDD37A}"/>
              </a:ext>
            </a:extLst>
          </p:cNvPr>
          <p:cNvSpPr>
            <a:spLocks noGrp="1"/>
          </p:cNvSpPr>
          <p:nvPr>
            <p:ph type="dt" sz="half" idx="18"/>
          </p:nvPr>
        </p:nvSpPr>
        <p:spPr/>
        <p:txBody>
          <a:bodyPr/>
          <a:lstStyle>
            <a:lvl1pPr>
              <a:defRPr/>
            </a:lvl1pPr>
          </a:lstStyle>
          <a:p>
            <a:pPr>
              <a:defRPr/>
            </a:pPr>
            <a:fld id="{18DC5476-575E-4043-BC1A-F8D16F7EBB92}" type="datetimeFigureOut">
              <a:rPr lang="ru-RU"/>
              <a:pPr>
                <a:defRPr/>
              </a:pPr>
              <a:t>27.02.2024</a:t>
            </a:fld>
            <a:endParaRPr lang="ru-RU"/>
          </a:p>
        </p:txBody>
      </p:sp>
      <p:sp>
        <p:nvSpPr>
          <p:cNvPr id="4" name="Footer Placeholder 3">
            <a:extLst>
              <a:ext uri="{FF2B5EF4-FFF2-40B4-BE49-F238E27FC236}">
                <a16:creationId xmlns:a16="http://schemas.microsoft.com/office/drawing/2014/main" id="{F5948DFF-A813-49C3-C2B9-27E0CF61FF91}"/>
              </a:ext>
            </a:extLst>
          </p:cNvPr>
          <p:cNvSpPr>
            <a:spLocks noGrp="1"/>
          </p:cNvSpPr>
          <p:nvPr>
            <p:ph type="ftr" sz="quarter" idx="19"/>
          </p:nvPr>
        </p:nvSpPr>
        <p:spPr/>
        <p:txBody>
          <a:bodyPr/>
          <a:lstStyle>
            <a:lvl1pPr>
              <a:defRPr/>
            </a:lvl1pPr>
          </a:lstStyle>
          <a:p>
            <a:pPr>
              <a:defRPr/>
            </a:pPr>
            <a:endParaRPr lang="ru-RU"/>
          </a:p>
        </p:txBody>
      </p:sp>
      <p:sp>
        <p:nvSpPr>
          <p:cNvPr id="5" name="Slide Number Placeholder 4">
            <a:extLst>
              <a:ext uri="{FF2B5EF4-FFF2-40B4-BE49-F238E27FC236}">
                <a16:creationId xmlns:a16="http://schemas.microsoft.com/office/drawing/2014/main" id="{06188523-73D7-866E-F09D-017752201817}"/>
              </a:ext>
            </a:extLst>
          </p:cNvPr>
          <p:cNvSpPr>
            <a:spLocks noGrp="1"/>
          </p:cNvSpPr>
          <p:nvPr>
            <p:ph type="sldNum" sz="quarter" idx="20"/>
          </p:nvPr>
        </p:nvSpPr>
        <p:spPr/>
        <p:txBody>
          <a:bodyPr/>
          <a:lstStyle>
            <a:lvl1pPr>
              <a:defRPr/>
            </a:lvl1pPr>
          </a:lstStyle>
          <a:p>
            <a:pPr>
              <a:defRPr/>
            </a:pPr>
            <a:fld id="{28C5CACE-AD99-4437-B265-C70E1D8B43E7}" type="slidenum">
              <a:rPr lang="ru-RU" altLang="ru-RU"/>
              <a:pPr>
                <a:defRPr/>
              </a:pPr>
              <a:t>‹#›</a:t>
            </a:fld>
            <a:endParaRPr lang="ru-RU" altLang="ru-RU"/>
          </a:p>
        </p:txBody>
      </p:sp>
    </p:spTree>
    <p:extLst>
      <p:ext uri="{BB962C8B-B14F-4D97-AF65-F5344CB8AC3E}">
        <p14:creationId xmlns:p14="http://schemas.microsoft.com/office/powerpoint/2010/main" val="1570596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5" descr="Droplets-HD-Content-R1d.png">
            <a:extLst>
              <a:ext uri="{FF2B5EF4-FFF2-40B4-BE49-F238E27FC236}">
                <a16:creationId xmlns:a16="http://schemas.microsoft.com/office/drawing/2014/main" id="{34557DFB-23BC-2763-86B0-34F4DE130D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a:extLst>
              <a:ext uri="{FF2B5EF4-FFF2-40B4-BE49-F238E27FC236}">
                <a16:creationId xmlns:a16="http://schemas.microsoft.com/office/drawing/2014/main" id="{BCE67899-D12D-6AD3-27E8-DF559137918B}"/>
              </a:ext>
            </a:extLst>
          </p:cNvPr>
          <p:cNvSpPr>
            <a:spLocks noGrp="1"/>
          </p:cNvSpPr>
          <p:nvPr>
            <p:ph type="dt" sz="half" idx="23"/>
          </p:nvPr>
        </p:nvSpPr>
        <p:spPr/>
        <p:txBody>
          <a:bodyPr/>
          <a:lstStyle>
            <a:lvl1pPr>
              <a:defRPr/>
            </a:lvl1pPr>
          </a:lstStyle>
          <a:p>
            <a:pPr>
              <a:defRPr/>
            </a:pPr>
            <a:fld id="{4914A705-7836-43DA-8925-0E0C4391867A}" type="datetimeFigureOut">
              <a:rPr lang="ru-RU"/>
              <a:pPr>
                <a:defRPr/>
              </a:pPr>
              <a:t>27.02.2024</a:t>
            </a:fld>
            <a:endParaRPr lang="ru-RU"/>
          </a:p>
        </p:txBody>
      </p:sp>
      <p:sp>
        <p:nvSpPr>
          <p:cNvPr id="4" name="Footer Placeholder 3">
            <a:extLst>
              <a:ext uri="{FF2B5EF4-FFF2-40B4-BE49-F238E27FC236}">
                <a16:creationId xmlns:a16="http://schemas.microsoft.com/office/drawing/2014/main" id="{AAD4776D-EE13-4F22-BA4A-C22B0BC07536}"/>
              </a:ext>
            </a:extLst>
          </p:cNvPr>
          <p:cNvSpPr>
            <a:spLocks noGrp="1"/>
          </p:cNvSpPr>
          <p:nvPr>
            <p:ph type="ftr" sz="quarter" idx="24"/>
          </p:nvPr>
        </p:nvSpPr>
        <p:spPr/>
        <p:txBody>
          <a:bodyPr/>
          <a:lstStyle>
            <a:lvl1pPr>
              <a:defRPr/>
            </a:lvl1pPr>
          </a:lstStyle>
          <a:p>
            <a:pPr>
              <a:defRPr/>
            </a:pPr>
            <a:endParaRPr lang="ru-RU"/>
          </a:p>
        </p:txBody>
      </p:sp>
      <p:sp>
        <p:nvSpPr>
          <p:cNvPr id="5" name="Slide Number Placeholder 4">
            <a:extLst>
              <a:ext uri="{FF2B5EF4-FFF2-40B4-BE49-F238E27FC236}">
                <a16:creationId xmlns:a16="http://schemas.microsoft.com/office/drawing/2014/main" id="{9CD846F0-1EE6-15DD-B1DD-D0813733E1F3}"/>
              </a:ext>
            </a:extLst>
          </p:cNvPr>
          <p:cNvSpPr>
            <a:spLocks noGrp="1"/>
          </p:cNvSpPr>
          <p:nvPr>
            <p:ph type="sldNum" sz="quarter" idx="25"/>
          </p:nvPr>
        </p:nvSpPr>
        <p:spPr/>
        <p:txBody>
          <a:bodyPr/>
          <a:lstStyle>
            <a:lvl1pPr>
              <a:defRPr/>
            </a:lvl1pPr>
          </a:lstStyle>
          <a:p>
            <a:pPr>
              <a:defRPr/>
            </a:pPr>
            <a:fld id="{BB3BD434-5201-4CE0-9CAF-77ABB00BD942}" type="slidenum">
              <a:rPr lang="ru-RU" altLang="ru-RU"/>
              <a:pPr>
                <a:defRPr/>
              </a:pPr>
              <a:t>‹#›</a:t>
            </a:fld>
            <a:endParaRPr lang="ru-RU" altLang="ru-RU"/>
          </a:p>
        </p:txBody>
      </p:sp>
    </p:spTree>
    <p:extLst>
      <p:ext uri="{BB962C8B-B14F-4D97-AF65-F5344CB8AC3E}">
        <p14:creationId xmlns:p14="http://schemas.microsoft.com/office/powerpoint/2010/main" val="373374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073B2B5C-5DD7-04FF-8027-94E3D73AF5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6DC57D38-7EFE-78F4-0BE2-CDA95D8DD6A1}"/>
              </a:ext>
            </a:extLst>
          </p:cNvPr>
          <p:cNvSpPr>
            <a:spLocks noGrp="1"/>
          </p:cNvSpPr>
          <p:nvPr>
            <p:ph type="dt" sz="half" idx="14"/>
          </p:nvPr>
        </p:nvSpPr>
        <p:spPr/>
        <p:txBody>
          <a:bodyPr/>
          <a:lstStyle>
            <a:lvl1pPr>
              <a:defRPr/>
            </a:lvl1pPr>
          </a:lstStyle>
          <a:p>
            <a:pPr>
              <a:defRPr/>
            </a:pPr>
            <a:fld id="{F585ED35-8E2B-4406-B62C-B8B8162EA82D}" type="datetimeFigureOut">
              <a:rPr lang="ru-RU"/>
              <a:pPr>
                <a:defRPr/>
              </a:pPr>
              <a:t>27.02.2024</a:t>
            </a:fld>
            <a:endParaRPr lang="ru-RU"/>
          </a:p>
        </p:txBody>
      </p:sp>
      <p:sp>
        <p:nvSpPr>
          <p:cNvPr id="5" name="Footer Placeholder 4">
            <a:extLst>
              <a:ext uri="{FF2B5EF4-FFF2-40B4-BE49-F238E27FC236}">
                <a16:creationId xmlns:a16="http://schemas.microsoft.com/office/drawing/2014/main" id="{644C1F93-309A-E1ED-1B7E-65FDA1E9C68D}"/>
              </a:ext>
            </a:extLst>
          </p:cNvPr>
          <p:cNvSpPr>
            <a:spLocks noGrp="1"/>
          </p:cNvSpPr>
          <p:nvPr>
            <p:ph type="ftr" sz="quarter" idx="15"/>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EA87D19E-E87E-C6B2-5DF8-7B27580C1F65}"/>
              </a:ext>
            </a:extLst>
          </p:cNvPr>
          <p:cNvSpPr>
            <a:spLocks noGrp="1"/>
          </p:cNvSpPr>
          <p:nvPr>
            <p:ph type="sldNum" sz="quarter" idx="16"/>
          </p:nvPr>
        </p:nvSpPr>
        <p:spPr/>
        <p:txBody>
          <a:bodyPr/>
          <a:lstStyle>
            <a:lvl1pPr>
              <a:defRPr/>
            </a:lvl1pPr>
          </a:lstStyle>
          <a:p>
            <a:pPr>
              <a:defRPr/>
            </a:pPr>
            <a:fld id="{426E9C37-9049-4CC2-9FA5-C5F611418FE2}" type="slidenum">
              <a:rPr lang="ru-RU" altLang="ru-RU"/>
              <a:pPr>
                <a:defRPr/>
              </a:pPr>
              <a:t>‹#›</a:t>
            </a:fld>
            <a:endParaRPr lang="ru-RU" altLang="ru-RU"/>
          </a:p>
        </p:txBody>
      </p:sp>
    </p:spTree>
    <p:extLst>
      <p:ext uri="{BB962C8B-B14F-4D97-AF65-F5344CB8AC3E}">
        <p14:creationId xmlns:p14="http://schemas.microsoft.com/office/powerpoint/2010/main" val="80749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3" name="Picture 8" descr="Droplets-HD-Content-R1d.png">
            <a:extLst>
              <a:ext uri="{FF2B5EF4-FFF2-40B4-BE49-F238E27FC236}">
                <a16:creationId xmlns:a16="http://schemas.microsoft.com/office/drawing/2014/main" id="{AD9CEBAE-0371-9A47-302B-086468BF73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CE9C7D19-5538-6282-DC65-4DABFE2B922B}"/>
              </a:ext>
            </a:extLst>
          </p:cNvPr>
          <p:cNvSpPr>
            <a:spLocks noGrp="1"/>
          </p:cNvSpPr>
          <p:nvPr>
            <p:ph type="dt" sz="half" idx="14"/>
          </p:nvPr>
        </p:nvSpPr>
        <p:spPr/>
        <p:txBody>
          <a:bodyPr/>
          <a:lstStyle>
            <a:lvl1pPr>
              <a:defRPr/>
            </a:lvl1pPr>
          </a:lstStyle>
          <a:p>
            <a:pPr>
              <a:defRPr/>
            </a:pPr>
            <a:fld id="{8AC59C84-E560-412F-A44A-7D11060CE25C}" type="datetimeFigureOut">
              <a:rPr lang="ru-RU"/>
              <a:pPr>
                <a:defRPr/>
              </a:pPr>
              <a:t>27.02.2024</a:t>
            </a:fld>
            <a:endParaRPr lang="ru-RU"/>
          </a:p>
        </p:txBody>
      </p:sp>
      <p:sp>
        <p:nvSpPr>
          <p:cNvPr id="5" name="Footer Placeholder 4">
            <a:extLst>
              <a:ext uri="{FF2B5EF4-FFF2-40B4-BE49-F238E27FC236}">
                <a16:creationId xmlns:a16="http://schemas.microsoft.com/office/drawing/2014/main" id="{EE418E0C-F2FB-9E4E-35EF-B734C03D78E1}"/>
              </a:ext>
            </a:extLst>
          </p:cNvPr>
          <p:cNvSpPr>
            <a:spLocks noGrp="1"/>
          </p:cNvSpPr>
          <p:nvPr>
            <p:ph type="ftr" sz="quarter" idx="15"/>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556BA9D4-C095-73C1-CFD7-E2B199087B11}"/>
              </a:ext>
            </a:extLst>
          </p:cNvPr>
          <p:cNvSpPr>
            <a:spLocks noGrp="1"/>
          </p:cNvSpPr>
          <p:nvPr>
            <p:ph type="sldNum" sz="quarter" idx="16"/>
          </p:nvPr>
        </p:nvSpPr>
        <p:spPr/>
        <p:txBody>
          <a:bodyPr/>
          <a:lstStyle>
            <a:lvl1pPr>
              <a:defRPr/>
            </a:lvl1pPr>
          </a:lstStyle>
          <a:p>
            <a:pPr>
              <a:defRPr/>
            </a:pPr>
            <a:fld id="{04BCC7E8-22A6-4075-BAC1-D76FC28E8FD0}" type="slidenum">
              <a:rPr lang="ru-RU" altLang="ru-RU"/>
              <a:pPr>
                <a:defRPr/>
              </a:pPr>
              <a:t>‹#›</a:t>
            </a:fld>
            <a:endParaRPr lang="ru-RU" altLang="ru-RU"/>
          </a:p>
        </p:txBody>
      </p:sp>
    </p:spTree>
    <p:extLst>
      <p:ext uri="{BB962C8B-B14F-4D97-AF65-F5344CB8AC3E}">
        <p14:creationId xmlns:p14="http://schemas.microsoft.com/office/powerpoint/2010/main" val="70480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E166BECC-6636-BE5A-FE34-FE8891D97140}"/>
              </a:ext>
            </a:extLst>
          </p:cNvPr>
          <p:cNvSpPr>
            <a:spLocks noGrp="1"/>
          </p:cNvSpPr>
          <p:nvPr>
            <p:ph type="dt" sz="half" idx="10"/>
          </p:nvPr>
        </p:nvSpPr>
        <p:spPr/>
        <p:txBody>
          <a:bodyPr/>
          <a:lstStyle>
            <a:lvl1pPr>
              <a:defRPr/>
            </a:lvl1pPr>
          </a:lstStyle>
          <a:p>
            <a:pPr>
              <a:defRPr/>
            </a:pPr>
            <a:fld id="{3071790B-2303-4462-ADDD-1CB9CF678DAE}" type="datetimeFigureOut">
              <a:rPr lang="ru-RU"/>
              <a:pPr>
                <a:defRPr/>
              </a:pPr>
              <a:t>27.02.2024</a:t>
            </a:fld>
            <a:endParaRPr lang="ru-RU"/>
          </a:p>
        </p:txBody>
      </p:sp>
      <p:sp>
        <p:nvSpPr>
          <p:cNvPr id="5" name="Footer Placeholder 4">
            <a:extLst>
              <a:ext uri="{FF2B5EF4-FFF2-40B4-BE49-F238E27FC236}">
                <a16:creationId xmlns:a16="http://schemas.microsoft.com/office/drawing/2014/main" id="{083E089F-C7D1-386C-D689-1A868B3126EC}"/>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F29FFDBC-4790-AEE1-6DC4-C74CB20DB6AB}"/>
              </a:ext>
            </a:extLst>
          </p:cNvPr>
          <p:cNvSpPr>
            <a:spLocks noGrp="1"/>
          </p:cNvSpPr>
          <p:nvPr>
            <p:ph type="sldNum" sz="quarter" idx="12"/>
          </p:nvPr>
        </p:nvSpPr>
        <p:spPr>
          <a:xfrm>
            <a:off x="10558463" y="5956300"/>
            <a:ext cx="1052512" cy="365125"/>
          </a:xfrm>
        </p:spPr>
        <p:txBody>
          <a:bodyPr/>
          <a:lstStyle>
            <a:lvl1pPr>
              <a:defRPr/>
            </a:lvl1pPr>
          </a:lstStyle>
          <a:p>
            <a:pPr>
              <a:defRPr/>
            </a:pPr>
            <a:fld id="{8F782530-18E7-4C00-AF37-A47E67A6D880}" type="slidenum">
              <a:rPr lang="ru-RU" altLang="ru-RU"/>
              <a:pPr>
                <a:defRPr/>
              </a:pPr>
              <a:t>‹#›</a:t>
            </a:fld>
            <a:endParaRPr lang="ru-RU" altLang="ru-RU"/>
          </a:p>
        </p:txBody>
      </p:sp>
    </p:spTree>
    <p:extLst>
      <p:ext uri="{BB962C8B-B14F-4D97-AF65-F5344CB8AC3E}">
        <p14:creationId xmlns:p14="http://schemas.microsoft.com/office/powerpoint/2010/main" val="3041230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20FB91BC-63F8-9E2A-6125-87701F5C5F85}"/>
              </a:ext>
            </a:extLst>
          </p:cNvPr>
          <p:cNvSpPr>
            <a:spLocks noGrp="1"/>
          </p:cNvSpPr>
          <p:nvPr>
            <p:ph type="dt" sz="half" idx="10"/>
          </p:nvPr>
        </p:nvSpPr>
        <p:spPr/>
        <p:txBody>
          <a:bodyPr/>
          <a:lstStyle>
            <a:lvl1pPr>
              <a:defRPr/>
            </a:lvl1pPr>
          </a:lstStyle>
          <a:p>
            <a:pPr>
              <a:defRPr/>
            </a:pPr>
            <a:fld id="{119C7BB9-E7ED-4938-84A6-45E723A90723}" type="datetimeFigureOut">
              <a:rPr lang="ru-RU"/>
              <a:pPr>
                <a:defRPr/>
              </a:pPr>
              <a:t>27.02.2024</a:t>
            </a:fld>
            <a:endParaRPr lang="ru-RU"/>
          </a:p>
        </p:txBody>
      </p:sp>
      <p:sp>
        <p:nvSpPr>
          <p:cNvPr id="6" name="Footer Placeholder 4">
            <a:extLst>
              <a:ext uri="{FF2B5EF4-FFF2-40B4-BE49-F238E27FC236}">
                <a16:creationId xmlns:a16="http://schemas.microsoft.com/office/drawing/2014/main" id="{3D8CBA31-B4BF-C273-F572-B4AE527EFD3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763E62A3-AFC2-4550-F00F-374722DB2750}"/>
              </a:ext>
            </a:extLst>
          </p:cNvPr>
          <p:cNvSpPr>
            <a:spLocks noGrp="1"/>
          </p:cNvSpPr>
          <p:nvPr>
            <p:ph type="sldNum" sz="quarter" idx="12"/>
          </p:nvPr>
        </p:nvSpPr>
        <p:spPr/>
        <p:txBody>
          <a:bodyPr/>
          <a:lstStyle>
            <a:lvl1pPr>
              <a:defRPr/>
            </a:lvl1pPr>
          </a:lstStyle>
          <a:p>
            <a:pPr>
              <a:defRPr/>
            </a:pPr>
            <a:fld id="{5DAE1649-B46F-4588-BD88-48B7514702EC}" type="slidenum">
              <a:rPr lang="ru-RU" altLang="ru-RU"/>
              <a:pPr>
                <a:defRPr/>
              </a:pPr>
              <a:t>‹#›</a:t>
            </a:fld>
            <a:endParaRPr lang="ru-RU" altLang="ru-RU"/>
          </a:p>
        </p:txBody>
      </p:sp>
    </p:spTree>
    <p:extLst>
      <p:ext uri="{BB962C8B-B14F-4D97-AF65-F5344CB8AC3E}">
        <p14:creationId xmlns:p14="http://schemas.microsoft.com/office/powerpoint/2010/main" val="234585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a:extLst>
              <a:ext uri="{FF2B5EF4-FFF2-40B4-BE49-F238E27FC236}">
                <a16:creationId xmlns:a16="http://schemas.microsoft.com/office/drawing/2014/main" id="{F8981E6B-B442-E49E-98D2-A437E4E46D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D22E4DEF-9C99-BEE3-7275-8E77A836F838}"/>
              </a:ext>
            </a:extLst>
          </p:cNvPr>
          <p:cNvSpPr>
            <a:spLocks noGrp="1"/>
          </p:cNvSpPr>
          <p:nvPr>
            <p:ph type="dt" sz="half" idx="14"/>
          </p:nvPr>
        </p:nvSpPr>
        <p:spPr/>
        <p:txBody>
          <a:bodyPr/>
          <a:lstStyle>
            <a:lvl1pPr>
              <a:defRPr/>
            </a:lvl1pPr>
          </a:lstStyle>
          <a:p>
            <a:pPr>
              <a:defRPr/>
            </a:pPr>
            <a:fld id="{0008EE16-A0F0-44D4-B3F9-807DC41DE0A5}" type="datetimeFigureOut">
              <a:rPr lang="ru-RU"/>
              <a:pPr>
                <a:defRPr/>
              </a:pPr>
              <a:t>27.02.2024</a:t>
            </a:fld>
            <a:endParaRPr lang="ru-RU"/>
          </a:p>
        </p:txBody>
      </p:sp>
      <p:sp>
        <p:nvSpPr>
          <p:cNvPr id="5" name="Footer Placeholder 4">
            <a:extLst>
              <a:ext uri="{FF2B5EF4-FFF2-40B4-BE49-F238E27FC236}">
                <a16:creationId xmlns:a16="http://schemas.microsoft.com/office/drawing/2014/main" id="{DB4AE0C6-4CAA-8072-356B-3EC3A93387B5}"/>
              </a:ext>
            </a:extLst>
          </p:cNvPr>
          <p:cNvSpPr>
            <a:spLocks noGrp="1"/>
          </p:cNvSpPr>
          <p:nvPr>
            <p:ph type="ftr" sz="quarter" idx="15"/>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3FF642D1-5960-8EE3-DF11-7629D46CCEC3}"/>
              </a:ext>
            </a:extLst>
          </p:cNvPr>
          <p:cNvSpPr>
            <a:spLocks noGrp="1"/>
          </p:cNvSpPr>
          <p:nvPr>
            <p:ph type="sldNum" sz="quarter" idx="16"/>
          </p:nvPr>
        </p:nvSpPr>
        <p:spPr/>
        <p:txBody>
          <a:bodyPr/>
          <a:lstStyle>
            <a:lvl1pPr>
              <a:defRPr/>
            </a:lvl1pPr>
          </a:lstStyle>
          <a:p>
            <a:pPr>
              <a:defRPr/>
            </a:pPr>
            <a:fld id="{FDFA2F7B-B198-4B76-9184-923FF7561EAF}" type="slidenum">
              <a:rPr lang="ru-RU" altLang="ru-RU"/>
              <a:pPr>
                <a:defRPr/>
              </a:pPr>
              <a:t>‹#›</a:t>
            </a:fld>
            <a:endParaRPr lang="ru-RU" altLang="ru-RU"/>
          </a:p>
        </p:txBody>
      </p:sp>
    </p:spTree>
    <p:extLst>
      <p:ext uri="{BB962C8B-B14F-4D97-AF65-F5344CB8AC3E}">
        <p14:creationId xmlns:p14="http://schemas.microsoft.com/office/powerpoint/2010/main" val="3555376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1_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2" y="5262296"/>
            <a:ext cx="4909445" cy="689514"/>
          </a:xfrm>
        </p:spPr>
        <p:txBody>
          <a:bodyP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a:extLst>
              <a:ext uri="{FF2B5EF4-FFF2-40B4-BE49-F238E27FC236}">
                <a16:creationId xmlns:a16="http://schemas.microsoft.com/office/drawing/2014/main" id="{8ED3B4D9-E898-CACF-38F9-9C6A5FECCB1F}"/>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C3B388F1-8829-4F2E-BFCE-74DFAAA550B7}" type="datetimeFigureOut">
              <a:rPr lang="ru-RU"/>
              <a:pPr>
                <a:defRPr/>
              </a:pPr>
              <a:t>27.02.2024</a:t>
            </a:fld>
            <a:endParaRPr lang="ru-RU"/>
          </a:p>
        </p:txBody>
      </p:sp>
      <p:sp>
        <p:nvSpPr>
          <p:cNvPr id="6" name="Footer Placeholder 5">
            <a:extLst>
              <a:ext uri="{FF2B5EF4-FFF2-40B4-BE49-F238E27FC236}">
                <a16:creationId xmlns:a16="http://schemas.microsoft.com/office/drawing/2014/main" id="{531D3FEE-2991-CF21-162D-93670249D865}"/>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ru-RU"/>
          </a:p>
        </p:txBody>
      </p:sp>
      <p:sp>
        <p:nvSpPr>
          <p:cNvPr id="7" name="Slide Number Placeholder 6">
            <a:extLst>
              <a:ext uri="{FF2B5EF4-FFF2-40B4-BE49-F238E27FC236}">
                <a16:creationId xmlns:a16="http://schemas.microsoft.com/office/drawing/2014/main" id="{3EC4D238-5992-EAEF-A510-3ADDA883D742}"/>
              </a:ext>
            </a:extLst>
          </p:cNvPr>
          <p:cNvSpPr>
            <a:spLocks noGrp="1"/>
          </p:cNvSpPr>
          <p:nvPr>
            <p:ph type="sldNum" sz="quarter" idx="12"/>
          </p:nvPr>
        </p:nvSpPr>
        <p:spPr/>
        <p:txBody>
          <a:bodyPr/>
          <a:lstStyle>
            <a:lvl1pPr>
              <a:defRPr>
                <a:solidFill>
                  <a:schemeClr val="accent1">
                    <a:lumMod val="75000"/>
                    <a:lumOff val="25000"/>
                  </a:schemeClr>
                </a:solidFill>
              </a:defRPr>
            </a:lvl1pPr>
          </a:lstStyle>
          <a:p>
            <a:pPr>
              <a:defRPr/>
            </a:pPr>
            <a:fld id="{E566604A-1710-41A7-B4E0-BF2FDF36EA35}" type="slidenum">
              <a:rPr lang="ru-RU" altLang="ru-RU"/>
              <a:pPr>
                <a:defRPr/>
              </a:pPr>
              <a:t>‹#›</a:t>
            </a:fld>
            <a:endParaRPr lang="ru-RU" altLang="ru-RU"/>
          </a:p>
        </p:txBody>
      </p:sp>
    </p:spTree>
    <p:extLst>
      <p:ext uri="{BB962C8B-B14F-4D97-AF65-F5344CB8AC3E}">
        <p14:creationId xmlns:p14="http://schemas.microsoft.com/office/powerpoint/2010/main" val="219546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8" descr="Droplets-HD-Content-R1d.png">
            <a:extLst>
              <a:ext uri="{FF2B5EF4-FFF2-40B4-BE49-F238E27FC236}">
                <a16:creationId xmlns:a16="http://schemas.microsoft.com/office/drawing/2014/main" id="{3BD7A1E1-B7A1-6207-2E24-1BAD12A665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5" name="Date Placeholder 3">
            <a:extLst>
              <a:ext uri="{FF2B5EF4-FFF2-40B4-BE49-F238E27FC236}">
                <a16:creationId xmlns:a16="http://schemas.microsoft.com/office/drawing/2014/main" id="{178C3BB4-EA81-24D7-782D-3DF5935D9D20}"/>
              </a:ext>
            </a:extLst>
          </p:cNvPr>
          <p:cNvSpPr>
            <a:spLocks noGrp="1"/>
          </p:cNvSpPr>
          <p:nvPr>
            <p:ph type="dt" sz="half" idx="10"/>
          </p:nvPr>
        </p:nvSpPr>
        <p:spPr/>
        <p:txBody>
          <a:bodyPr/>
          <a:lstStyle>
            <a:lvl1pPr>
              <a:defRPr/>
            </a:lvl1pPr>
          </a:lstStyle>
          <a:p>
            <a:pPr>
              <a:defRPr/>
            </a:pPr>
            <a:fld id="{14DE4C39-290B-44BD-9980-35E22DDCBA6B}" type="datetimeFigureOut">
              <a:rPr lang="ru-RU"/>
              <a:pPr>
                <a:defRPr/>
              </a:pPr>
              <a:t>27.02.2024</a:t>
            </a:fld>
            <a:endParaRPr lang="ru-RU"/>
          </a:p>
        </p:txBody>
      </p:sp>
      <p:sp>
        <p:nvSpPr>
          <p:cNvPr id="6" name="Footer Placeholder 4">
            <a:extLst>
              <a:ext uri="{FF2B5EF4-FFF2-40B4-BE49-F238E27FC236}">
                <a16:creationId xmlns:a16="http://schemas.microsoft.com/office/drawing/2014/main" id="{C1FBD0E7-B841-440C-CA6C-3AA8878246D2}"/>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7B917377-2835-5A54-C2C5-661A17A746B6}"/>
              </a:ext>
            </a:extLst>
          </p:cNvPr>
          <p:cNvSpPr>
            <a:spLocks noGrp="1"/>
          </p:cNvSpPr>
          <p:nvPr>
            <p:ph type="sldNum" sz="quarter" idx="12"/>
          </p:nvPr>
        </p:nvSpPr>
        <p:spPr/>
        <p:txBody>
          <a:bodyPr/>
          <a:lstStyle>
            <a:lvl1pPr>
              <a:defRPr/>
            </a:lvl1pPr>
          </a:lstStyle>
          <a:p>
            <a:pPr>
              <a:defRPr/>
            </a:pPr>
            <a:fld id="{81A9A2D0-F3F3-40A6-AB05-48E4F348FCF5}" type="slidenum">
              <a:rPr lang="ru-RU" altLang="ru-RU"/>
              <a:pPr>
                <a:defRPr/>
              </a:pPr>
              <a:t>‹#›</a:t>
            </a:fld>
            <a:endParaRPr lang="ru-RU" altLang="ru-RU"/>
          </a:p>
        </p:txBody>
      </p:sp>
    </p:spTree>
    <p:extLst>
      <p:ext uri="{BB962C8B-B14F-4D97-AF65-F5344CB8AC3E}">
        <p14:creationId xmlns:p14="http://schemas.microsoft.com/office/powerpoint/2010/main" val="70225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FF2B8A4C-928E-5AB3-DC0D-129AE0AD0F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3" name="Date Placeholder 4">
            <a:extLst>
              <a:ext uri="{FF2B5EF4-FFF2-40B4-BE49-F238E27FC236}">
                <a16:creationId xmlns:a16="http://schemas.microsoft.com/office/drawing/2014/main" id="{1D49F82B-4F7D-0822-6C0D-F83C4B8C5295}"/>
              </a:ext>
            </a:extLst>
          </p:cNvPr>
          <p:cNvSpPr>
            <a:spLocks noGrp="1"/>
          </p:cNvSpPr>
          <p:nvPr>
            <p:ph type="dt" sz="half" idx="15"/>
          </p:nvPr>
        </p:nvSpPr>
        <p:spPr/>
        <p:txBody>
          <a:bodyPr/>
          <a:lstStyle>
            <a:lvl1pPr>
              <a:defRPr/>
            </a:lvl1pPr>
          </a:lstStyle>
          <a:p>
            <a:pPr>
              <a:defRPr/>
            </a:pPr>
            <a:fld id="{2C56DAD4-7EC9-4E20-BA81-97B348E3C1EA}" type="datetimeFigureOut">
              <a:rPr lang="ru-RU"/>
              <a:pPr>
                <a:defRPr/>
              </a:pPr>
              <a:t>27.02.2024</a:t>
            </a:fld>
            <a:endParaRPr lang="ru-RU"/>
          </a:p>
        </p:txBody>
      </p:sp>
      <p:sp>
        <p:nvSpPr>
          <p:cNvPr id="4" name="Footer Placeholder 5">
            <a:extLst>
              <a:ext uri="{FF2B5EF4-FFF2-40B4-BE49-F238E27FC236}">
                <a16:creationId xmlns:a16="http://schemas.microsoft.com/office/drawing/2014/main" id="{53B33645-4D93-76E2-F279-5F7255194B83}"/>
              </a:ext>
            </a:extLst>
          </p:cNvPr>
          <p:cNvSpPr>
            <a:spLocks noGrp="1"/>
          </p:cNvSpPr>
          <p:nvPr>
            <p:ph type="ftr" sz="quarter" idx="16"/>
          </p:nvPr>
        </p:nvSpPr>
        <p:spPr/>
        <p:txBody>
          <a:bodyPr/>
          <a:lstStyle>
            <a:lvl1pPr>
              <a:defRPr/>
            </a:lvl1pPr>
          </a:lstStyle>
          <a:p>
            <a:pPr>
              <a:defRPr/>
            </a:pPr>
            <a:endParaRPr lang="ru-RU"/>
          </a:p>
        </p:txBody>
      </p:sp>
      <p:sp>
        <p:nvSpPr>
          <p:cNvPr id="5" name="Slide Number Placeholder 6">
            <a:extLst>
              <a:ext uri="{FF2B5EF4-FFF2-40B4-BE49-F238E27FC236}">
                <a16:creationId xmlns:a16="http://schemas.microsoft.com/office/drawing/2014/main" id="{8C643ABF-62BC-DC4C-60E4-EFEAA1929433}"/>
              </a:ext>
            </a:extLst>
          </p:cNvPr>
          <p:cNvSpPr>
            <a:spLocks noGrp="1"/>
          </p:cNvSpPr>
          <p:nvPr>
            <p:ph type="sldNum" sz="quarter" idx="17"/>
          </p:nvPr>
        </p:nvSpPr>
        <p:spPr/>
        <p:txBody>
          <a:bodyPr/>
          <a:lstStyle>
            <a:lvl1pPr>
              <a:defRPr/>
            </a:lvl1pPr>
          </a:lstStyle>
          <a:p>
            <a:pPr>
              <a:defRPr/>
            </a:pPr>
            <a:fld id="{006BBDBB-7DC0-4FD6-9280-1F12FBA374B8}" type="slidenum">
              <a:rPr lang="ru-RU" altLang="ru-RU"/>
              <a:pPr>
                <a:defRPr/>
              </a:pPr>
              <a:t>‹#›</a:t>
            </a:fld>
            <a:endParaRPr lang="ru-RU" altLang="ru-RU"/>
          </a:p>
        </p:txBody>
      </p:sp>
    </p:spTree>
    <p:extLst>
      <p:ext uri="{BB962C8B-B14F-4D97-AF65-F5344CB8AC3E}">
        <p14:creationId xmlns:p14="http://schemas.microsoft.com/office/powerpoint/2010/main" val="30090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 name="Picture 14" descr="Droplets-HD-Content-R1d.png">
            <a:extLst>
              <a:ext uri="{FF2B5EF4-FFF2-40B4-BE49-F238E27FC236}">
                <a16:creationId xmlns:a16="http://schemas.microsoft.com/office/drawing/2014/main" id="{A3842897-3200-62BC-1D5D-1A63715781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6">
            <a:extLst>
              <a:ext uri="{FF2B5EF4-FFF2-40B4-BE49-F238E27FC236}">
                <a16:creationId xmlns:a16="http://schemas.microsoft.com/office/drawing/2014/main" id="{22E462D7-769B-725D-EADB-D41BA471941B}"/>
              </a:ext>
            </a:extLst>
          </p:cNvPr>
          <p:cNvSpPr>
            <a:spLocks noGrp="1"/>
          </p:cNvSpPr>
          <p:nvPr>
            <p:ph type="dt" sz="half" idx="15"/>
          </p:nvPr>
        </p:nvSpPr>
        <p:spPr/>
        <p:txBody>
          <a:bodyPr/>
          <a:lstStyle>
            <a:lvl1pPr>
              <a:defRPr/>
            </a:lvl1pPr>
          </a:lstStyle>
          <a:p>
            <a:pPr>
              <a:defRPr/>
            </a:pPr>
            <a:fld id="{9D87EB3E-7A1D-4EAD-91D1-AC23C670D907}" type="datetimeFigureOut">
              <a:rPr lang="ru-RU"/>
              <a:pPr>
                <a:defRPr/>
              </a:pPr>
              <a:t>27.02.2024</a:t>
            </a:fld>
            <a:endParaRPr lang="ru-RU"/>
          </a:p>
        </p:txBody>
      </p:sp>
      <p:sp>
        <p:nvSpPr>
          <p:cNvPr id="6" name="Footer Placeholder 7">
            <a:extLst>
              <a:ext uri="{FF2B5EF4-FFF2-40B4-BE49-F238E27FC236}">
                <a16:creationId xmlns:a16="http://schemas.microsoft.com/office/drawing/2014/main" id="{9FE659D3-4267-C43A-7758-E24CF120276B}"/>
              </a:ext>
            </a:extLst>
          </p:cNvPr>
          <p:cNvSpPr>
            <a:spLocks noGrp="1"/>
          </p:cNvSpPr>
          <p:nvPr>
            <p:ph type="ftr" sz="quarter" idx="16"/>
          </p:nvPr>
        </p:nvSpPr>
        <p:spPr/>
        <p:txBody>
          <a:bodyPr/>
          <a:lstStyle>
            <a:lvl1pPr>
              <a:defRPr/>
            </a:lvl1pPr>
          </a:lstStyle>
          <a:p>
            <a:pPr>
              <a:defRPr/>
            </a:pPr>
            <a:endParaRPr lang="ru-RU"/>
          </a:p>
        </p:txBody>
      </p:sp>
      <p:sp>
        <p:nvSpPr>
          <p:cNvPr id="7" name="Slide Number Placeholder 8">
            <a:extLst>
              <a:ext uri="{FF2B5EF4-FFF2-40B4-BE49-F238E27FC236}">
                <a16:creationId xmlns:a16="http://schemas.microsoft.com/office/drawing/2014/main" id="{475FA848-E3B2-80DB-5DFA-0C5FFAE5897A}"/>
              </a:ext>
            </a:extLst>
          </p:cNvPr>
          <p:cNvSpPr>
            <a:spLocks noGrp="1"/>
          </p:cNvSpPr>
          <p:nvPr>
            <p:ph type="sldNum" sz="quarter" idx="17"/>
          </p:nvPr>
        </p:nvSpPr>
        <p:spPr/>
        <p:txBody>
          <a:bodyPr/>
          <a:lstStyle>
            <a:lvl1pPr>
              <a:defRPr/>
            </a:lvl1pPr>
          </a:lstStyle>
          <a:p>
            <a:pPr>
              <a:defRPr/>
            </a:pPr>
            <a:fld id="{02C1D0D8-0424-4BC6-8712-76AEFE332968}" type="slidenum">
              <a:rPr lang="ru-RU" altLang="ru-RU"/>
              <a:pPr>
                <a:defRPr/>
              </a:pPr>
              <a:t>‹#›</a:t>
            </a:fld>
            <a:endParaRPr lang="ru-RU" altLang="ru-RU"/>
          </a:p>
        </p:txBody>
      </p:sp>
    </p:spTree>
    <p:extLst>
      <p:ext uri="{BB962C8B-B14F-4D97-AF65-F5344CB8AC3E}">
        <p14:creationId xmlns:p14="http://schemas.microsoft.com/office/powerpoint/2010/main" val="180080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7" descr="Droplets-HD-Content-R1d.png">
            <a:extLst>
              <a:ext uri="{FF2B5EF4-FFF2-40B4-BE49-F238E27FC236}">
                <a16:creationId xmlns:a16="http://schemas.microsoft.com/office/drawing/2014/main" id="{5099F477-CC3E-31DD-7AF3-84DBFB183C5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dirty="0"/>
          </a:p>
        </p:txBody>
      </p:sp>
      <p:sp>
        <p:nvSpPr>
          <p:cNvPr id="4" name="Date Placeholder 2">
            <a:extLst>
              <a:ext uri="{FF2B5EF4-FFF2-40B4-BE49-F238E27FC236}">
                <a16:creationId xmlns:a16="http://schemas.microsoft.com/office/drawing/2014/main" id="{6FA7FBAB-4CD5-ACD6-FD55-694F1F306AC8}"/>
              </a:ext>
            </a:extLst>
          </p:cNvPr>
          <p:cNvSpPr>
            <a:spLocks noGrp="1"/>
          </p:cNvSpPr>
          <p:nvPr>
            <p:ph type="dt" sz="half" idx="10"/>
          </p:nvPr>
        </p:nvSpPr>
        <p:spPr/>
        <p:txBody>
          <a:bodyPr/>
          <a:lstStyle>
            <a:lvl1pPr>
              <a:defRPr/>
            </a:lvl1pPr>
          </a:lstStyle>
          <a:p>
            <a:pPr>
              <a:defRPr/>
            </a:pPr>
            <a:fld id="{DB9321DE-10FC-4361-BADC-9A75431DFF5D}" type="datetimeFigureOut">
              <a:rPr lang="ru-RU"/>
              <a:pPr>
                <a:defRPr/>
              </a:pPr>
              <a:t>27.02.2024</a:t>
            </a:fld>
            <a:endParaRPr lang="ru-RU"/>
          </a:p>
        </p:txBody>
      </p:sp>
      <p:sp>
        <p:nvSpPr>
          <p:cNvPr id="5" name="Footer Placeholder 3">
            <a:extLst>
              <a:ext uri="{FF2B5EF4-FFF2-40B4-BE49-F238E27FC236}">
                <a16:creationId xmlns:a16="http://schemas.microsoft.com/office/drawing/2014/main" id="{4DF853CA-F83C-463A-FD61-028069CA03A8}"/>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4">
            <a:extLst>
              <a:ext uri="{FF2B5EF4-FFF2-40B4-BE49-F238E27FC236}">
                <a16:creationId xmlns:a16="http://schemas.microsoft.com/office/drawing/2014/main" id="{2AD427CF-A131-5230-4D27-012B4F9E3D03}"/>
              </a:ext>
            </a:extLst>
          </p:cNvPr>
          <p:cNvSpPr>
            <a:spLocks noGrp="1"/>
          </p:cNvSpPr>
          <p:nvPr>
            <p:ph type="sldNum" sz="quarter" idx="12"/>
          </p:nvPr>
        </p:nvSpPr>
        <p:spPr/>
        <p:txBody>
          <a:bodyPr/>
          <a:lstStyle>
            <a:lvl1pPr>
              <a:defRPr/>
            </a:lvl1pPr>
          </a:lstStyle>
          <a:p>
            <a:pPr>
              <a:defRPr/>
            </a:pPr>
            <a:fld id="{0A123D63-E79B-4840-8D3E-9EBDD29342B1}" type="slidenum">
              <a:rPr lang="ru-RU" altLang="ru-RU"/>
              <a:pPr>
                <a:defRPr/>
              </a:pPr>
              <a:t>‹#›</a:t>
            </a:fld>
            <a:endParaRPr lang="ru-RU" altLang="ru-RU"/>
          </a:p>
        </p:txBody>
      </p:sp>
    </p:spTree>
    <p:extLst>
      <p:ext uri="{BB962C8B-B14F-4D97-AF65-F5344CB8AC3E}">
        <p14:creationId xmlns:p14="http://schemas.microsoft.com/office/powerpoint/2010/main" val="113469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6" descr="Droplets-HD-Content-R1d.png">
            <a:extLst>
              <a:ext uri="{FF2B5EF4-FFF2-40B4-BE49-F238E27FC236}">
                <a16:creationId xmlns:a16="http://schemas.microsoft.com/office/drawing/2014/main" id="{6A20E19F-E353-D4A1-3FB0-63A56B7F3E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7D739708-D76B-CC42-1D34-3DC94D8C1B5F}"/>
              </a:ext>
            </a:extLst>
          </p:cNvPr>
          <p:cNvSpPr>
            <a:spLocks noGrp="1"/>
          </p:cNvSpPr>
          <p:nvPr>
            <p:ph type="dt" sz="half" idx="10"/>
          </p:nvPr>
        </p:nvSpPr>
        <p:spPr/>
        <p:txBody>
          <a:bodyPr/>
          <a:lstStyle>
            <a:lvl1pPr>
              <a:defRPr/>
            </a:lvl1pPr>
          </a:lstStyle>
          <a:p>
            <a:pPr>
              <a:defRPr/>
            </a:pPr>
            <a:fld id="{79A7BB09-91BE-415C-8036-53193AF88476}" type="datetimeFigureOut">
              <a:rPr lang="ru-RU"/>
              <a:pPr>
                <a:defRPr/>
              </a:pPr>
              <a:t>27.02.2024</a:t>
            </a:fld>
            <a:endParaRPr lang="ru-RU"/>
          </a:p>
        </p:txBody>
      </p:sp>
      <p:sp>
        <p:nvSpPr>
          <p:cNvPr id="4" name="Footer Placeholder 2">
            <a:extLst>
              <a:ext uri="{FF2B5EF4-FFF2-40B4-BE49-F238E27FC236}">
                <a16:creationId xmlns:a16="http://schemas.microsoft.com/office/drawing/2014/main" id="{DC113871-8392-FEAC-C81A-995333C842F4}"/>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3">
            <a:extLst>
              <a:ext uri="{FF2B5EF4-FFF2-40B4-BE49-F238E27FC236}">
                <a16:creationId xmlns:a16="http://schemas.microsoft.com/office/drawing/2014/main" id="{D92AB239-3B7B-41C6-6754-B5BAE324246C}"/>
              </a:ext>
            </a:extLst>
          </p:cNvPr>
          <p:cNvSpPr>
            <a:spLocks noGrp="1"/>
          </p:cNvSpPr>
          <p:nvPr>
            <p:ph type="sldNum" sz="quarter" idx="12"/>
          </p:nvPr>
        </p:nvSpPr>
        <p:spPr/>
        <p:txBody>
          <a:bodyPr/>
          <a:lstStyle>
            <a:lvl1pPr>
              <a:defRPr/>
            </a:lvl1pPr>
          </a:lstStyle>
          <a:p>
            <a:pPr>
              <a:defRPr/>
            </a:pPr>
            <a:fld id="{ACD8E6F3-0EB3-4115-9D72-1D9131B11A43}" type="slidenum">
              <a:rPr lang="ru-RU" altLang="ru-RU"/>
              <a:pPr>
                <a:defRPr/>
              </a:pPr>
              <a:t>‹#›</a:t>
            </a:fld>
            <a:endParaRPr lang="ru-RU" altLang="ru-RU"/>
          </a:p>
        </p:txBody>
      </p:sp>
    </p:spTree>
    <p:extLst>
      <p:ext uri="{BB962C8B-B14F-4D97-AF65-F5344CB8AC3E}">
        <p14:creationId xmlns:p14="http://schemas.microsoft.com/office/powerpoint/2010/main" val="79099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3" name="Picture 10" descr="Droplets-HD-Content-R1d.png">
            <a:extLst>
              <a:ext uri="{FF2B5EF4-FFF2-40B4-BE49-F238E27FC236}">
                <a16:creationId xmlns:a16="http://schemas.microsoft.com/office/drawing/2014/main" id="{AD313276-A898-EDEF-91B6-994C652F1A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AEF21995-60B6-133D-3D56-8D4393AFA89C}"/>
              </a:ext>
            </a:extLst>
          </p:cNvPr>
          <p:cNvSpPr>
            <a:spLocks noGrp="1"/>
          </p:cNvSpPr>
          <p:nvPr>
            <p:ph type="dt" sz="half" idx="14"/>
          </p:nvPr>
        </p:nvSpPr>
        <p:spPr/>
        <p:txBody>
          <a:bodyPr/>
          <a:lstStyle>
            <a:lvl1pPr>
              <a:defRPr/>
            </a:lvl1pPr>
          </a:lstStyle>
          <a:p>
            <a:pPr>
              <a:defRPr/>
            </a:pPr>
            <a:fld id="{73FE4B13-942B-4086-9CC2-8C2D5610AEA0}" type="datetimeFigureOut">
              <a:rPr lang="ru-RU"/>
              <a:pPr>
                <a:defRPr/>
              </a:pPr>
              <a:t>27.02.2024</a:t>
            </a:fld>
            <a:endParaRPr lang="ru-RU"/>
          </a:p>
        </p:txBody>
      </p:sp>
      <p:sp>
        <p:nvSpPr>
          <p:cNvPr id="6" name="Footer Placeholder 5">
            <a:extLst>
              <a:ext uri="{FF2B5EF4-FFF2-40B4-BE49-F238E27FC236}">
                <a16:creationId xmlns:a16="http://schemas.microsoft.com/office/drawing/2014/main" id="{E6C5D008-9E18-56D0-C873-F73853DDDC08}"/>
              </a:ext>
            </a:extLst>
          </p:cNvPr>
          <p:cNvSpPr>
            <a:spLocks noGrp="1"/>
          </p:cNvSpPr>
          <p:nvPr>
            <p:ph type="ftr" sz="quarter" idx="15"/>
          </p:nvPr>
        </p:nvSpPr>
        <p:spPr/>
        <p:txBody>
          <a:bodyPr/>
          <a:lstStyle>
            <a:lvl1pPr>
              <a:defRPr/>
            </a:lvl1pPr>
          </a:lstStyle>
          <a:p>
            <a:pPr>
              <a:defRPr/>
            </a:pPr>
            <a:endParaRPr lang="ru-RU"/>
          </a:p>
        </p:txBody>
      </p:sp>
      <p:sp>
        <p:nvSpPr>
          <p:cNvPr id="7" name="Slide Number Placeholder 6">
            <a:extLst>
              <a:ext uri="{FF2B5EF4-FFF2-40B4-BE49-F238E27FC236}">
                <a16:creationId xmlns:a16="http://schemas.microsoft.com/office/drawing/2014/main" id="{3499D8D7-5D8A-1169-A9D1-4247F1BC4CD6}"/>
              </a:ext>
            </a:extLst>
          </p:cNvPr>
          <p:cNvSpPr>
            <a:spLocks noGrp="1"/>
          </p:cNvSpPr>
          <p:nvPr>
            <p:ph type="sldNum" sz="quarter" idx="16"/>
          </p:nvPr>
        </p:nvSpPr>
        <p:spPr/>
        <p:txBody>
          <a:bodyPr/>
          <a:lstStyle>
            <a:lvl1pPr>
              <a:defRPr/>
            </a:lvl1pPr>
          </a:lstStyle>
          <a:p>
            <a:pPr>
              <a:defRPr/>
            </a:pPr>
            <a:fld id="{067B889C-22BD-408C-BBFD-A7B5DF84B389}" type="slidenum">
              <a:rPr lang="ru-RU" altLang="ru-RU"/>
              <a:pPr>
                <a:defRPr/>
              </a:pPr>
              <a:t>‹#›</a:t>
            </a:fld>
            <a:endParaRPr lang="ru-RU" altLang="ru-RU"/>
          </a:p>
        </p:txBody>
      </p:sp>
    </p:spTree>
    <p:extLst>
      <p:ext uri="{BB962C8B-B14F-4D97-AF65-F5344CB8AC3E}">
        <p14:creationId xmlns:p14="http://schemas.microsoft.com/office/powerpoint/2010/main" val="83303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9" descr="Droplets-HD-Content-R1d.png">
            <a:extLst>
              <a:ext uri="{FF2B5EF4-FFF2-40B4-BE49-F238E27FC236}">
                <a16:creationId xmlns:a16="http://schemas.microsoft.com/office/drawing/2014/main" id="{9A183CAD-4D90-1237-C044-5A4A77CF6B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Date Placeholder 4">
            <a:extLst>
              <a:ext uri="{FF2B5EF4-FFF2-40B4-BE49-F238E27FC236}">
                <a16:creationId xmlns:a16="http://schemas.microsoft.com/office/drawing/2014/main" id="{BEF320D4-5E34-1BA0-DAC0-40EEC9ED9C79}"/>
              </a:ext>
            </a:extLst>
          </p:cNvPr>
          <p:cNvSpPr>
            <a:spLocks noGrp="1"/>
          </p:cNvSpPr>
          <p:nvPr>
            <p:ph type="dt" sz="half" idx="10"/>
          </p:nvPr>
        </p:nvSpPr>
        <p:spPr/>
        <p:txBody>
          <a:bodyPr/>
          <a:lstStyle>
            <a:lvl1pPr>
              <a:defRPr/>
            </a:lvl1pPr>
          </a:lstStyle>
          <a:p>
            <a:pPr>
              <a:defRPr/>
            </a:pPr>
            <a:fld id="{C15E3123-2E09-4C5E-95BA-2736064F9C5E}" type="datetimeFigureOut">
              <a:rPr lang="ru-RU"/>
              <a:pPr>
                <a:defRPr/>
              </a:pPr>
              <a:t>27.02.2024</a:t>
            </a:fld>
            <a:endParaRPr lang="ru-RU"/>
          </a:p>
        </p:txBody>
      </p:sp>
      <p:sp>
        <p:nvSpPr>
          <p:cNvPr id="7" name="Footer Placeholder 5">
            <a:extLst>
              <a:ext uri="{FF2B5EF4-FFF2-40B4-BE49-F238E27FC236}">
                <a16:creationId xmlns:a16="http://schemas.microsoft.com/office/drawing/2014/main" id="{FA127F4B-9465-47D6-3278-8A337C75212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F9F8E43-AC03-E1A5-6E94-3A7683E84DE5}"/>
              </a:ext>
            </a:extLst>
          </p:cNvPr>
          <p:cNvSpPr>
            <a:spLocks noGrp="1"/>
          </p:cNvSpPr>
          <p:nvPr>
            <p:ph type="sldNum" sz="quarter" idx="12"/>
          </p:nvPr>
        </p:nvSpPr>
        <p:spPr/>
        <p:txBody>
          <a:bodyPr/>
          <a:lstStyle>
            <a:lvl1pPr>
              <a:defRPr/>
            </a:lvl1pPr>
          </a:lstStyle>
          <a:p>
            <a:pPr>
              <a:defRPr/>
            </a:pPr>
            <a:fld id="{BB924EB9-3DA0-4545-86FB-448AEBBCE340}" type="slidenum">
              <a:rPr lang="ru-RU" altLang="ru-RU"/>
              <a:pPr>
                <a:defRPr/>
              </a:pPr>
              <a:t>‹#›</a:t>
            </a:fld>
            <a:endParaRPr lang="ru-RU" altLang="ru-RU"/>
          </a:p>
        </p:txBody>
      </p:sp>
    </p:spTree>
    <p:extLst>
      <p:ext uri="{BB962C8B-B14F-4D97-AF65-F5344CB8AC3E}">
        <p14:creationId xmlns:p14="http://schemas.microsoft.com/office/powerpoint/2010/main" val="36831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a:extLst>
              <a:ext uri="{FF2B5EF4-FFF2-40B4-BE49-F238E27FC236}">
                <a16:creationId xmlns:a16="http://schemas.microsoft.com/office/drawing/2014/main" id="{CA82FAC0-A945-75EC-6677-0DC19934E6EB}"/>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6A488924-B12E-AF18-F546-AFFE17137C51}"/>
              </a:ext>
            </a:extLst>
          </p:cNvPr>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a:extLst>
              <a:ext uri="{FF2B5EF4-FFF2-40B4-BE49-F238E27FC236}">
                <a16:creationId xmlns:a16="http://schemas.microsoft.com/office/drawing/2014/main" id="{F06DC16E-193B-55D5-9AFC-C7E3179C6256}"/>
              </a:ext>
            </a:extLst>
          </p:cNvPr>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F77A7565-737E-3046-1A74-5CDCEA4775A9}"/>
              </a:ext>
            </a:extLst>
          </p:cNvPr>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279B3E70-601D-4B6F-9DDF-999AA7485078}" type="datetimeFigureOut">
              <a:rPr lang="ru-RU"/>
              <a:pPr>
                <a:defRPr/>
              </a:pPr>
              <a:t>27.02.2024</a:t>
            </a:fld>
            <a:endParaRPr lang="ru-RU"/>
          </a:p>
        </p:txBody>
      </p:sp>
      <p:sp>
        <p:nvSpPr>
          <p:cNvPr id="5" name="Footer Placeholder 4">
            <a:extLst>
              <a:ext uri="{FF2B5EF4-FFF2-40B4-BE49-F238E27FC236}">
                <a16:creationId xmlns:a16="http://schemas.microsoft.com/office/drawing/2014/main" id="{C21C2164-6A98-6FAC-0852-438938B8B6C1}"/>
              </a:ext>
            </a:extLst>
          </p:cNvPr>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ru-RU"/>
          </a:p>
        </p:txBody>
      </p:sp>
      <p:sp>
        <p:nvSpPr>
          <p:cNvPr id="6" name="Slide Number Placeholder 5">
            <a:extLst>
              <a:ext uri="{FF2B5EF4-FFF2-40B4-BE49-F238E27FC236}">
                <a16:creationId xmlns:a16="http://schemas.microsoft.com/office/drawing/2014/main" id="{05C71FE2-25D5-44AC-6E4B-E5E9BE561E9D}"/>
              </a:ext>
            </a:extLst>
          </p:cNvPr>
          <p:cNvSpPr>
            <a:spLocks noGrp="1"/>
          </p:cNvSpPr>
          <p:nvPr>
            <p:ph type="sldNum" sz="quarter" idx="4"/>
          </p:nvPr>
        </p:nvSpPr>
        <p:spPr>
          <a:xfrm>
            <a:off x="10514013" y="5883275"/>
            <a:ext cx="763587"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defRPr>
            </a:lvl1pPr>
          </a:lstStyle>
          <a:p>
            <a:pPr>
              <a:defRPr/>
            </a:pPr>
            <a:fld id="{9ECAB813-4578-4D61-84E7-32706A526D1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8" r:id="rId12"/>
    <p:sldLayoutId id="2147485139" r:id="rId13"/>
    <p:sldLayoutId id="2147485140" r:id="rId14"/>
    <p:sldLayoutId id="2147485141" r:id="rId15"/>
    <p:sldLayoutId id="2147485142" r:id="rId16"/>
    <p:sldLayoutId id="2147485143" r:id="rId17"/>
    <p:sldLayoutId id="2147485144" r:id="rId18"/>
    <p:sldLayoutId id="2147485126" r:id="rId19"/>
    <p:sldLayoutId id="2147485145" r:id="rId20"/>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A569F-7E78-7E79-CE35-6A15D13AB23D}"/>
              </a:ext>
            </a:extLst>
          </p:cNvPr>
          <p:cNvSpPr>
            <a:spLocks noGrp="1"/>
          </p:cNvSpPr>
          <p:nvPr>
            <p:ph type="ctrTitle"/>
          </p:nvPr>
        </p:nvSpPr>
        <p:spPr>
          <a:xfrm>
            <a:off x="1751013" y="1300163"/>
            <a:ext cx="8689975" cy="2509837"/>
          </a:xfrm>
        </p:spPr>
        <p:txBody>
          <a:bodyPr>
            <a:normAutofit fontScale="90000"/>
          </a:bodyPr>
          <a:lstStyle/>
          <a:p>
            <a:pPr eaLnBrk="1" fontAlgn="auto" hangingPunct="1">
              <a:spcAft>
                <a:spcPts val="0"/>
              </a:spcAft>
              <a:defRPr/>
            </a:pPr>
            <a:r>
              <a:rPr lang="ru-RU" sz="6600" b="1" dirty="0">
                <a:latin typeface="+mn-lt"/>
                <a:ea typeface="Calibri" panose="020F0502020204030204" pitchFamily="34" charset="0"/>
                <a:cs typeface="Times New Roman" panose="02020603050405020304" pitchFamily="18" charset="0"/>
              </a:rPr>
              <a:t>Клуб «серебряных» добровольцев «Активное поколение» </a:t>
            </a:r>
            <a:endParaRPr lang="ru-RU" sz="6600" b="1" dirty="0">
              <a:latin typeface="+mn-lt"/>
              <a:cs typeface="Times New Roman" panose="02020603050405020304" pitchFamily="18" charset="0"/>
            </a:endParaRPr>
          </a:p>
        </p:txBody>
      </p:sp>
      <p:sp>
        <p:nvSpPr>
          <p:cNvPr id="3" name="Подзаголовок 2">
            <a:extLst>
              <a:ext uri="{FF2B5EF4-FFF2-40B4-BE49-F238E27FC236}">
                <a16:creationId xmlns:a16="http://schemas.microsoft.com/office/drawing/2014/main" id="{FFB0E420-BAFC-872C-F9A9-0E17468AFEAA}"/>
              </a:ext>
            </a:extLst>
          </p:cNvPr>
          <p:cNvSpPr>
            <a:spLocks noGrp="1"/>
          </p:cNvSpPr>
          <p:nvPr>
            <p:ph type="subTitle" idx="1"/>
          </p:nvPr>
        </p:nvSpPr>
        <p:spPr>
          <a:xfrm>
            <a:off x="1595438" y="4695825"/>
            <a:ext cx="9144000" cy="995363"/>
          </a:xfrm>
        </p:spPr>
        <p:txBody>
          <a:bodyPr>
            <a:normAutofit lnSpcReduction="10000"/>
          </a:bodyPr>
          <a:lstStyle/>
          <a:p>
            <a:pPr eaLnBrk="1" fontAlgn="auto" hangingPunct="1">
              <a:spcAft>
                <a:spcPts val="0"/>
              </a:spcAft>
              <a:defRPr/>
            </a:pPr>
            <a:endParaRPr lang="ru-RU" dirty="0">
              <a:ea typeface="Calibri" panose="020F0502020204030204" pitchFamily="34" charset="0"/>
              <a:cs typeface="Times New Roman" panose="02020603050405020304" pitchFamily="18" charset="0"/>
            </a:endParaRPr>
          </a:p>
          <a:p>
            <a:pPr eaLnBrk="1" fontAlgn="auto" hangingPunct="1">
              <a:spcAft>
                <a:spcPts val="0"/>
              </a:spcAft>
              <a:defRPr/>
            </a:pPr>
            <a:r>
              <a:rPr lang="ru-RU" dirty="0">
                <a:ea typeface="Calibri" panose="020F0502020204030204" pitchFamily="34" charset="0"/>
                <a:cs typeface="Times New Roman" panose="02020603050405020304" pitchFamily="18" charset="0"/>
              </a:rPr>
              <a:t> МАУК «Кольский районный Центр культуры» </a:t>
            </a:r>
            <a:r>
              <a:rPr lang="ru-RU" dirty="0" err="1">
                <a:ea typeface="Calibri" panose="020F0502020204030204" pitchFamily="34" charset="0"/>
                <a:cs typeface="Times New Roman" panose="02020603050405020304" pitchFamily="18" charset="0"/>
              </a:rPr>
              <a:t>г.Кола</a:t>
            </a:r>
            <a:endParaRPr lang="ru-RU" dirty="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38C48-5292-7D3F-D175-742944C67B47}"/>
              </a:ext>
            </a:extLst>
          </p:cNvPr>
          <p:cNvSpPr>
            <a:spLocks noGrp="1"/>
          </p:cNvSpPr>
          <p:nvPr>
            <p:ph type="title"/>
          </p:nvPr>
        </p:nvSpPr>
        <p:spPr>
          <a:xfrm rot="10800000" flipV="1">
            <a:off x="687388" y="179388"/>
            <a:ext cx="9926637" cy="341312"/>
          </a:xfrm>
        </p:spPr>
        <p:txBody>
          <a:bodyPr wrap="square" numCol="1" anchorCtr="0" compatLnSpc="1">
            <a:prstTxWarp prst="textNoShape">
              <a:avLst/>
            </a:prstTxWarp>
            <a:normAutofit fontScale="90000"/>
          </a:bodyPr>
          <a:lstStyle/>
          <a:p>
            <a:pPr algn="ctr" eaLnBrk="1" hangingPunct="1">
              <a:defRPr/>
            </a:pPr>
            <a:br>
              <a:rPr lang="ru-RU" altLang="ru-RU" sz="3100" b="1" cap="none" dirty="0">
                <a:solidFill>
                  <a:srgbClr val="FF0000"/>
                </a:solidFill>
                <a:latin typeface="Calibri" panose="020F0502020204030204" pitchFamily="34" charset="0"/>
                <a:cs typeface="Calibri" panose="020F0502020204030204" pitchFamily="34" charset="0"/>
              </a:rPr>
            </a:br>
            <a:br>
              <a:rPr lang="ru-RU" altLang="ru-RU" sz="3100" b="1" cap="none" dirty="0">
                <a:solidFill>
                  <a:srgbClr val="FF0000"/>
                </a:solidFill>
                <a:latin typeface="Calibri" panose="020F0502020204030204" pitchFamily="34" charset="0"/>
                <a:cs typeface="Calibri" panose="020F0502020204030204" pitchFamily="34" charset="0"/>
              </a:rPr>
            </a:br>
            <a:r>
              <a:rPr lang="ru-RU" altLang="ru-RU" sz="3100" b="1" cap="none" dirty="0">
                <a:solidFill>
                  <a:srgbClr val="FF0000"/>
                </a:solidFill>
                <a:latin typeface="Calibri" panose="020F0502020204030204" pitchFamily="34" charset="0"/>
                <a:cs typeface="Calibri" panose="020F0502020204030204" pitchFamily="34" charset="0"/>
              </a:rPr>
              <a:t>СПАСИБО ЗА ВНИМАНИЕ!</a:t>
            </a:r>
            <a:r>
              <a:rPr lang="ru-RU" altLang="ru-RU" sz="1800" b="1" cap="none" dirty="0">
                <a:solidFill>
                  <a:srgbClr val="FF0000"/>
                </a:solidFill>
                <a:latin typeface="Calibri" panose="020F0502020204030204" pitchFamily="34" charset="0"/>
                <a:cs typeface="Calibri" panose="020F0502020204030204" pitchFamily="34" charset="0"/>
              </a:rPr>
              <a:t> </a:t>
            </a:r>
            <a:br>
              <a:rPr lang="ru-RU" altLang="ru-RU" sz="1800" b="1" cap="none" dirty="0">
                <a:solidFill>
                  <a:srgbClr val="FF0000"/>
                </a:solidFill>
                <a:latin typeface="Calibri" panose="020F0502020204030204" pitchFamily="34" charset="0"/>
                <a:cs typeface="Calibri" panose="020F0502020204030204" pitchFamily="34" charset="0"/>
              </a:rPr>
            </a:br>
            <a:br>
              <a:rPr lang="ru-RU" altLang="ru-RU" sz="1800" b="1" cap="none" dirty="0">
                <a:solidFill>
                  <a:srgbClr val="FF0000"/>
                </a:solidFill>
                <a:latin typeface="Calibri" panose="020F0502020204030204" pitchFamily="34" charset="0"/>
                <a:cs typeface="Calibri" panose="020F0502020204030204" pitchFamily="34" charset="0"/>
              </a:rPr>
            </a:br>
            <a:r>
              <a:rPr lang="ru-RU" altLang="ru-RU" sz="1800" b="1" i="1" cap="none" dirty="0">
                <a:solidFill>
                  <a:schemeClr val="tx1"/>
                </a:solidFill>
                <a:latin typeface="Calibri" panose="020F0502020204030204" pitchFamily="34" charset="0"/>
                <a:cs typeface="Calibri" panose="020F0502020204030204" pitchFamily="34" charset="0"/>
              </a:rPr>
              <a:t>С уважением, актив клуба «серебряных» добровольцев МАУК «Кольский районный Центр культуры» </a:t>
            </a:r>
            <a:r>
              <a:rPr lang="ru-RU" altLang="ru-RU" sz="1800" b="1" i="1" cap="none" dirty="0" err="1">
                <a:solidFill>
                  <a:schemeClr val="tx1"/>
                </a:solidFill>
                <a:latin typeface="Calibri" panose="020F0502020204030204" pitchFamily="34" charset="0"/>
                <a:cs typeface="Calibri" panose="020F0502020204030204" pitchFamily="34" charset="0"/>
              </a:rPr>
              <a:t>г.Кола</a:t>
            </a:r>
            <a:r>
              <a:rPr lang="ru-RU" altLang="ru-RU" sz="1800" b="1" i="1" cap="none" dirty="0">
                <a:solidFill>
                  <a:schemeClr val="tx1"/>
                </a:solidFill>
                <a:latin typeface="Calibri" panose="020F0502020204030204" pitchFamily="34" charset="0"/>
                <a:cs typeface="Calibri" panose="020F0502020204030204" pitchFamily="34" charset="0"/>
              </a:rPr>
              <a:t> Мурманская область</a:t>
            </a:r>
          </a:p>
        </p:txBody>
      </p:sp>
      <p:pic>
        <p:nvPicPr>
          <p:cNvPr id="30723" name="Объект 5">
            <a:extLst>
              <a:ext uri="{FF2B5EF4-FFF2-40B4-BE49-F238E27FC236}">
                <a16:creationId xmlns:a16="http://schemas.microsoft.com/office/drawing/2014/main" id="{63B8E2A5-673D-A926-56F7-08D42B3830EC}"/>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47850" y="1455738"/>
            <a:ext cx="8013700" cy="5222875"/>
          </a:xfrm>
        </p:spPr>
      </p:pic>
      <p:sp>
        <p:nvSpPr>
          <p:cNvPr id="5" name="Текст 4">
            <a:extLst>
              <a:ext uri="{FF2B5EF4-FFF2-40B4-BE49-F238E27FC236}">
                <a16:creationId xmlns:a16="http://schemas.microsoft.com/office/drawing/2014/main" id="{01D7BD8E-823A-8B9E-AA3F-AC0C370B29E7}"/>
              </a:ext>
            </a:extLst>
          </p:cNvPr>
          <p:cNvSpPr>
            <a:spLocks noGrp="1"/>
          </p:cNvSpPr>
          <p:nvPr>
            <p:ph type="body" sz="half" idx="2"/>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8A5CB-B975-0A9F-713B-C36206006AC6}"/>
              </a:ext>
            </a:extLst>
          </p:cNvPr>
          <p:cNvSpPr>
            <a:spLocks noGrp="1"/>
          </p:cNvSpPr>
          <p:nvPr>
            <p:ph type="title"/>
          </p:nvPr>
        </p:nvSpPr>
        <p:spPr>
          <a:xfrm>
            <a:off x="923925" y="427038"/>
            <a:ext cx="10741025" cy="220662"/>
          </a:xfrm>
        </p:spPr>
        <p:txBody>
          <a:bodyPr>
            <a:normAutofit fontScale="90000"/>
          </a:bodyPr>
          <a:lstStyle/>
          <a:p>
            <a:pPr eaLnBrk="1" fontAlgn="auto" hangingPunct="1">
              <a:spcAft>
                <a:spcPts val="0"/>
              </a:spcAft>
              <a:defRPr/>
            </a:pPr>
            <a:br>
              <a:rPr lang="ru-RU" sz="1800" dirty="0">
                <a:latin typeface="Calibri" panose="020F0502020204030204" pitchFamily="34" charset="0"/>
                <a:ea typeface="Calibri" panose="020F0502020204030204" pitchFamily="34" charset="0"/>
                <a:cs typeface="Times New Roman" panose="02020603050405020304" pitchFamily="18" charset="0"/>
              </a:rPr>
            </a:b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клуб «серебряных» добровольцев «Активное поколение» был создан В 2018 году. </a:t>
            </a:r>
            <a:br>
              <a:rPr lang="ru-RU" sz="1800" dirty="0">
                <a:latin typeface="Calibri" panose="020F0502020204030204" pitchFamily="34" charset="0"/>
                <a:ea typeface="Calibri" panose="020F0502020204030204" pitchFamily="34" charset="0"/>
                <a:cs typeface="Times New Roman" panose="02020603050405020304" pitchFamily="18" charset="0"/>
              </a:rPr>
            </a:br>
            <a:br>
              <a:rPr lang="ru-RU" sz="1800" dirty="0">
                <a:latin typeface="Calibri" panose="020F0502020204030204" pitchFamily="34" charset="0"/>
                <a:ea typeface="Calibri" panose="020F0502020204030204" pitchFamily="34" charset="0"/>
                <a:cs typeface="Times New Roman" panose="02020603050405020304" pitchFamily="18" charset="0"/>
              </a:rPr>
            </a:br>
            <a:br>
              <a:rPr lang="ru-RU" sz="1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B1C3F06-BA94-2E21-1390-B39F67E7D85D}"/>
              </a:ext>
            </a:extLst>
          </p:cNvPr>
          <p:cNvSpPr>
            <a:spLocks noGrp="1"/>
          </p:cNvSpPr>
          <p:nvPr>
            <p:ph idx="1"/>
          </p:nvPr>
        </p:nvSpPr>
        <p:spPr>
          <a:xfrm>
            <a:off x="838200" y="541338"/>
            <a:ext cx="10515600" cy="5951537"/>
          </a:xfrm>
        </p:spPr>
        <p:txBody>
          <a:bodyPr>
            <a:normAutofit fontScale="47500" lnSpcReduction="20000"/>
          </a:bodyPr>
          <a:lstStyle/>
          <a:p>
            <a:pPr marL="0" indent="0" eaLnBrk="1" fontAlgn="auto" hangingPunct="1">
              <a:lnSpc>
                <a:spcPct val="107000"/>
              </a:lnSpc>
              <a:spcAft>
                <a:spcPts val="800"/>
              </a:spcAft>
              <a:buFont typeface="Arial" panose="020B0604020202020204" pitchFamily="34" charset="0"/>
              <a:buNone/>
              <a:defRPr/>
            </a:pPr>
            <a:endParaRPr lang="ru-RU" sz="3000" b="1" dirty="0">
              <a:latin typeface="Calibri" panose="020F0502020204030204" pitchFamily="34" charset="0"/>
              <a:ea typeface="Calibri" panose="020F0502020204030204" pitchFamily="34" charset="0"/>
              <a:cs typeface="Times New Roman" panose="02020603050405020304" pitchFamily="18" charset="0"/>
            </a:endParaRPr>
          </a:p>
          <a:p>
            <a:pPr marL="0" indent="0" eaLnBrk="1" fontAlgn="auto" hangingPunct="1">
              <a:lnSpc>
                <a:spcPct val="107000"/>
              </a:lnSpc>
              <a:spcAft>
                <a:spcPts val="800"/>
              </a:spcAft>
              <a:buFont typeface="Arial" panose="020B0604020202020204" pitchFamily="34" charset="0"/>
              <a:buNone/>
              <a:defRPr/>
            </a:pPr>
            <a:r>
              <a:rPr lang="ru-RU" sz="3000" b="1" dirty="0">
                <a:latin typeface="Calibri" panose="020F0502020204030204" pitchFamily="34" charset="0"/>
                <a:ea typeface="Calibri" panose="020F0502020204030204" pitchFamily="34" charset="0"/>
                <a:cs typeface="Times New Roman" panose="02020603050405020304" pitchFamily="18" charset="0"/>
              </a:rPr>
              <a:t>Цель -  </a:t>
            </a:r>
            <a:r>
              <a:rPr lang="ru-RU" sz="3000" dirty="0">
                <a:latin typeface="Calibri" panose="020F0502020204030204" pitchFamily="34" charset="0"/>
                <a:ea typeface="Calibri" panose="020F0502020204030204" pitchFamily="34" charset="0"/>
                <a:cs typeface="Times New Roman" panose="02020603050405020304" pitchFamily="18" charset="0"/>
              </a:rPr>
              <a:t>Самореализация граждан старшего поколения через добровольческую деятельность.</a:t>
            </a:r>
          </a:p>
          <a:p>
            <a:pPr marL="0" indent="0" eaLnBrk="1" fontAlgn="auto" hangingPunct="1">
              <a:lnSpc>
                <a:spcPct val="107000"/>
              </a:lnSpc>
              <a:spcAft>
                <a:spcPts val="800"/>
              </a:spcAft>
              <a:buFont typeface="Arial" panose="020B0604020202020204" pitchFamily="34" charset="0"/>
              <a:buNone/>
              <a:defRPr/>
            </a:pPr>
            <a:r>
              <a:rPr lang="ru-RU" sz="3000" b="1" dirty="0">
                <a:latin typeface="Calibri" panose="020F0502020204030204" pitchFamily="34" charset="0"/>
                <a:ea typeface="Calibri" panose="020F0502020204030204" pitchFamily="34" charset="0"/>
                <a:cs typeface="Times New Roman" panose="02020603050405020304" pitchFamily="18" charset="0"/>
              </a:rPr>
              <a:t>Задачи</a:t>
            </a:r>
          </a:p>
          <a:p>
            <a:pPr marL="0" indent="0" eaLnBrk="1" fontAlgn="auto" hangingPunct="1">
              <a:lnSpc>
                <a:spcPct val="107000"/>
              </a:lnSpc>
              <a:spcAft>
                <a:spcPts val="800"/>
              </a:spcAft>
              <a:buFont typeface="Arial" panose="020B0604020202020204" pitchFamily="34" charset="0"/>
              <a:buNone/>
              <a:defRPr/>
            </a:pPr>
            <a:r>
              <a:rPr lang="ru-RU" sz="3000" dirty="0">
                <a:latin typeface="Calibri" panose="020F0502020204030204" pitchFamily="34" charset="0"/>
                <a:ea typeface="Calibri" panose="020F0502020204030204" pitchFamily="34" charset="0"/>
                <a:cs typeface="Times New Roman" panose="02020603050405020304" pitchFamily="18" charset="0"/>
              </a:rPr>
              <a:t>1. Формирование группы из числа граждан пожилого возраста – участников добровольческого движения, желающих и имеющих возможность оказывать помощь в различных направлениях;</a:t>
            </a:r>
          </a:p>
          <a:p>
            <a:pPr marL="0" indent="0" eaLnBrk="1" fontAlgn="auto" hangingPunct="1">
              <a:lnSpc>
                <a:spcPct val="107000"/>
              </a:lnSpc>
              <a:spcAft>
                <a:spcPts val="800"/>
              </a:spcAft>
              <a:buFont typeface="Arial" panose="020B0604020202020204" pitchFamily="34" charset="0"/>
              <a:buNone/>
              <a:defRPr/>
            </a:pPr>
            <a:r>
              <a:rPr lang="ru-RU" sz="3000" dirty="0">
                <a:latin typeface="Calibri" panose="020F0502020204030204" pitchFamily="34" charset="0"/>
                <a:ea typeface="Calibri" panose="020F0502020204030204" pitchFamily="34" charset="0"/>
                <a:cs typeface="Times New Roman" panose="02020603050405020304" pitchFamily="18" charset="0"/>
              </a:rPr>
              <a:t>2. Создание условий для повышения качества жизни граждан старшего   поколения, содействие их вовлечению в активную общественную деятельность.</a:t>
            </a:r>
          </a:p>
          <a:p>
            <a:pPr marL="0" indent="0" eaLnBrk="1" fontAlgn="auto" hangingPunct="1">
              <a:lnSpc>
                <a:spcPct val="107000"/>
              </a:lnSpc>
              <a:spcAft>
                <a:spcPts val="800"/>
              </a:spcAft>
              <a:buFont typeface="Arial" panose="020B0604020202020204" pitchFamily="34" charset="0"/>
              <a:buNone/>
              <a:defRPr/>
            </a:pPr>
            <a:r>
              <a:rPr lang="ru-RU" sz="3000" dirty="0">
                <a:latin typeface="Calibri" panose="020F0502020204030204" pitchFamily="34" charset="0"/>
                <a:ea typeface="Calibri" panose="020F0502020204030204" pitchFamily="34" charset="0"/>
                <a:cs typeface="Times New Roman" panose="02020603050405020304" pitchFamily="18" charset="0"/>
              </a:rPr>
              <a:t>3. Адаптация людей старшего поколения к современным реалиям. Создание возможности ощущать себя востребованными, нужными и уважаемыми людьми. </a:t>
            </a:r>
          </a:p>
          <a:p>
            <a:pPr marL="0" indent="0" eaLnBrk="1" fontAlgn="auto" hangingPunct="1">
              <a:lnSpc>
                <a:spcPct val="107000"/>
              </a:lnSpc>
              <a:spcAft>
                <a:spcPts val="800"/>
              </a:spcAft>
              <a:buFont typeface="Arial" panose="020B0604020202020204" pitchFamily="34" charset="0"/>
              <a:buNone/>
              <a:defRPr/>
            </a:pPr>
            <a:r>
              <a:rPr lang="ru-RU" sz="3000" dirty="0">
                <a:latin typeface="Calibri" panose="020F0502020204030204" pitchFamily="34" charset="0"/>
                <a:ea typeface="Calibri" panose="020F0502020204030204" pitchFamily="34" charset="0"/>
                <a:cs typeface="Times New Roman" panose="02020603050405020304" pitchFamily="18" charset="0"/>
              </a:rPr>
              <a:t>4. Формирование среды дружеского, равноправного общения, предоставляющей возможность взаимной поддержки, обмена идеями и творческими замыслами, практическими советами и опытом.</a:t>
            </a:r>
          </a:p>
          <a:p>
            <a:pPr marL="0" indent="0" eaLnBrk="1" fontAlgn="auto" hangingPunct="1">
              <a:lnSpc>
                <a:spcPct val="107000"/>
              </a:lnSpc>
              <a:spcAft>
                <a:spcPts val="800"/>
              </a:spcAft>
              <a:buFont typeface="Arial" panose="020B0604020202020204" pitchFamily="34" charset="0"/>
              <a:buNone/>
              <a:defRPr/>
            </a:pPr>
            <a:r>
              <a:rPr lang="ru-RU" sz="3000" dirty="0">
                <a:latin typeface="Calibri" panose="020F0502020204030204" pitchFamily="34" charset="0"/>
                <a:ea typeface="Calibri" panose="020F0502020204030204" pitchFamily="34" charset="0"/>
                <a:cs typeface="Times New Roman" panose="02020603050405020304" pitchFamily="18" charset="0"/>
              </a:rPr>
              <a:t>5. Улучшение психоэмоционального, и как следствие, физического состояния людей старшего поколения, благодаря интересному досугу, общественной деятельности в различных направлениях волонтерской деятельности в кругу друзей и единомышленников. </a:t>
            </a:r>
          </a:p>
          <a:p>
            <a:pPr marL="0" indent="0" eaLnBrk="1" fontAlgn="auto" hangingPunct="1">
              <a:lnSpc>
                <a:spcPct val="107000"/>
              </a:lnSpc>
              <a:spcAft>
                <a:spcPts val="800"/>
              </a:spcAft>
              <a:buFont typeface="Arial" panose="020B0604020202020204" pitchFamily="34" charset="0"/>
              <a:buNone/>
              <a:defRPr/>
            </a:pPr>
            <a:r>
              <a:rPr lang="ru-RU" sz="3000" dirty="0">
                <a:latin typeface="Calibri" panose="020F0502020204030204" pitchFamily="34" charset="0"/>
                <a:ea typeface="Calibri" panose="020F0502020204030204" pitchFamily="34" charset="0"/>
                <a:cs typeface="Times New Roman" panose="02020603050405020304" pitchFamily="18" charset="0"/>
              </a:rPr>
              <a:t>6. Патриотическое воспитание подрастающего поколения. Поддержание и  восстановление связи поколений с помощью регулярных встреч в клубных формированиях с участием детских, юношеских и  молодежных волонтерских организаций.</a:t>
            </a:r>
          </a:p>
          <a:p>
            <a:pPr marL="0" indent="0" eaLnBrk="1" fontAlgn="auto" hangingPunct="1">
              <a:lnSpc>
                <a:spcPct val="107000"/>
              </a:lnSpc>
              <a:spcAft>
                <a:spcPts val="800"/>
              </a:spcAft>
              <a:buFont typeface="Arial" panose="020B0604020202020204" pitchFamily="34" charset="0"/>
              <a:buNone/>
              <a:defRPr/>
            </a:pPr>
            <a:r>
              <a:rPr lang="ru-RU" sz="3000" dirty="0">
                <a:latin typeface="Calibri" panose="020F0502020204030204" pitchFamily="34" charset="0"/>
                <a:ea typeface="Calibri" panose="020F0502020204030204" pitchFamily="34" charset="0"/>
                <a:cs typeface="Times New Roman" panose="02020603050405020304" pitchFamily="18" charset="0"/>
              </a:rPr>
              <a:t>7. Стимулирование и поддержка активной жизненной позиции людей  старшего поколения.</a:t>
            </a:r>
          </a:p>
          <a:p>
            <a:pPr marL="0" indent="0" eaLnBrk="1" fontAlgn="auto" hangingPunct="1">
              <a:lnSpc>
                <a:spcPct val="107000"/>
              </a:lnSpc>
              <a:spcAft>
                <a:spcPts val="800"/>
              </a:spcAft>
              <a:buFont typeface="Arial" panose="020B0604020202020204" pitchFamily="34" charset="0"/>
              <a:buNone/>
              <a:defRPr/>
            </a:pP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Aft>
                <a:spcPts val="0"/>
              </a:spcAft>
              <a:defRPr/>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a:extLst>
              <a:ext uri="{FF2B5EF4-FFF2-40B4-BE49-F238E27FC236}">
                <a16:creationId xmlns:a16="http://schemas.microsoft.com/office/drawing/2014/main" id="{FAB72540-9BFE-A77D-AA43-EC5A408CE98B}"/>
              </a:ext>
            </a:extLst>
          </p:cNvPr>
          <p:cNvSpPr txBox="1">
            <a:spLocks noChangeArrowheads="1"/>
          </p:cNvSpPr>
          <p:nvPr/>
        </p:nvSpPr>
        <p:spPr bwMode="auto">
          <a:xfrm>
            <a:off x="322263" y="1028700"/>
            <a:ext cx="116014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a:lnSpc>
                <a:spcPct val="100000"/>
              </a:lnSpc>
              <a:spcBef>
                <a:spcPct val="0"/>
              </a:spcBef>
              <a:buClrTx/>
              <a:buFontTx/>
              <a:buNone/>
            </a:pPr>
            <a:r>
              <a:rPr lang="ru-RU" altLang="ru-RU" sz="1800" b="1">
                <a:latin typeface="Calibri" panose="020F0502020204030204" pitchFamily="34" charset="0"/>
                <a:cs typeface="Calibri" panose="020F0502020204030204" pitchFamily="34" charset="0"/>
              </a:rPr>
              <a:t>Основные направления деятельности клуба</a:t>
            </a:r>
          </a:p>
          <a:p>
            <a:pPr>
              <a:lnSpc>
                <a:spcPct val="100000"/>
              </a:lnSpc>
              <a:spcBef>
                <a:spcPct val="0"/>
              </a:spcBef>
              <a:buClrTx/>
              <a:buFontTx/>
              <a:buNone/>
            </a:pPr>
            <a:endParaRPr lang="ru-RU" altLang="ru-RU" sz="1800" b="1">
              <a:latin typeface="Calibri" panose="020F0502020204030204" pitchFamily="34" charset="0"/>
              <a:cs typeface="Calibri" panose="020F0502020204030204" pitchFamily="34" charset="0"/>
            </a:endParaRPr>
          </a:p>
          <a:p>
            <a:pPr>
              <a:lnSpc>
                <a:spcPct val="100000"/>
              </a:lnSpc>
              <a:spcBef>
                <a:spcPct val="0"/>
              </a:spcBef>
              <a:buClrTx/>
              <a:buFontTx/>
              <a:buNone/>
            </a:pPr>
            <a:r>
              <a:rPr lang="ru-RU" altLang="ru-RU" sz="1800" b="1">
                <a:latin typeface="Calibri" panose="020F0502020204030204" pitchFamily="34" charset="0"/>
                <a:cs typeface="Calibri" panose="020F0502020204030204" pitchFamily="34" charset="0"/>
              </a:rPr>
              <a:t> - культурно-досуговое</a:t>
            </a:r>
            <a:r>
              <a:rPr lang="ru-RU" altLang="ru-RU" sz="1800">
                <a:latin typeface="Calibri" panose="020F0502020204030204" pitchFamily="34" charset="0"/>
                <a:cs typeface="Calibri" panose="020F0502020204030204" pitchFamily="34" charset="0"/>
              </a:rPr>
              <a:t> - помощь в организации вечеров отдыха, тематических концертов и др. для людей старшего поколения, (распространение пригласительных билетов на мероприятия и листовок о проводимых мероприятиях в Центре культуры);</a:t>
            </a:r>
          </a:p>
          <a:p>
            <a:pPr>
              <a:lnSpc>
                <a:spcPct val="100000"/>
              </a:lnSpc>
              <a:spcBef>
                <a:spcPct val="0"/>
              </a:spcBef>
              <a:buClrTx/>
              <a:buFontTx/>
              <a:buNone/>
            </a:pPr>
            <a:r>
              <a:rPr lang="ru-RU" altLang="ru-RU" sz="1800">
                <a:latin typeface="Calibri" panose="020F0502020204030204" pitchFamily="34" charset="0"/>
                <a:cs typeface="Calibri" panose="020F0502020204030204" pitchFamily="34" charset="0"/>
              </a:rPr>
              <a:t>- </a:t>
            </a:r>
            <a:r>
              <a:rPr lang="ru-RU" altLang="ru-RU" sz="1800" b="1">
                <a:latin typeface="Calibri" panose="020F0502020204030204" pitchFamily="34" charset="0"/>
                <a:cs typeface="Calibri" panose="020F0502020204030204" pitchFamily="34" charset="0"/>
              </a:rPr>
              <a:t>патриотическое направление</a:t>
            </a:r>
            <a:r>
              <a:rPr lang="ru-RU" altLang="ru-RU" sz="1800">
                <a:latin typeface="Calibri" panose="020F0502020204030204" pitchFamily="34" charset="0"/>
                <a:cs typeface="Calibri" panose="020F0502020204030204" pitchFamily="34" charset="0"/>
              </a:rPr>
              <a:t> – участие в патриотических акциях (Георгиевская ленточка, Российский триколор, Свеча памяти, Своих не бросаем и др.); </a:t>
            </a:r>
          </a:p>
          <a:p>
            <a:pPr>
              <a:lnSpc>
                <a:spcPct val="100000"/>
              </a:lnSpc>
              <a:spcBef>
                <a:spcPct val="0"/>
              </a:spcBef>
              <a:buClrTx/>
              <a:buFontTx/>
              <a:buNone/>
            </a:pPr>
            <a:r>
              <a:rPr lang="ru-RU" altLang="ru-RU" sz="1800">
                <a:latin typeface="Calibri" panose="020F0502020204030204" pitchFamily="34" charset="0"/>
                <a:cs typeface="Calibri" panose="020F0502020204030204" pitchFamily="34" charset="0"/>
              </a:rPr>
              <a:t>- </a:t>
            </a:r>
            <a:r>
              <a:rPr lang="ru-RU" altLang="ru-RU" sz="1800" b="1">
                <a:latin typeface="Calibri" panose="020F0502020204030204" pitchFamily="34" charset="0"/>
                <a:cs typeface="Calibri" panose="020F0502020204030204" pitchFamily="34" charset="0"/>
              </a:rPr>
              <a:t>спортивно-оздоровительное направление</a:t>
            </a:r>
            <a:r>
              <a:rPr lang="ru-RU" altLang="ru-RU" sz="1800">
                <a:latin typeface="Calibri" panose="020F0502020204030204" pitchFamily="34" charset="0"/>
                <a:cs typeface="Calibri" panose="020F0502020204030204" pitchFamily="34" charset="0"/>
              </a:rPr>
              <a:t> – участие и помощь в организации спортивных мероприятий для людей старшего поколения;</a:t>
            </a:r>
          </a:p>
          <a:p>
            <a:pPr>
              <a:lnSpc>
                <a:spcPct val="100000"/>
              </a:lnSpc>
              <a:spcBef>
                <a:spcPct val="0"/>
              </a:spcBef>
              <a:buClrTx/>
              <a:buFontTx/>
              <a:buNone/>
            </a:pPr>
            <a:r>
              <a:rPr lang="ru-RU" altLang="ru-RU" sz="1800">
                <a:latin typeface="Calibri" panose="020F0502020204030204" pitchFamily="34" charset="0"/>
                <a:cs typeface="Calibri" panose="020F0502020204030204" pitchFamily="34" charset="0"/>
              </a:rPr>
              <a:t>- </a:t>
            </a:r>
            <a:r>
              <a:rPr lang="ru-RU" altLang="ru-RU" sz="1800" b="1">
                <a:latin typeface="Calibri" panose="020F0502020204030204" pitchFamily="34" charset="0"/>
                <a:cs typeface="Calibri" panose="020F0502020204030204" pitchFamily="34" charset="0"/>
              </a:rPr>
              <a:t>экологическое направление</a:t>
            </a:r>
            <a:r>
              <a:rPr lang="ru-RU" altLang="ru-RU" sz="1800">
                <a:latin typeface="Calibri" panose="020F0502020204030204" pitchFamily="34" charset="0"/>
                <a:cs typeface="Calibri" panose="020F0502020204030204" pitchFamily="34" charset="0"/>
              </a:rPr>
              <a:t> – помощь приюту для бездомных животных (сбор корма, уход за животными) благоустройство территории Кольского районного Центра культуры и городских территорий г. Кола.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9C208A-C310-EFA1-20E5-2CB16D3FCD33}"/>
              </a:ext>
            </a:extLst>
          </p:cNvPr>
          <p:cNvSpPr>
            <a:spLocks noGrp="1"/>
          </p:cNvSpPr>
          <p:nvPr>
            <p:ph type="title"/>
          </p:nvPr>
        </p:nvSpPr>
        <p:spPr>
          <a:xfrm>
            <a:off x="257175" y="274638"/>
            <a:ext cx="11676063" cy="1787525"/>
          </a:xfrm>
        </p:spPr>
        <p:txBody>
          <a:bodyPr>
            <a:noAutofit/>
          </a:bodyPr>
          <a:lstStyle/>
          <a:p>
            <a:pPr algn="l" eaLnBrk="1" fontAlgn="auto" hangingPunct="1">
              <a:spcAft>
                <a:spcPts val="0"/>
              </a:spcAft>
              <a:defRPr/>
            </a:pP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br>
              <a:rPr lang="ru-RU" sz="12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В 2021 году руководитель клуба Виктория Белоусова разработала  и совместно с «серебряными» добровольцами реализовали первую часть экологического проекта "Цветущий город": построили теплицу в помещении, предоставленном администрацией Кольского районного Центра культуры, где вырастили 600 саженцев петунии, 200 саженцев виолы, 100 саженцев бархатцев и более 100 саженцев многолетних растений. </a:t>
            </a:r>
            <a:br>
              <a:rPr lang="ru-RU" sz="1400" dirty="0">
                <a:latin typeface="Calibri" panose="020F0502020204030204" pitchFamily="34" charset="0"/>
                <a:ea typeface="Calibri" panose="020F0502020204030204" pitchFamily="34" charset="0"/>
                <a:cs typeface="Times New Roman" panose="02020603050405020304" pitchFamily="18" charset="0"/>
              </a:rPr>
            </a:b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Цель проекта – самореализация людей старшего поколения через благоустройство городской территории, уход за воинскими захоронениями и памятниками культурного наследия.</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Задачи: 1. Вовлечение жителей в практику озеленения и цветочного оформления городских территорий. 2. Приобретение новых знаний в Области цветоводства и ландшафтного дизайна. 3.Экологическое и патриотическое воспитание подрастающего поколения. 4. улучшение эмоционального состояния жителей при виде на улицах цветущих и благоухающих аллей. </a:t>
            </a:r>
            <a:br>
              <a:rPr lang="ru-RU" sz="1400" dirty="0">
                <a:latin typeface="Calibri" panose="020F0502020204030204" pitchFamily="34" charset="0"/>
                <a:ea typeface="Calibri" panose="020F0502020204030204" pitchFamily="34" charset="0"/>
                <a:cs typeface="Times New Roman" panose="02020603050405020304" pitchFamily="18" charset="0"/>
              </a:rPr>
            </a:b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В рамках проекта организовали и сделали ежегодными следующие акции:</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 экологическую акцию «дарим красоту», акция проходит ежемесячно, с февраля по сентябрь;</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 патриотическую акцию «Мы памяти этой верны», акция проходит с мая по октябрь включительно. </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На фото 1-2 работа добровольцев в теплице.</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В 2021 году Создали альпийскую горку в парке </a:t>
            </a:r>
            <a:r>
              <a:rPr lang="ru-RU" sz="1400" dirty="0" err="1">
                <a:latin typeface="Calibri" panose="020F0502020204030204" pitchFamily="34" charset="0"/>
                <a:ea typeface="Calibri" panose="020F0502020204030204" pitchFamily="34" charset="0"/>
                <a:cs typeface="Times New Roman" panose="02020603050405020304" pitchFamily="18" charset="0"/>
              </a:rPr>
              <a:t>г.колы</a:t>
            </a:r>
            <a:r>
              <a:rPr lang="ru-RU" sz="1400" dirty="0">
                <a:latin typeface="Calibri" panose="020F0502020204030204" pitchFamily="34" charset="0"/>
                <a:ea typeface="Calibri" panose="020F0502020204030204" pitchFamily="34" charset="0"/>
                <a:cs typeface="Times New Roman" panose="02020603050405020304" pitchFamily="18" charset="0"/>
              </a:rPr>
              <a:t>. </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1400" dirty="0">
                <a:latin typeface="Calibri" panose="020F0502020204030204" pitchFamily="34" charset="0"/>
                <a:ea typeface="Calibri" panose="020F0502020204030204" pitchFamily="34" charset="0"/>
                <a:cs typeface="Times New Roman" panose="02020603050405020304" pitchFamily="18" charset="0"/>
              </a:rPr>
              <a:t>На фото 3-4 видно, что было до и что стало после работы «серебряных» добровольцев</a:t>
            </a:r>
            <a:br>
              <a:rPr lang="ru-RU" sz="1400" dirty="0">
                <a:latin typeface="Calibri" panose="020F0502020204030204" pitchFamily="34" charset="0"/>
                <a:ea typeface="Calibri" panose="020F0502020204030204" pitchFamily="34" charset="0"/>
                <a:cs typeface="Times New Roman" panose="02020603050405020304" pitchFamily="18" charset="0"/>
              </a:rPr>
            </a:br>
            <a:endParaRPr lang="ru-RU" sz="1400" dirty="0"/>
          </a:p>
        </p:txBody>
      </p:sp>
      <p:pic>
        <p:nvPicPr>
          <p:cNvPr id="24579" name="Объект 4">
            <a:extLst>
              <a:ext uri="{FF2B5EF4-FFF2-40B4-BE49-F238E27FC236}">
                <a16:creationId xmlns:a16="http://schemas.microsoft.com/office/drawing/2014/main" id="{ADD3F814-E104-00B4-C681-D53A2744D750}"/>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3173507" y="4055917"/>
            <a:ext cx="2627479" cy="1981012"/>
          </a:xfrm>
        </p:spPr>
      </p:pic>
      <p:pic>
        <p:nvPicPr>
          <p:cNvPr id="24580" name="Рисунок 3">
            <a:extLst>
              <a:ext uri="{FF2B5EF4-FFF2-40B4-BE49-F238E27FC236}">
                <a16:creationId xmlns:a16="http://schemas.microsoft.com/office/drawing/2014/main" id="{BEA8FC39-1EEE-3284-6C00-2A43F325FD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2074" y="4055917"/>
            <a:ext cx="2515332" cy="195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Рисунок 4">
            <a:extLst>
              <a:ext uri="{FF2B5EF4-FFF2-40B4-BE49-F238E27FC236}">
                <a16:creationId xmlns:a16="http://schemas.microsoft.com/office/drawing/2014/main" id="{CE12AA08-947E-D050-A319-1CEC699CF2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18494" y="4069460"/>
            <a:ext cx="2627478" cy="197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95E27F21-5B88-6AFB-9C7C-772E4EF8C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75" y="4069459"/>
            <a:ext cx="2627478" cy="19835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51868F-D7AF-518E-CB10-5F32509B7068}"/>
              </a:ext>
            </a:extLst>
          </p:cNvPr>
          <p:cNvSpPr>
            <a:spLocks noGrp="1"/>
          </p:cNvSpPr>
          <p:nvPr>
            <p:ph type="title"/>
          </p:nvPr>
        </p:nvSpPr>
        <p:spPr>
          <a:xfrm>
            <a:off x="581025" y="96838"/>
            <a:ext cx="11029950" cy="595312"/>
          </a:xfrm>
        </p:spPr>
        <p:txBody>
          <a:bodyPr/>
          <a:lstStyle/>
          <a:p>
            <a:pPr eaLnBrk="1" fontAlgn="auto" hangingPunct="1">
              <a:spcAft>
                <a:spcPts val="0"/>
              </a:spcAft>
              <a:defRPr/>
            </a:pPr>
            <a:r>
              <a:rPr lang="ru-RU" sz="1400" dirty="0">
                <a:latin typeface="Calibri" panose="020F0502020204030204" pitchFamily="34" charset="0"/>
                <a:cs typeface="Calibri" panose="020F0502020204030204" pitchFamily="34" charset="0"/>
              </a:rPr>
              <a:t>Разбили цветник возле Центра культуры (фото 1-2)</a:t>
            </a:r>
            <a:br>
              <a:rPr lang="ru-RU" sz="1400" dirty="0">
                <a:latin typeface="Calibri" panose="020F0502020204030204" pitchFamily="34" charset="0"/>
                <a:cs typeface="Calibri" panose="020F0502020204030204" pitchFamily="34" charset="0"/>
              </a:rPr>
            </a:br>
            <a:r>
              <a:rPr lang="ru-RU" sz="1400" dirty="0">
                <a:latin typeface="Calibri" panose="020F0502020204030204" pitchFamily="34" charset="0"/>
                <a:cs typeface="Calibri" panose="020F0502020204030204" pitchFamily="34" charset="0"/>
              </a:rPr>
              <a:t>выращенные цветы высадили в клумбы и цветники города колы. (фото 3-4)</a:t>
            </a:r>
          </a:p>
        </p:txBody>
      </p:sp>
      <p:pic>
        <p:nvPicPr>
          <p:cNvPr id="25603" name="Объект 6">
            <a:extLst>
              <a:ext uri="{FF2B5EF4-FFF2-40B4-BE49-F238E27FC236}">
                <a16:creationId xmlns:a16="http://schemas.microsoft.com/office/drawing/2014/main" id="{71F8678A-6197-9E7E-6479-E845A7C08601}"/>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15900" y="1328738"/>
            <a:ext cx="2814638" cy="2517775"/>
          </a:xfrm>
        </p:spPr>
      </p:pic>
      <p:pic>
        <p:nvPicPr>
          <p:cNvPr id="25604" name="Объект 7">
            <a:extLst>
              <a:ext uri="{FF2B5EF4-FFF2-40B4-BE49-F238E27FC236}">
                <a16:creationId xmlns:a16="http://schemas.microsoft.com/office/drawing/2014/main" id="{E2AAC3BE-7218-4744-DC41-9F7EDBEF9AA4}"/>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282950" y="1328738"/>
            <a:ext cx="2813050" cy="2517775"/>
          </a:xfrm>
        </p:spPr>
      </p:pic>
      <p:pic>
        <p:nvPicPr>
          <p:cNvPr id="25605" name="Рисунок 8">
            <a:extLst>
              <a:ext uri="{FF2B5EF4-FFF2-40B4-BE49-F238E27FC236}">
                <a16:creationId xmlns:a16="http://schemas.microsoft.com/office/drawing/2014/main" id="{E34E1C24-FF2F-8D8C-B844-0B71BDC151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8413" y="1387475"/>
            <a:ext cx="293052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Рисунок 9">
            <a:extLst>
              <a:ext uri="{FF2B5EF4-FFF2-40B4-BE49-F238E27FC236}">
                <a16:creationId xmlns:a16="http://schemas.microsoft.com/office/drawing/2014/main" id="{792EE94A-073E-D648-C18A-A2BAFFE083F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66263" y="1387475"/>
            <a:ext cx="2573337"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A82E3B-7F78-872B-2575-6DE20F3E00D0}"/>
              </a:ext>
            </a:extLst>
          </p:cNvPr>
          <p:cNvSpPr>
            <a:spLocks noGrp="1"/>
          </p:cNvSpPr>
          <p:nvPr>
            <p:ph type="title"/>
          </p:nvPr>
        </p:nvSpPr>
        <p:spPr>
          <a:xfrm>
            <a:off x="914400" y="619125"/>
            <a:ext cx="10363200" cy="268288"/>
          </a:xfrm>
        </p:spPr>
        <p:txBody>
          <a:bodyPr>
            <a:noAutofit/>
          </a:bodyPr>
          <a:lstStyle/>
          <a:p>
            <a:pPr>
              <a:defRPr/>
            </a:pPr>
            <a:r>
              <a:rPr lang="ru-RU" sz="1200" dirty="0">
                <a:latin typeface="Calibri" panose="020F0502020204030204" pitchFamily="34" charset="0"/>
                <a:cs typeface="Calibri" panose="020F0502020204030204" pitchFamily="34" charset="0"/>
              </a:rPr>
              <a:t>Ежегодно высаживаем цветы на воинских захоронениях и памятниках культурного наследия. (фото 1-2)</a:t>
            </a:r>
            <a:br>
              <a:rPr lang="ru-RU" sz="1200" dirty="0">
                <a:latin typeface="Calibri" panose="020F0502020204030204" pitchFamily="34" charset="0"/>
                <a:cs typeface="Calibri" panose="020F0502020204030204" pitchFamily="34" charset="0"/>
              </a:rPr>
            </a:br>
            <a:r>
              <a:rPr lang="ru-RU" sz="1200" dirty="0">
                <a:latin typeface="Calibri" panose="020F0502020204030204" pitchFamily="34" charset="0"/>
                <a:cs typeface="Calibri" panose="020F0502020204030204" pitchFamily="34" charset="0"/>
              </a:rPr>
              <a:t>создали цветник возле кольского некрополя. (фото 3-4)</a:t>
            </a:r>
          </a:p>
        </p:txBody>
      </p:sp>
      <p:pic>
        <p:nvPicPr>
          <p:cNvPr id="26627" name="Объект 6">
            <a:extLst>
              <a:ext uri="{FF2B5EF4-FFF2-40B4-BE49-F238E27FC236}">
                <a16:creationId xmlns:a16="http://schemas.microsoft.com/office/drawing/2014/main" id="{21347A72-96DC-D37A-21CB-9E21C8BD6A37}"/>
              </a:ext>
            </a:extLst>
          </p:cNvPr>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3111500" y="1565275"/>
            <a:ext cx="2984500" cy="2251075"/>
          </a:xfrm>
        </p:spPr>
      </p:pic>
      <p:pic>
        <p:nvPicPr>
          <p:cNvPr id="26628" name="Объект 10">
            <a:extLst>
              <a:ext uri="{FF2B5EF4-FFF2-40B4-BE49-F238E27FC236}">
                <a16:creationId xmlns:a16="http://schemas.microsoft.com/office/drawing/2014/main" id="{360CC3CC-0939-C4B9-D86D-EE6F577B54DF}"/>
              </a:ext>
            </a:extLst>
          </p:cNvPr>
          <p:cNvPicPr>
            <a:picLocks noGrp="1" noChangeAspect="1" noChangeArrowheads="1"/>
          </p:cNvPicPr>
          <p:nvPr>
            <p:ph sz="quarter" idx="14"/>
          </p:nvPr>
        </p:nvPicPr>
        <p:blipFill>
          <a:blip r:embed="rId3" cstate="email">
            <a:extLst>
              <a:ext uri="{28A0092B-C50C-407E-A947-70E740481C1C}">
                <a14:useLocalDpi xmlns:a14="http://schemas.microsoft.com/office/drawing/2010/main"/>
              </a:ext>
            </a:extLst>
          </a:blip>
          <a:srcRect/>
          <a:stretch>
            <a:fillRect/>
          </a:stretch>
        </p:blipFill>
        <p:spPr bwMode="auto">
          <a:xfrm>
            <a:off x="9080500" y="1565275"/>
            <a:ext cx="2992438" cy="2251075"/>
          </a:xfrm>
        </p:spPr>
      </p:pic>
      <p:pic>
        <p:nvPicPr>
          <p:cNvPr id="26629" name="Рисунок 8">
            <a:extLst>
              <a:ext uri="{FF2B5EF4-FFF2-40B4-BE49-F238E27FC236}">
                <a16:creationId xmlns:a16="http://schemas.microsoft.com/office/drawing/2014/main" id="{E9844923-5ABD-CA19-12FC-A7AD94EEF4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938" y="1565275"/>
            <a:ext cx="27749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Рисунок 9">
            <a:extLst>
              <a:ext uri="{FF2B5EF4-FFF2-40B4-BE49-F238E27FC236}">
                <a16:creationId xmlns:a16="http://schemas.microsoft.com/office/drawing/2014/main" id="{79848D92-5E71-4537-81FC-314B878DED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9513" y="1565275"/>
            <a:ext cx="26574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160736-3DA4-0A2D-4084-18E5CD1D3527}"/>
              </a:ext>
            </a:extLst>
          </p:cNvPr>
          <p:cNvSpPr>
            <a:spLocks noGrp="1"/>
          </p:cNvSpPr>
          <p:nvPr>
            <p:ph type="title"/>
          </p:nvPr>
        </p:nvSpPr>
        <p:spPr>
          <a:xfrm>
            <a:off x="581025" y="133350"/>
            <a:ext cx="11029950" cy="425450"/>
          </a:xfrm>
        </p:spPr>
        <p:txBody>
          <a:bodyPr>
            <a:noAutofit/>
          </a:bodyPr>
          <a:lstStyle/>
          <a:p>
            <a:pPr eaLnBrk="1" fontAlgn="auto" hangingPunct="1">
              <a:spcAft>
                <a:spcPts val="0"/>
              </a:spcAft>
              <a:defRPr/>
            </a:pPr>
            <a:r>
              <a:rPr lang="ru-RU" sz="1400" dirty="0">
                <a:latin typeface="Calibri" panose="020F0502020204030204" pitchFamily="34" charset="0"/>
                <a:cs typeface="Times New Roman" panose="02020603050405020304" pitchFamily="18" charset="0"/>
              </a:rPr>
              <a:t>Принимаем активное участие в патриотических акциях «своих не бросаем», «Детям </a:t>
            </a:r>
            <a:r>
              <a:rPr lang="ru-RU" sz="1400" dirty="0" err="1">
                <a:latin typeface="Calibri" panose="020F0502020204030204" pitchFamily="34" charset="0"/>
                <a:cs typeface="Times New Roman" panose="02020603050405020304" pitchFamily="18" charset="0"/>
              </a:rPr>
              <a:t>донбасса</a:t>
            </a:r>
            <a:r>
              <a:rPr lang="ru-RU" sz="1400" dirty="0">
                <a:latin typeface="Calibri" panose="020F0502020204030204" pitchFamily="34" charset="0"/>
                <a:cs typeface="Times New Roman" panose="02020603050405020304" pitchFamily="18" charset="0"/>
              </a:rPr>
              <a:t>», «Сети </a:t>
            </a:r>
            <a:r>
              <a:rPr lang="ru-RU" sz="1400" dirty="0" err="1">
                <a:latin typeface="Calibri" panose="020F0502020204030204" pitchFamily="34" charset="0"/>
                <a:cs typeface="Times New Roman" panose="02020603050405020304" pitchFamily="18" charset="0"/>
              </a:rPr>
              <a:t>победы»,«Российский</a:t>
            </a:r>
            <a:r>
              <a:rPr lang="ru-RU" sz="1400" dirty="0">
                <a:latin typeface="Calibri" panose="020F0502020204030204" pitchFamily="34" charset="0"/>
                <a:cs typeface="Times New Roman" panose="02020603050405020304" pitchFamily="18" charset="0"/>
              </a:rPr>
              <a:t> триколор», «Георгиевская ленточка», «Свеча памяти», «Капля жизни»,  и т.д.</a:t>
            </a:r>
            <a:endParaRPr lang="ru-RU" sz="1400" dirty="0"/>
          </a:p>
        </p:txBody>
      </p:sp>
      <p:sp>
        <p:nvSpPr>
          <p:cNvPr id="27651" name="Рисунок 11">
            <a:extLst>
              <a:ext uri="{FF2B5EF4-FFF2-40B4-BE49-F238E27FC236}">
                <a16:creationId xmlns:a16="http://schemas.microsoft.com/office/drawing/2014/main" id="{EBC3EE6D-9D6A-4CD5-BA7C-8E9C13E4DE07}"/>
              </a:ext>
            </a:extLst>
          </p:cNvPr>
          <p:cNvSpPr>
            <a:spLocks noChangeAspect="1" noChangeArrowheads="1"/>
          </p:cNvSpPr>
          <p:nvPr/>
        </p:nvSpPr>
        <p:spPr bwMode="auto">
          <a:xfrm>
            <a:off x="1123950" y="2236788"/>
            <a:ext cx="4833938"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endParaRPr lang="ru-RU" altLang="ru-RU" sz="1800"/>
          </a:p>
        </p:txBody>
      </p:sp>
      <p:sp>
        <p:nvSpPr>
          <p:cNvPr id="27652" name="Рисунок 3">
            <a:extLst>
              <a:ext uri="{FF2B5EF4-FFF2-40B4-BE49-F238E27FC236}">
                <a16:creationId xmlns:a16="http://schemas.microsoft.com/office/drawing/2014/main" id="{8FD1E766-6F59-5A55-18EE-D1A7CAF0737B}"/>
              </a:ext>
            </a:extLst>
          </p:cNvPr>
          <p:cNvSpPr>
            <a:spLocks noChangeAspect="1" noChangeArrowheads="1"/>
          </p:cNvSpPr>
          <p:nvPr/>
        </p:nvSpPr>
        <p:spPr bwMode="auto">
          <a:xfrm>
            <a:off x="6365875" y="2236788"/>
            <a:ext cx="483235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endParaRPr lang="ru-RU" altLang="ru-RU" sz="1800"/>
          </a:p>
        </p:txBody>
      </p:sp>
      <p:pic>
        <p:nvPicPr>
          <p:cNvPr id="27653" name="Объект 6">
            <a:extLst>
              <a:ext uri="{FF2B5EF4-FFF2-40B4-BE49-F238E27FC236}">
                <a16:creationId xmlns:a16="http://schemas.microsoft.com/office/drawing/2014/main" id="{CB586E47-AA50-4FC1-157C-AAF03EBD9F1C}"/>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3900488" y="833438"/>
            <a:ext cx="4459287" cy="2708275"/>
          </a:xfrm>
        </p:spPr>
      </p:pic>
      <p:pic>
        <p:nvPicPr>
          <p:cNvPr id="27654" name="Рисунок 4">
            <a:extLst>
              <a:ext uri="{FF2B5EF4-FFF2-40B4-BE49-F238E27FC236}">
                <a16:creationId xmlns:a16="http://schemas.microsoft.com/office/drawing/2014/main" id="{1790A6A1-F019-BE47-FB07-3D2807DC75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3" y="833438"/>
            <a:ext cx="35448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Рисунок 5">
            <a:extLst>
              <a:ext uri="{FF2B5EF4-FFF2-40B4-BE49-F238E27FC236}">
                <a16:creationId xmlns:a16="http://schemas.microsoft.com/office/drawing/2014/main" id="{779785DC-BB4C-45C6-EEB6-D8ECA53A22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59800" y="833438"/>
            <a:ext cx="34623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Рисунок 7">
            <a:extLst>
              <a:ext uri="{FF2B5EF4-FFF2-40B4-BE49-F238E27FC236}">
                <a16:creationId xmlns:a16="http://schemas.microsoft.com/office/drawing/2014/main" id="{8AEDFB8F-9D02-2A44-B938-30FCBA907A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713" y="3695700"/>
            <a:ext cx="35623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Рисунок 9">
            <a:extLst>
              <a:ext uri="{FF2B5EF4-FFF2-40B4-BE49-F238E27FC236}">
                <a16:creationId xmlns:a16="http://schemas.microsoft.com/office/drawing/2014/main" id="{1DA3EF68-993A-B63D-7302-193B39D4F9B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00488" y="3738563"/>
            <a:ext cx="4433887"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Рисунок 11">
            <a:extLst>
              <a:ext uri="{FF2B5EF4-FFF2-40B4-BE49-F238E27FC236}">
                <a16:creationId xmlns:a16="http://schemas.microsoft.com/office/drawing/2014/main" id="{A8276A88-BC79-490C-DAD0-A1AF11D1823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59800" y="3738563"/>
            <a:ext cx="3487738"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E5515A-B33A-E15A-149E-457473025029}"/>
              </a:ext>
            </a:extLst>
          </p:cNvPr>
          <p:cNvSpPr>
            <a:spLocks noGrp="1"/>
          </p:cNvSpPr>
          <p:nvPr>
            <p:ph type="title"/>
          </p:nvPr>
        </p:nvSpPr>
        <p:spPr>
          <a:xfrm>
            <a:off x="581025" y="141288"/>
            <a:ext cx="11029950" cy="515937"/>
          </a:xfrm>
        </p:spPr>
        <p:txBody>
          <a:bodyPr>
            <a:normAutofit fontScale="90000"/>
          </a:bodyPr>
          <a:lstStyle/>
          <a:p>
            <a:pPr algn="l" eaLnBrk="1" fontAlgn="auto" hangingPunct="1">
              <a:spcAft>
                <a:spcPts val="0"/>
              </a:spcAft>
              <a:defRPr/>
            </a:pPr>
            <a:br>
              <a:rPr lang="ru-RU" sz="1800" dirty="0">
                <a:latin typeface="Calibri" panose="020F0502020204030204" pitchFamily="34" charset="0"/>
                <a:ea typeface="Calibri" panose="020F0502020204030204" pitchFamily="34" charset="0"/>
                <a:cs typeface="Times New Roman" panose="02020603050405020304" pitchFamily="18" charset="0"/>
              </a:rPr>
            </a:br>
            <a:br>
              <a:rPr lang="ru-RU" sz="1800" dirty="0">
                <a:latin typeface="Calibri" panose="020F0502020204030204" pitchFamily="34" charset="0"/>
                <a:ea typeface="Calibri" panose="020F0502020204030204" pitchFamily="34" charset="0"/>
                <a:cs typeface="Times New Roman" panose="02020603050405020304" pitchFamily="18" charset="0"/>
              </a:rPr>
            </a:b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800" dirty="0">
                <a:latin typeface="Calibri" panose="020F0502020204030204" pitchFamily="34" charset="0"/>
                <a:ea typeface="Calibri" panose="020F0502020204030204" pitchFamily="34" charset="0"/>
                <a:cs typeface="Times New Roman" panose="02020603050405020304" pitchFamily="18" charset="0"/>
              </a:rPr>
              <a:t>    </a:t>
            </a:r>
            <a:br>
              <a:rPr lang="ru-RU" sz="1800" dirty="0">
                <a:latin typeface="Calibri" panose="020F0502020204030204" pitchFamily="34" charset="0"/>
                <a:ea typeface="Calibri" panose="020F0502020204030204" pitchFamily="34" charset="0"/>
                <a:cs typeface="Times New Roman" panose="02020603050405020304" pitchFamily="18" charset="0"/>
              </a:rPr>
            </a:br>
            <a:r>
              <a:rPr lang="ru-RU" sz="1600" dirty="0">
                <a:latin typeface="Calibri" panose="020F0502020204030204" pitchFamily="34" charset="0"/>
                <a:ea typeface="Calibri" panose="020F0502020204030204" pitchFamily="34" charset="0"/>
                <a:cs typeface="Times New Roman" panose="02020603050405020304" pitchFamily="18" charset="0"/>
              </a:rPr>
              <a:t>     В 2023 году, «серебряные» добровольцы, в сентябре месяце высадили 30 саженцев сосны кедровой и 30 саженцев лиственницы в городском парке  г. Колы. </a:t>
            </a:r>
            <a:br>
              <a:rPr lang="ru-RU" sz="1600" dirty="0">
                <a:latin typeface="Calibri" panose="020F0502020204030204" pitchFamily="34" charset="0"/>
                <a:ea typeface="Calibri" panose="020F0502020204030204" pitchFamily="34" charset="0"/>
                <a:cs typeface="Times New Roman" panose="02020603050405020304" pitchFamily="18" charset="0"/>
              </a:rPr>
            </a:br>
            <a:r>
              <a:rPr lang="ru-RU" sz="1600" dirty="0">
                <a:latin typeface="Calibri" panose="020F0502020204030204" pitchFamily="34" charset="0"/>
                <a:ea typeface="Calibri" panose="020F0502020204030204" pitchFamily="34" charset="0"/>
                <a:cs typeface="Times New Roman" panose="02020603050405020304" pitchFamily="18" charset="0"/>
              </a:rPr>
              <a:t>     Саженцы получили бесплатно из зеленоградского  кедрового питомника,   поскольку руководитель клуба, </a:t>
            </a:r>
            <a:r>
              <a:rPr lang="ru-RU" sz="1600" dirty="0" err="1">
                <a:latin typeface="Calibri" panose="020F0502020204030204" pitchFamily="34" charset="0"/>
                <a:ea typeface="Calibri" panose="020F0502020204030204" pitchFamily="34" charset="0"/>
                <a:cs typeface="Times New Roman" panose="02020603050405020304" pitchFamily="18" charset="0"/>
              </a:rPr>
              <a:t>белоусова</a:t>
            </a:r>
            <a:r>
              <a:rPr lang="ru-RU" sz="1600" dirty="0">
                <a:latin typeface="Calibri" panose="020F0502020204030204" pitchFamily="34" charset="0"/>
                <a:ea typeface="Calibri" panose="020F0502020204030204" pitchFamily="34" charset="0"/>
                <a:cs typeface="Times New Roman" panose="02020603050405020304" pitchFamily="18" charset="0"/>
              </a:rPr>
              <a:t> виктория, является региональным координатором по мурманской области всероссийского проекта «Кедры </a:t>
            </a:r>
            <a:r>
              <a:rPr lang="ru-RU" sz="1600" dirty="0" err="1">
                <a:latin typeface="Calibri" panose="020F0502020204030204" pitchFamily="34" charset="0"/>
                <a:ea typeface="Calibri" panose="020F0502020204030204" pitchFamily="34" charset="0"/>
                <a:cs typeface="Times New Roman" panose="02020603050405020304" pitchFamily="18" charset="0"/>
              </a:rPr>
              <a:t>россии</a:t>
            </a:r>
            <a:r>
              <a:rPr lang="ru-RU" sz="1600" dirty="0">
                <a:latin typeface="Calibri" panose="020F0502020204030204" pitchFamily="34" charset="0"/>
                <a:ea typeface="Calibri" panose="020F0502020204030204" pitchFamily="34" charset="0"/>
                <a:cs typeface="Times New Roman" panose="02020603050405020304" pitchFamily="18" charset="0"/>
              </a:rPr>
              <a:t>». </a:t>
            </a:r>
            <a:br>
              <a:rPr lang="ru-RU" sz="1600" dirty="0">
                <a:latin typeface="Calibri" panose="020F0502020204030204" pitchFamily="34" charset="0"/>
                <a:ea typeface="Calibri" panose="020F0502020204030204" pitchFamily="34" charset="0"/>
                <a:cs typeface="Times New Roman" panose="02020603050405020304" pitchFamily="18" charset="0"/>
              </a:rPr>
            </a:br>
            <a:r>
              <a:rPr lang="ru-RU" sz="1600" dirty="0">
                <a:latin typeface="Calibri" panose="020F0502020204030204" pitchFamily="34" charset="0"/>
                <a:ea typeface="Calibri" panose="020F0502020204030204" pitchFamily="34" charset="0"/>
                <a:cs typeface="Times New Roman" panose="02020603050405020304" pitchFamily="18" charset="0"/>
              </a:rPr>
              <a:t>     Более 2000 саженцев распространили по общеобразовательным учреждениям, учреждениям культуры и местным органам самоуправления Мурманской области для создания аллей памяти, посадки в парках скверах на пришкольных участках и т.д.. </a:t>
            </a:r>
            <a:endParaRPr lang="ru-RU" sz="1600" dirty="0"/>
          </a:p>
        </p:txBody>
      </p:sp>
      <p:pic>
        <p:nvPicPr>
          <p:cNvPr id="28675" name="Объект 10">
            <a:extLst>
              <a:ext uri="{FF2B5EF4-FFF2-40B4-BE49-F238E27FC236}">
                <a16:creationId xmlns:a16="http://schemas.microsoft.com/office/drawing/2014/main" id="{AE6DC23A-66FE-B9B5-EDA0-DBC95B427190}"/>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154113" y="1833563"/>
            <a:ext cx="5422900" cy="3435350"/>
          </a:xfrm>
        </p:spPr>
      </p:pic>
      <p:pic>
        <p:nvPicPr>
          <p:cNvPr id="28676" name="Объект 11">
            <a:extLst>
              <a:ext uri="{FF2B5EF4-FFF2-40B4-BE49-F238E27FC236}">
                <a16:creationId xmlns:a16="http://schemas.microsoft.com/office/drawing/2014/main" id="{9AC5D78E-DE79-D9B1-98CD-9D51054C6E76}"/>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505700" y="1833563"/>
            <a:ext cx="2787650" cy="34353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4">
            <a:extLst>
              <a:ext uri="{FF2B5EF4-FFF2-40B4-BE49-F238E27FC236}">
                <a16:creationId xmlns:a16="http://schemas.microsoft.com/office/drawing/2014/main" id="{0DF72DBF-B716-18D2-9C80-ABA7270D0C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34938"/>
            <a:ext cx="10363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Рисунок 7">
            <a:extLst>
              <a:ext uri="{FF2B5EF4-FFF2-40B4-BE49-F238E27FC236}">
                <a16:creationId xmlns:a16="http://schemas.microsoft.com/office/drawing/2014/main" id="{AE1FF70D-E048-BA32-52A7-615C10C914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0688" y="1212850"/>
            <a:ext cx="373062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Рисунок 9">
            <a:extLst>
              <a:ext uri="{FF2B5EF4-FFF2-40B4-BE49-F238E27FC236}">
                <a16:creationId xmlns:a16="http://schemas.microsoft.com/office/drawing/2014/main" id="{AA86B933-B8DE-FD84-1EC2-752C1AE0DD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7363" y="1212850"/>
            <a:ext cx="400685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Рисунок 11">
            <a:extLst>
              <a:ext uri="{FF2B5EF4-FFF2-40B4-BE49-F238E27FC236}">
                <a16:creationId xmlns:a16="http://schemas.microsoft.com/office/drawing/2014/main" id="{4ECB0704-E2C9-EDD3-1FC6-9F6DE85EDB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3200" y="1212850"/>
            <a:ext cx="3729038"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763</TotalTime>
  <Words>768</Words>
  <Application>Microsoft Office PowerPoint</Application>
  <PresentationFormat>Широкоэкранный</PresentationFormat>
  <Paragraphs>26</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Tw Cen MT</vt:lpstr>
      <vt:lpstr>Капля</vt:lpstr>
      <vt:lpstr>Клуб «серебряных» добровольцев «Активное поколение» </vt:lpstr>
      <vt:lpstr>  клуб «серебряных» добровольцев «Активное поколение» был создан В 2018 году.    </vt:lpstr>
      <vt:lpstr>Презентация PowerPoint</vt:lpstr>
      <vt:lpstr>          В 2021 году руководитель клуба Виктория Белоусова разработала  и совместно с «серебряными» добровольцами реализовали первую часть экологического проекта "Цветущий город": построили теплицу в помещении, предоставленном администрацией Кольского районного Центра культуры, где вырастили 600 саженцев петунии, 200 саженцев виолы, 100 саженцев бархатцев и более 100 саженцев многолетних растений.   Цель проекта – самореализация людей старшего поколения через благоустройство городской территории, уход за воинскими захоронениями и памятниками культурного наследия. Задачи: 1. Вовлечение жителей в практику озеленения и цветочного оформления городских территорий. 2. Приобретение новых знаний в Области цветоводства и ландшафтного дизайна. 3.Экологическое и патриотическое воспитание подрастающего поколения. 4. улучшение эмоционального состояния жителей при виде на улицах цветущих и благоухающих аллей.   В рамках проекта организовали и сделали ежегодными следующие акции: - экологическую акцию «дарим красоту», акция проходит ежемесячно, с февраля по сентябрь; - патриотическую акцию «Мы памяти этой верны», акция проходит с мая по октябрь включительно.  На фото 1-2 работа добровольцев в теплице. В 2021 году Создали альпийскую горку в парке г.колы.  На фото 3-4 видно, что было до и что стало после работы «серебряных» добровольцев </vt:lpstr>
      <vt:lpstr>Разбили цветник возле Центра культуры (фото 1-2) выращенные цветы высадили в клумбы и цветники города колы. (фото 3-4)</vt:lpstr>
      <vt:lpstr>Ежегодно высаживаем цветы на воинских захоронениях и памятниках культурного наследия. (фото 1-2) создали цветник возле кольского некрополя. (фото 3-4)</vt:lpstr>
      <vt:lpstr>Принимаем активное участие в патриотических акциях «своих не бросаем», «Детям донбасса», «Сети победы»,«Российский триколор», «Георгиевская ленточка», «Свеча памяти», «Капля жизни»,  и т.д.</vt:lpstr>
      <vt:lpstr>             В 2023 году, «серебряные» добровольцы, в сентябре месяце высадили 30 саженцев сосны кедровой и 30 саженцев лиственницы в городском парке  г. Колы.       Саженцы получили бесплатно из зеленоградского  кедрового питомника,   поскольку руководитель клуба, белоусова виктория, является региональным координатором по мурманской области всероссийского проекта «Кедры россии».       Более 2000 саженцев распространили по общеобразовательным учреждениям, учреждениям культуры и местным органам самоуправления Мурманской области для создания аллей памяти, посадки в парках скверах на пришкольных участках и т.д.. </vt:lpstr>
      <vt:lpstr>Презентация PowerPoint</vt:lpstr>
      <vt:lpstr>  СПАСИБО ЗА ВНИМАНИЕ!   С уважением, актив клуба «серебряных» добровольцев МАУК «Кольский районный Центр культуры» г.Кола Мурманская область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BOX</dc:creator>
  <cp:lastModifiedBy>Виктория Белоусова</cp:lastModifiedBy>
  <cp:revision>84</cp:revision>
  <dcterms:created xsi:type="dcterms:W3CDTF">2018-11-20T01:19:40Z</dcterms:created>
  <dcterms:modified xsi:type="dcterms:W3CDTF">2024-02-27T13:37:39Z</dcterms:modified>
</cp:coreProperties>
</file>