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40"/>
    <p:restoredTop sz="94696"/>
  </p:normalViewPr>
  <p:slideViewPr>
    <p:cSldViewPr snapToGrid="0" snapToObjects="1">
      <p:cViewPr varScale="1">
        <p:scale>
          <a:sx n="128" d="100"/>
          <a:sy n="128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851A-9849-D44B-AD50-71FA19495A9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44613-D645-F04C-BAFE-C84532FF8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97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8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8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7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4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4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5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7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4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2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4767F-9398-F44D-8670-B9E8D1F638A8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0088-21F9-E24E-B822-E95AE890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8D1E8D-E716-8144-90DB-5846394A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C9073-3760-3746-BCBF-4D2FBB7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0" t="11644" r="57746" b="10610"/>
          <a:stretch/>
        </p:blipFill>
        <p:spPr>
          <a:xfrm>
            <a:off x="450760" y="798490"/>
            <a:ext cx="3412901" cy="5331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A33F89-A55B-D34A-8B50-FC52EACC4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89" t="33615" b="36526"/>
          <a:stretch/>
        </p:blipFill>
        <p:spPr>
          <a:xfrm>
            <a:off x="4095482" y="2305318"/>
            <a:ext cx="5048518" cy="20477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00527B-61B4-9E45-BA29-419B8BDF7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89" t="61972" r="12958" b="17371"/>
          <a:stretch/>
        </p:blipFill>
        <p:spPr>
          <a:xfrm>
            <a:off x="4095482" y="4250028"/>
            <a:ext cx="3863662" cy="14166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D05253-BAFB-A14A-8B7D-7CE06DC85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83" t="86009" r="33944" b="5352"/>
          <a:stretch/>
        </p:blipFill>
        <p:spPr>
          <a:xfrm>
            <a:off x="4314421" y="5898524"/>
            <a:ext cx="1725772" cy="5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09A612-7EDE-B440-B330-83146D6D8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81"/>
          <a:stretch/>
        </p:blipFill>
        <p:spPr>
          <a:xfrm>
            <a:off x="0" y="0"/>
            <a:ext cx="9144000" cy="60157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E5F42B-A6EE-5747-BBFA-F3027D8D0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19"/>
          <a:stretch/>
        </p:blipFill>
        <p:spPr>
          <a:xfrm>
            <a:off x="0" y="6015788"/>
            <a:ext cx="9144000" cy="8422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064A0-7BF7-3244-A5A2-5EF16B29B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37661" r="43158" b="44094"/>
          <a:stretch/>
        </p:blipFill>
        <p:spPr>
          <a:xfrm>
            <a:off x="3930316" y="2582778"/>
            <a:ext cx="1267326" cy="12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F99BD2-164E-B349-82D4-1B1A7F68A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1"/>
          <a:stretch/>
        </p:blipFill>
        <p:spPr>
          <a:xfrm>
            <a:off x="161925" y="1127051"/>
            <a:ext cx="8820150" cy="5609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E022D-F068-FC4D-B146-A659F4368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531"/>
          <a:stretch/>
        </p:blipFill>
        <p:spPr>
          <a:xfrm>
            <a:off x="0" y="0"/>
            <a:ext cx="9144000" cy="1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609C5-0204-F345-8DFE-97EBEEAD0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35" t="51831" r="9437"/>
          <a:stretch/>
        </p:blipFill>
        <p:spPr>
          <a:xfrm>
            <a:off x="2060620" y="3554568"/>
            <a:ext cx="6220495" cy="33034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9A8FE-61E4-484E-A303-C0BDC2D11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0" t="4132" r="9437" b="11925"/>
          <a:stretch/>
        </p:blipFill>
        <p:spPr>
          <a:xfrm>
            <a:off x="1378038" y="283334"/>
            <a:ext cx="6903077" cy="575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2AEF32-B029-354E-AABD-44F940EFB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061" r="64225" b="11925"/>
          <a:stretch/>
        </p:blipFill>
        <p:spPr>
          <a:xfrm>
            <a:off x="0" y="5422006"/>
            <a:ext cx="3271234" cy="618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DCB4F2-2051-E349-822A-22624523C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075" r="54562"/>
          <a:stretch/>
        </p:blipFill>
        <p:spPr>
          <a:xfrm>
            <a:off x="0" y="6040190"/>
            <a:ext cx="4154905" cy="8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8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B1046-E835-DD4B-84EA-DB046BA23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63" r="46901" b="8920"/>
          <a:stretch/>
        </p:blipFill>
        <p:spPr>
          <a:xfrm>
            <a:off x="0" y="5525037"/>
            <a:ext cx="4855335" cy="721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DA3DDE-53CF-6447-BCCD-4D6E8C178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80" r="36901"/>
          <a:stretch/>
        </p:blipFill>
        <p:spPr>
          <a:xfrm>
            <a:off x="0" y="6246254"/>
            <a:ext cx="5769735" cy="61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6FBCB8-67CE-0843-9E04-E64664970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6" t="40375" r="10282" b="22066"/>
          <a:stretch/>
        </p:blipFill>
        <p:spPr>
          <a:xfrm>
            <a:off x="1918952" y="2768958"/>
            <a:ext cx="6284890" cy="25757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D98B67-AF53-BC46-8305-7AEEE46973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66"/>
          <a:stretch/>
        </p:blipFill>
        <p:spPr>
          <a:xfrm>
            <a:off x="0" y="0"/>
            <a:ext cx="9144000" cy="53447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A4364E-2750-5647-B9AB-11DD480BD1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066"/>
          <a:stretch/>
        </p:blipFill>
        <p:spPr>
          <a:xfrm>
            <a:off x="0" y="0"/>
            <a:ext cx="9144000" cy="53447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39580F-D06D-6942-9ECE-39DC527D3C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563" t="66667"/>
          <a:stretch/>
        </p:blipFill>
        <p:spPr>
          <a:xfrm>
            <a:off x="6452314" y="4572000"/>
            <a:ext cx="2691685" cy="228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3A0099-74E5-A14B-A4AD-E00825FAA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6338" b="56808"/>
          <a:stretch/>
        </p:blipFill>
        <p:spPr>
          <a:xfrm>
            <a:off x="0" y="0"/>
            <a:ext cx="2163651" cy="2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8B868-48FB-A94F-B822-771597595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883"/>
          <a:stretch/>
        </p:blipFill>
        <p:spPr>
          <a:xfrm>
            <a:off x="0" y="0"/>
            <a:ext cx="9144000" cy="1379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F45E8-F40C-1843-B849-85F8780C8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32" b="52281"/>
          <a:stretch/>
        </p:blipFill>
        <p:spPr>
          <a:xfrm>
            <a:off x="-625642" y="2241195"/>
            <a:ext cx="10379242" cy="1657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C4D474-583D-964E-A7A3-D50D593C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20" b="18596"/>
          <a:stretch/>
        </p:blipFill>
        <p:spPr>
          <a:xfrm>
            <a:off x="-625642" y="4195293"/>
            <a:ext cx="10379245" cy="15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4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0DD5B-1C0D-5A46-A46D-FFEA9A339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47" b="69825"/>
          <a:stretch/>
        </p:blipFill>
        <p:spPr>
          <a:xfrm>
            <a:off x="96252" y="1299410"/>
            <a:ext cx="9144000" cy="7700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B54D73-6EFD-224C-9515-9048BCA97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76" r="1404" b="32865"/>
          <a:stretch/>
        </p:blipFill>
        <p:spPr>
          <a:xfrm>
            <a:off x="0" y="2069431"/>
            <a:ext cx="9015663" cy="2534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3647CD-C1BD-1C48-97E6-D3FF90085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41"/>
          <a:stretch/>
        </p:blipFill>
        <p:spPr>
          <a:xfrm>
            <a:off x="0" y="4796588"/>
            <a:ext cx="9144000" cy="20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CC4970-1EA8-A944-876F-31D9FBD8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6CAC6-3CFA-2A47-8999-7902EE612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929282-8786-4548-8F9D-12D86D1D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398"/>
          <a:stretch/>
        </p:blipFill>
        <p:spPr>
          <a:xfrm>
            <a:off x="0" y="3593432"/>
            <a:ext cx="9144000" cy="32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F3292-9B8F-D24D-9E3D-8DB5E140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9F87A-711A-374F-8B8F-A9476AF18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889"/>
          <a:stretch/>
        </p:blipFill>
        <p:spPr>
          <a:xfrm>
            <a:off x="0" y="0"/>
            <a:ext cx="9144000" cy="2133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8B9145-DE0F-0540-B30A-D46C0798A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98"/>
          <a:stretch/>
        </p:blipFill>
        <p:spPr>
          <a:xfrm>
            <a:off x="0" y="2614864"/>
            <a:ext cx="9144000" cy="41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C4974-559E-C740-8447-2B299A667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503"/>
          <a:stretch/>
        </p:blipFill>
        <p:spPr>
          <a:xfrm>
            <a:off x="0" y="0"/>
            <a:ext cx="9144000" cy="1748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1F171-E4AF-4B4F-A426-B35A435C5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503"/>
          <a:stretch/>
        </p:blipFill>
        <p:spPr>
          <a:xfrm>
            <a:off x="0" y="0"/>
            <a:ext cx="9144000" cy="17485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CB6E49-0C05-0C48-86BC-1E2BD6319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8" t="60351" r="71930" b="18498"/>
          <a:stretch/>
        </p:blipFill>
        <p:spPr>
          <a:xfrm>
            <a:off x="641684" y="4138862"/>
            <a:ext cx="1925053" cy="14505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FBFC8-905A-694F-9CBC-2050BC69C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4" t="60351" r="38597" b="18498"/>
          <a:stretch/>
        </p:blipFill>
        <p:spPr>
          <a:xfrm>
            <a:off x="3465094" y="4138862"/>
            <a:ext cx="2149643" cy="1450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788B2C-685D-E149-A094-E363A6C9D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28" t="60351" b="16807"/>
          <a:stretch/>
        </p:blipFill>
        <p:spPr>
          <a:xfrm>
            <a:off x="6513094" y="4138862"/>
            <a:ext cx="2630906" cy="15664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66B8F-7DCB-D248-A162-566A14A4C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1" t="25497" r="66491" b="51362"/>
          <a:stretch/>
        </p:blipFill>
        <p:spPr>
          <a:xfrm>
            <a:off x="385010" y="1748589"/>
            <a:ext cx="2679031" cy="15870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C459DD-F956-5548-B5D4-CF38297E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03" t="28305" r="41755" b="51360"/>
          <a:stretch/>
        </p:blipFill>
        <p:spPr>
          <a:xfrm>
            <a:off x="3785936" y="1941095"/>
            <a:ext cx="1540043" cy="13945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60D5C0-314D-E94E-893A-CBB343AE5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70" t="28304" r="1754" b="51361"/>
          <a:stretch/>
        </p:blipFill>
        <p:spPr>
          <a:xfrm>
            <a:off x="6224336" y="1941095"/>
            <a:ext cx="2759243" cy="139453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4441ED7-1B81-0947-92C6-C375333CFB54}"/>
              </a:ext>
            </a:extLst>
          </p:cNvPr>
          <p:cNvGrpSpPr/>
          <p:nvPr/>
        </p:nvGrpSpPr>
        <p:grpSpPr>
          <a:xfrm>
            <a:off x="385010" y="3335628"/>
            <a:ext cx="8758990" cy="3103809"/>
            <a:chOff x="385010" y="3335628"/>
            <a:chExt cx="8758990" cy="310380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6D8BCC7-51C6-6042-B5C0-D7ECEB783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18" t="82108" r="71930" b="7794"/>
            <a:stretch/>
          </p:blipFill>
          <p:spPr>
            <a:xfrm>
              <a:off x="641684" y="5631005"/>
              <a:ext cx="1925053" cy="692522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E3D33E2-0445-F34C-ADBB-AB7FDB862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894" t="81502" r="38597" b="7794"/>
            <a:stretch/>
          </p:blipFill>
          <p:spPr>
            <a:xfrm>
              <a:off x="3465094" y="5589431"/>
              <a:ext cx="2149643" cy="734096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A80C6CE-5A8A-A748-8D85-B4A699057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28" t="82109" b="6103"/>
            <a:stretch/>
          </p:blipFill>
          <p:spPr>
            <a:xfrm>
              <a:off x="6513094" y="5631005"/>
              <a:ext cx="2630906" cy="80843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D89F8D4-1A6C-634E-8519-4A55A46F2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11" t="48637" r="66491" b="41034"/>
            <a:stretch/>
          </p:blipFill>
          <p:spPr>
            <a:xfrm>
              <a:off x="385010" y="3335628"/>
              <a:ext cx="2679031" cy="70833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8391EBE-9A26-7B40-8BC7-9AAD183EC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03" t="48640" r="41755" b="41031"/>
            <a:stretch/>
          </p:blipFill>
          <p:spPr>
            <a:xfrm>
              <a:off x="3785936" y="3335628"/>
              <a:ext cx="1540043" cy="70833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7A411-9249-AA45-8E9A-CEB827CA8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070" t="48639" r="1754" b="41032"/>
            <a:stretch/>
          </p:blipFill>
          <p:spPr>
            <a:xfrm>
              <a:off x="6224336" y="3335628"/>
              <a:ext cx="2759243" cy="708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557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F8B29-1C38-E444-854B-9EA1796E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883"/>
          <a:stretch/>
        </p:blipFill>
        <p:spPr>
          <a:xfrm>
            <a:off x="0" y="0"/>
            <a:ext cx="9144000" cy="1379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426A9E-9078-444F-8122-20224AE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83" r="72631" b="18182"/>
          <a:stretch/>
        </p:blipFill>
        <p:spPr>
          <a:xfrm>
            <a:off x="0" y="4106778"/>
            <a:ext cx="2502568" cy="1504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1FF1E0-3B37-4A40-8E06-44858B03E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05" t="59883" b="18182"/>
          <a:stretch/>
        </p:blipFill>
        <p:spPr>
          <a:xfrm>
            <a:off x="6593304" y="4106778"/>
            <a:ext cx="2550695" cy="1504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C68846-75B0-294A-A20F-0FB1014C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0" t="57310" r="38421" b="18182"/>
          <a:stretch/>
        </p:blipFill>
        <p:spPr>
          <a:xfrm>
            <a:off x="3481136" y="3930316"/>
            <a:ext cx="2149643" cy="16807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FB981B-3857-764E-BCC1-BF2C8268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r="70175" b="53535"/>
          <a:stretch/>
        </p:blipFill>
        <p:spPr>
          <a:xfrm>
            <a:off x="1" y="1684420"/>
            <a:ext cx="2727158" cy="1502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5B861C-0727-574B-8D24-E52CF566F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1" t="24561" r="40176" b="53535"/>
          <a:stretch/>
        </p:blipFill>
        <p:spPr>
          <a:xfrm>
            <a:off x="3689684" y="1684420"/>
            <a:ext cx="1780674" cy="1502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415290-9AE9-8F42-A6F2-BE6013A4B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09" t="24561" r="5439" b="53535"/>
          <a:stretch/>
        </p:blipFill>
        <p:spPr>
          <a:xfrm>
            <a:off x="6721642" y="1684420"/>
            <a:ext cx="1925053" cy="150212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472B89B-2A9D-9A4A-AE5F-89E95C88629F}"/>
              </a:ext>
            </a:extLst>
          </p:cNvPr>
          <p:cNvGrpSpPr/>
          <p:nvPr/>
        </p:nvGrpSpPr>
        <p:grpSpPr>
          <a:xfrm>
            <a:off x="0" y="3186544"/>
            <a:ext cx="9143999" cy="3089565"/>
            <a:chOff x="0" y="3186544"/>
            <a:chExt cx="9143999" cy="308956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01D1EF7-B52B-CB49-B465-7678E1E29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818" r="72631" b="12323"/>
            <a:stretch/>
          </p:blipFill>
          <p:spPr>
            <a:xfrm>
              <a:off x="0" y="5611091"/>
              <a:ext cx="2502568" cy="40178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5B4B920-FAB8-004F-9069-249B01711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105" t="81817" b="8486"/>
            <a:stretch/>
          </p:blipFill>
          <p:spPr>
            <a:xfrm>
              <a:off x="6593304" y="5611090"/>
              <a:ext cx="2550695" cy="66501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0BF87F5-B723-A747-89E3-AD6203384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070" t="81818" r="38421" b="10303"/>
            <a:stretch/>
          </p:blipFill>
          <p:spPr>
            <a:xfrm>
              <a:off x="3481136" y="5611090"/>
              <a:ext cx="2149643" cy="54032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1DA287C-0FFC-694D-B656-375C5417B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465" r="70175" b="42689"/>
            <a:stretch/>
          </p:blipFill>
          <p:spPr>
            <a:xfrm>
              <a:off x="1" y="3186544"/>
              <a:ext cx="2727158" cy="74377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46BF8A2-18DB-264A-BB26-E6B92258A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351" t="46465" r="40176" b="44848"/>
            <a:stretch/>
          </p:blipFill>
          <p:spPr>
            <a:xfrm>
              <a:off x="3689684" y="3186544"/>
              <a:ext cx="1780674" cy="59574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9B88BD-41E7-EE47-B4B2-E34836B11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509" t="46464" r="5439" b="47879"/>
            <a:stretch/>
          </p:blipFill>
          <p:spPr>
            <a:xfrm>
              <a:off x="6721642" y="3186544"/>
              <a:ext cx="1925053" cy="387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6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20276</TotalTime>
  <Words>0</Words>
  <Application>Microsoft Macintosh PowerPoint</Application>
  <PresentationFormat>Экран (4:3)</PresentationFormat>
  <Paragraphs>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Корнейчук</dc:creator>
  <cp:lastModifiedBy>Георгий Шустов</cp:lastModifiedBy>
  <cp:revision>10</cp:revision>
  <dcterms:created xsi:type="dcterms:W3CDTF">2019-11-01T04:22:23Z</dcterms:created>
  <dcterms:modified xsi:type="dcterms:W3CDTF">2019-11-19T18:31:34Z</dcterms:modified>
</cp:coreProperties>
</file>