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0" r:id="rId4"/>
    <p:sldId id="259" r:id="rId5"/>
    <p:sldId id="261" r:id="rId6"/>
    <p:sldId id="258" r:id="rId7"/>
    <p:sldId id="263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0C5C-F1BA-4FA9-B84B-A757E06ADCD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7502-F11F-4A17-91D3-89D84EEBD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4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6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2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8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6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5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2023-04-05T18:43:18Z</dcterms:created>
  <dcterms:modified xsi:type="dcterms:W3CDTF">2023-04-05T19:11:08Z</dcterms:modified>
</cp:coreProperties>
</file>