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4" r:id="rId3"/>
    <p:sldId id="318" r:id="rId4"/>
    <p:sldId id="315" r:id="rId5"/>
    <p:sldId id="316" r:id="rId6"/>
    <p:sldId id="317" r:id="rId7"/>
    <p:sldId id="31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80972-8E17-02E7-D40C-7D0499327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BC71EA-E88C-2B80-1020-2A6FFEDD2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89A718-AFA0-464A-06EB-E864DCB0E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04734-601C-346F-E7DA-34246ECD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17B4B9-5566-6DF8-65AE-12B3A5E2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6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F3018-14B5-7861-164B-DD4188454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8644B-3086-E386-F00F-84DC53AB2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3305DC-DBF2-64B7-2DCF-9F3F0BD4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BF7664-AF6E-E8E0-211F-84F4CDD26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F96A3-A8E8-94B2-5BD1-60E366326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5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34A99C0-4A33-C7E0-6FCE-A6E2EF9A1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DA15B3-AB43-2DDB-FF1B-64C1F8BEC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A298CF-6B08-4790-28A8-1F7D967D2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773E54-068D-4B1C-A464-94F6C262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321881-6A9F-F761-363A-EE5C2221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0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84884-1EF5-614F-63DC-66298D01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C99B7-E28F-AE8A-1920-0A9B8AEE9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D7E3CD-B7AC-17D7-A9CD-B7E60CFF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2653BB-8E00-3E18-2665-185C2CEF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989233-283D-9442-4E8A-A2AF0025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08955-AC86-5DEC-1910-1F257BEAA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E95AD7-97A2-40F7-B8A3-5B9841270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B9E8FD-FC14-4A9C-7D2C-2499B690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73FBC-E6E2-2F87-C49D-5E296FCF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46EAF4-54C0-44F7-AB10-CF8755F4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60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AB2A7-3504-0EF9-EC89-0F85917E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F729A5-6358-935D-4B23-DFED0E3F2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03D9FD-C1A8-A7ED-FDA4-761D32BD4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DCDC3B-CE1F-C628-90ED-6DA57D2B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8FF4EC-3AE9-128A-F0E8-175A42B1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B8441D-0AF9-3E79-FF4E-88B04E6C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2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D840F-E876-2335-2089-54D19C368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81C3B8-7AB9-EEB7-743D-60626AE16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DDAB2F-A30E-2E4A-45D6-0E9582CB8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8B35F8-4E71-E6FC-0EC8-DEE47508B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C590DB2-762A-2A04-5F2D-572B332DE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46CFC60-5AA6-6527-8EDC-125E92F8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508D722-7A70-8E0C-AA55-F66AD8D8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92816F-84A4-0B28-6316-BF5514F7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7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F6AA7-1A98-04AD-C501-20A0ACD3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707F432-13A1-7D12-D50F-ACAC8E7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3D3295-6E12-16A8-947E-656F3352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AEB3A32-02C8-AE7E-D4CC-96D924C6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4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D8077F6-B740-8D80-64C7-395B82D8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658D35-F797-B43E-F7A7-94F4646E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AB32DE-B6C5-A223-B171-1F4C4B6C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58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7A710-BD55-AC5C-FDEC-21978B3B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C7EFB4-08EE-F541-3877-F2273842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78E9DF-DC46-0DD4-2F0C-D7F3E709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5BEF37-FD7E-C0B4-ABE8-DE4230545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231F33-0791-8D40-E08C-05CC7F5D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0A52A6-04EC-B24E-B9E4-C3329392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8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F8992F-C10C-8EB9-9A71-75AB787D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84C78D-6862-6A8E-EDAA-46D9F956B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394EE8-3F5D-AEE4-6228-D63F6BEBD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A87689-1995-D843-BD65-F6772A33F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5A467B-B6E1-A651-9D90-CDDC1E96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BB0CBD-9CD3-D8DE-37E6-A1EEC2206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2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72D93-897A-D2CB-387F-1D7F37C7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38DFB8-5F58-CCE9-FE28-3573A8625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FC6AD8-00CA-AD40-6E03-9E8C09828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48648-B222-4CDF-A2AC-839874DE0B3A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BC339D-1D58-AD08-82D0-D42EB31A9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8CA427-A4D6-5628-0EDB-F581E4160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C8EFC-65CA-467D-87B5-E0ACFB1F15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52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B68A7BB-6B4D-F581-8957-E6CC94B5E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072" y="-1567340"/>
            <a:ext cx="9875856" cy="842534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991C3-EAB7-9466-BBD2-6BEC1EE9D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769" y="5110089"/>
            <a:ext cx="10902462" cy="1582615"/>
          </a:xfrm>
        </p:spPr>
        <p:txBody>
          <a:bodyPr>
            <a:normAutofit/>
          </a:bodyPr>
          <a:lstStyle/>
          <a:p>
            <a:r>
              <a:rPr lang="ru-RU" sz="4400" b="1" dirty="0"/>
              <a:t>Волонтерская деятельность в ГОУ ТО «Яснополянский комплекс им. Л.Н. Толстого»</a:t>
            </a:r>
          </a:p>
        </p:txBody>
      </p:sp>
    </p:spTree>
    <p:extLst>
      <p:ext uri="{BB962C8B-B14F-4D97-AF65-F5344CB8AC3E}">
        <p14:creationId xmlns:p14="http://schemas.microsoft.com/office/powerpoint/2010/main" val="141221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0AE03E-84C4-3A2F-9066-5BCD3D7B1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0" y="380993"/>
            <a:ext cx="11892125" cy="820146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FFC08-ADFE-CCE7-6A62-EF7A69D91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388" y="70275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В Яснополянском комплексе осуществляется волонтерская деятельность по следующим направлениям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69EE7B-C68C-F8F1-FE5D-F4FC63289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665"/>
            <a:ext cx="10515600" cy="422734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В нашем образовательном учреждении добровольческое движение имеет уже долгую историю. Работа строится на соответствии с требованиями федерального законодательства. Регламентируется Положением «О волонтерской деятельности в ГОУ ТО «Яснополянский комплекс»», строится на принципах добровольности.  Представлено несколькими направлениями волонтерской деятельности: экологическое, культурное, социальное, спортивное. Все волонт</a:t>
            </a:r>
            <a:r>
              <a:rPr lang="ru-RU" sz="2400" dirty="0">
                <a:solidFill>
                  <a:srgbClr val="333333"/>
                </a:solidFill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ерские направления укладываются в несколько мероприятий (пролонгированных акций), проходящих в течении всего года с сентября по июль каждого учебного года. «Ясная поляна будущим поколениям», «Вахта памяти», «Лето в радость», «Новогодний десант», «Социальная реклама».</a:t>
            </a:r>
            <a:endParaRPr lang="ru-RU" sz="2400" dirty="0">
              <a:effectLst/>
              <a:latin typeface="-apple-system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0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CE5CD0-54AA-E61C-14A8-87BA92E4B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01"/>
            <a:ext cx="10107646" cy="697079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A30CA67-CE6B-EF64-6F90-9B710A111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3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Экологическое и культурное направление волонтерской деятельности, продиктовано самим месторасположением и уникальностью нашей школы – это известная во всем мире Ясная Поляна. Тесное взаимодействие с Музеем – усадьбой «Ясная Поляна» и сезонные работы по благоустройству лесопаркового и тепличного хозяйства, были традиционными. Наша школа действительно уникальна, в своем роде, школа - исторический памятник 19 века и является неотъемлемой частью исторического и культурного наследия Ясной Поляны. Волонтерская деятельность по сохранению мемориального облика является одним из приоритетов. Ребята сажают цветы, разбирают лесные завалы после ураганов, расчищают места плановых вырубок, работают в теплицах, ухаживают за парками, подкармливают в зимний период птиц. Ребята принимают участие в волонтерских акциях «весенняя и Осенняя недели добра». Бонусами в волонтерской работе являются праздничные мероприятия, проводимые музеем, где наши волонтеры находятся в самой гуще событий, вся эта работа проводится в рамках акции «Ясная Поляна будущим поколениям».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6756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B57FAB-F670-FD50-921A-8B9313953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681037"/>
            <a:ext cx="10318661" cy="711631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3BABB67-0055-BCF2-03FB-07E8E5EF4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46" y="8690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Патриотическое воспитание и культурно историческое направление волонтерской деятельности представлено в нашей образовательной организации через краеведческую работу школьных музеев и юных экскурсоводов, где ребята не только изучают родной край, но и проводят экскурсии гостям школы. В задачи волонтеров входит поддержание и благоустройство памятников (Обелиск павшим </a:t>
            </a:r>
            <a:r>
              <a:rPr lang="ru-RU" sz="2000" dirty="0" err="1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яснополянцам</a:t>
            </a:r>
            <a:r>
              <a:rPr lang="ru-RU" sz="2000" dirty="0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 в годы Великой Отечественной войны) на территории школы, памятник </a:t>
            </a:r>
            <a:r>
              <a:rPr lang="ru-RU" sz="2000" dirty="0" err="1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В.И.Ленину</a:t>
            </a:r>
            <a:r>
              <a:rPr lang="ru-RU" sz="2000" dirty="0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. Ежегодное участие в организации и проведении «Диктанта победы», акциях «Окна победы», торжественных линейках к Дню победы 9 мая, «Дни памяти и скорби 22 июня», ежегодные Дни памяти, посвященные блокадному Ленинграду и освобождению Сталинграда, 14 декабря торжественная линейка, посвященная освобождению Ясной Поляны от фашистов, Памятные мероприятия, посвященные обороне Тулы, объединенные под акцией «Вахта памяти», организация и проведение акций «Мы вместе».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18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A0C045-4EE0-71E1-5EDF-4E524132A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498"/>
            <a:ext cx="9910698" cy="6834964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F9A79CC-1A49-DF31-2DAD-28D72BE1C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64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Еще одним из направлений волонтерской деятельности является вожатская работа в летнем пришкольном лагере «Зеленая палочка». в рамках ежегодной акции «Лето в радость». Здесь всегда шумно и весело. Младшие школьники с восторгом принимают своих старших друзей. Строгие учителя, в летнем пришкольном лагере становятся строгими воспитателями, а старшеклассники – вожатые становятся добрыми друзьями…. С ними можно немного пошалить, поиграть, они уже взрослые и в то же время еще дети. Малышам с вожатыми легко и комфортно. У вожатых есть свои плюсы. Они учатся азам педагогической профессии, учатся быть старшими, а значит принимать ответственность на себя, выполняют роли организаторов и аниматоров, показывают пример в труде и спорте. Для волонтеров - получается настоящая школа вожатых. Ведь у них есть возможность поработать в команде с психологами, воспитателями, педагогами, стать командой вожатых. В летнем лагере кипят споры, звенят детские голоса, песни и смех, спортивные мероприятия, часы интересных знаний, мастер-классы, вечера развлечений, игры, танцы, сценки, чтение в слух и во всех делах авангардом становятся наши вожатые.</a:t>
            </a:r>
          </a:p>
          <a:p>
            <a:endParaRPr lang="ru-RU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70715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6301F3-F319-ACF3-8690-56667EE59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6" y="817092"/>
            <a:ext cx="10130597" cy="69866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8B303E98-522B-1600-106D-D8711E9D0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85" y="8170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Социальное волонтерство проявлено наиболее ярко в ставшем уде доброй традицией проводить в школе «Десант Деда Мороза» в декабре и январе. Чудеса -  это прекрасно. Однако, наша задача научиться делать чудеса своими руками а это, пожалуй, самое интересное и трогательное в работе волшебников. Волонтеры – волшебники — это же здорово. Еще вчера в строгих школьных коридорах было все обычно. И вот, вдруг, зажглись новогодние огни, и на елках засверкали игрушки, шары и хлопушки, конфеты и мишура. Под потолком закружились хороводы красивых, кружевных снежинок, а на каждом окне появилась сказка. Но и это еще не всё. Сказка для малышей у новогодней елки это кульминация волшебства. Вот волшебники становятся актерами новогоднего театра, ежи, зайцы, медведи, волки, лисы, </a:t>
            </a:r>
            <a:r>
              <a:rPr lang="ru-RU" sz="2000" dirty="0" err="1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фиксики</a:t>
            </a:r>
            <a:r>
              <a:rPr lang="ru-RU" sz="2000" dirty="0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, и другие мульт-герои, символические животные года, вот этот сказочный десант Деда Мороза и Снегурочки создает настоящее чудо. Дети попадают в сказку. А волонтеры становятся настоящими волшебниками, создающими чудеса.</a:t>
            </a:r>
          </a:p>
          <a:p>
            <a:endParaRPr lang="ru-RU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61961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A91F8E-333B-F30D-0D0F-2ABDCD97E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222"/>
            <a:ext cx="10515609" cy="7252144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5F6AAF0-63DE-2983-886F-8706C0DD7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80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«Социальная реклама» это целая большая и разносторонняя площадка для волонтерской работы. Социальное волонтерство представлено в добровольческих акциях (циклов мероприятий направленных  на пропаганду ЗОЖ, поддержку инвалидов и детей с ОВЗ, социальную рекламу , сохранение семейных ценностей, традиций, направленные на сохранение исторического и культурного наследия, развитие бесконфликтной среды, бережное отношение к школьным традициям, оказание помощи нуждающимся в единое направление  волонтерской работы, где востребованы все участники волонтерского движения, где каждый сможет реализовать свой потенциал, проявив себя даже в малом. Операторы, сценаристы, репортеры, актеры, чтецы, художники, спортсмены, юные психологи (при проведении кругов сообществ для разрешения конфликтных ситуаций), приглашаются все желающие принять участие в добрых делах…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512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920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Тема Office</vt:lpstr>
      <vt:lpstr>Волонтерская деятельность в ГОУ ТО «Яснополянский комплекс им. Л.Н. Толстого»</vt:lpstr>
      <vt:lpstr>В Яснополянском комплексе осуществляется волонтерская деятельность по следующим направлениям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Волонтерская деятельность в ГОУ ТО «Яснополянский комплекс им. Л.Н. Толстого»</dc:title>
  <dc:creator>ekkatusik@hotmail.com</dc:creator>
  <cp:lastModifiedBy>ekkatusik@hotmail.com</cp:lastModifiedBy>
  <cp:revision>5</cp:revision>
  <dcterms:created xsi:type="dcterms:W3CDTF">2023-03-04T21:35:21Z</dcterms:created>
  <dcterms:modified xsi:type="dcterms:W3CDTF">2023-03-29T09:58:26Z</dcterms:modified>
</cp:coreProperties>
</file>