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E34D-EAB8-4D8D-ABC6-F6C96BA5119E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B4E-9847-4C8E-AF9B-AF2066889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1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E34D-EAB8-4D8D-ABC6-F6C96BA5119E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B4E-9847-4C8E-AF9B-AF2066889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68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E34D-EAB8-4D8D-ABC6-F6C96BA5119E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B4E-9847-4C8E-AF9B-AF2066889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3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E34D-EAB8-4D8D-ABC6-F6C96BA5119E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B4E-9847-4C8E-AF9B-AF2066889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92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E34D-EAB8-4D8D-ABC6-F6C96BA5119E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B4E-9847-4C8E-AF9B-AF2066889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10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E34D-EAB8-4D8D-ABC6-F6C96BA5119E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B4E-9847-4C8E-AF9B-AF2066889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13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E34D-EAB8-4D8D-ABC6-F6C96BA5119E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B4E-9847-4C8E-AF9B-AF2066889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6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E34D-EAB8-4D8D-ABC6-F6C96BA5119E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B4E-9847-4C8E-AF9B-AF2066889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10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E34D-EAB8-4D8D-ABC6-F6C96BA5119E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B4E-9847-4C8E-AF9B-AF2066889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51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E34D-EAB8-4D8D-ABC6-F6C96BA5119E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B4E-9847-4C8E-AF9B-AF2066889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9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E34D-EAB8-4D8D-ABC6-F6C96BA5119E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3B4E-9847-4C8E-AF9B-AF2066889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9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5E34D-EAB8-4D8D-ABC6-F6C96BA5119E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33B4E-9847-4C8E-AF9B-AF2066889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11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7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94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7877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38200" y="7334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bg1"/>
                </a:solidFill>
              </a:rPr>
              <a:t>ИЗДАНИЕ БУКЛЕТА 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И СОЗДАНИЕ ВИДЕОРОЛИКА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67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7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15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7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41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5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7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79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7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4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878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38200" y="1558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bg1"/>
                </a:solidFill>
              </a:rPr>
              <a:t>СУММА, КОТОРАЯ НАМ НЕОБХОДИМА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3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7877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38200" y="1558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bg1"/>
                </a:solidFill>
              </a:rPr>
              <a:t>ДЛЯ ЧЕГО?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99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878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38200" y="7334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bg1"/>
                </a:solidFill>
              </a:rPr>
              <a:t>ЭКСПЕРТЫ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54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7877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38200" y="7334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bg1"/>
                </a:solidFill>
              </a:rPr>
              <a:t>КОМАНДА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62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7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3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39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</Words>
  <Application>Microsoft Office PowerPoint</Application>
  <PresentationFormat>Широкоэкранный</PresentationFormat>
  <Paragraphs>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Гайнетдинова</dc:creator>
  <cp:lastModifiedBy>Лариса Гайнетдинова</cp:lastModifiedBy>
  <cp:revision>2</cp:revision>
  <dcterms:created xsi:type="dcterms:W3CDTF">2021-05-18T19:35:51Z</dcterms:created>
  <dcterms:modified xsi:type="dcterms:W3CDTF">2021-06-03T11:17:01Z</dcterms:modified>
</cp:coreProperties>
</file>