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1" r:id="rId2"/>
    <p:sldId id="257" r:id="rId3"/>
    <p:sldId id="258" r:id="rId4"/>
    <p:sldId id="265" r:id="rId5"/>
    <p:sldId id="259" r:id="rId6"/>
    <p:sldId id="260" r:id="rId7"/>
    <p:sldId id="262" r:id="rId8"/>
    <p:sldId id="263" r:id="rId9"/>
    <p:sldId id="266" r:id="rId1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816" autoAdjust="0"/>
  </p:normalViewPr>
  <p:slideViewPr>
    <p:cSldViewPr>
      <p:cViewPr varScale="1">
        <p:scale>
          <a:sx n="79" d="100"/>
          <a:sy n="79" d="100"/>
        </p:scale>
        <p:origin x="-1546"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7EAF463A-BC7C-46EE-9F1E-7F377CCA4891}" type="datetimeFigureOut">
              <a:rPr lang="en-US" smtClean="0"/>
              <a:pPr/>
              <a:t>10/1/2023</a:t>
            </a:fld>
            <a:endParaRPr lang="en-US"/>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10/1/2023</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10/1/2023</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10/1/2023</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EAF463A-BC7C-46EE-9F1E-7F377CCA4891}" type="datetimeFigureOut">
              <a:rPr lang="en-US" smtClean="0"/>
              <a:pPr/>
              <a:t>10/1/2023</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10/1/2023</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10/1/2023</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7EAF463A-BC7C-46EE-9F1E-7F377CCA4891}" type="datetimeFigureOut">
              <a:rPr lang="en-US" smtClean="0"/>
              <a:pPr/>
              <a:t>10/1/2023</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7EAF463A-BC7C-46EE-9F1E-7F377CCA4891}" type="datetimeFigureOut">
              <a:rPr lang="en-US" smtClean="0"/>
              <a:pPr/>
              <a:t>10/1/2023</a:t>
            </a:fld>
            <a:endParaRPr lang="en-US"/>
          </a:p>
        </p:txBody>
      </p:sp>
      <p:sp>
        <p:nvSpPr>
          <p:cNvPr id="3" name="Нижний колонтитул 2"/>
          <p:cNvSpPr>
            <a:spLocks noGrp="1"/>
          </p:cNvSpPr>
          <p:nvPr>
            <p:ph type="ftr" sz="quarter" idx="11"/>
          </p:nvPr>
        </p:nvSpPr>
        <p:spPr/>
        <p:txBody>
          <a:bodyPr/>
          <a:lstStyle>
            <a:extLst/>
          </a:lstStyle>
          <a:p>
            <a:endParaRPr lang="en-US"/>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7EAF463A-BC7C-46EE-9F1E-7F377CCA4891}" type="datetimeFigureOut">
              <a:rPr lang="en-US" smtClean="0"/>
              <a:pPr/>
              <a:t>10/1/2023</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7EAF463A-BC7C-46EE-9F1E-7F377CCA4891}" type="datetimeFigureOut">
              <a:rPr lang="en-US" smtClean="0"/>
              <a:pPr/>
              <a:t>10/1/2023</a:t>
            </a:fld>
            <a:endParaRPr lang="en-US"/>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A483448D-3A78-4528-A469-B745A65DA480}" type="slidenum">
              <a:rPr lang="en-US" smtClean="0"/>
              <a:pPr/>
              <a:t>‹#›</a:t>
            </a:fld>
            <a:endParaRPr lang="en-US"/>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EAF463A-BC7C-46EE-9F1E-7F377CCA4891}" type="datetimeFigureOut">
              <a:rPr lang="en-US" smtClean="0"/>
              <a:pPr/>
              <a:t>10/1/2023</a:t>
            </a:fld>
            <a:endParaRPr lang="en-US"/>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19200"/>
            <a:ext cx="8229600" cy="1600200"/>
          </a:xfrm>
        </p:spPr>
        <p:txBody>
          <a:bodyPr>
            <a:normAutofit fontScale="25000" lnSpcReduction="20000"/>
          </a:bodyPr>
          <a:lstStyle/>
          <a:p>
            <a:pPr marL="0" indent="0">
              <a:lnSpc>
                <a:spcPct val="120000"/>
              </a:lnSpc>
              <a:spcBef>
                <a:spcPts val="0"/>
              </a:spcBef>
              <a:buNone/>
            </a:pPr>
            <a:r>
              <a:rPr lang="ru-RU" sz="12800" dirty="0" smtClean="0">
                <a:latin typeface="Times New Roman" pitchFamily="18" charset="0"/>
                <a:cs typeface="Times New Roman" pitchFamily="18" charset="0"/>
              </a:rPr>
              <a:t>Волонтерский отряд «</a:t>
            </a:r>
            <a:r>
              <a:rPr lang="ru-RU" sz="12800" dirty="0" err="1" smtClean="0">
                <a:latin typeface="Times New Roman" pitchFamily="18" charset="0"/>
                <a:cs typeface="Times New Roman" pitchFamily="18" charset="0"/>
              </a:rPr>
              <a:t>ПроДобро</a:t>
            </a:r>
            <a:r>
              <a:rPr lang="ru-RU" sz="12800" dirty="0" smtClean="0">
                <a:latin typeface="Times New Roman" pitchFamily="18" charset="0"/>
                <a:cs typeface="Times New Roman" pitchFamily="18" charset="0"/>
              </a:rPr>
              <a:t>» – это о любви к своему делу. Все мы разные, но у нас одна цель: сделать мир лучше </a:t>
            </a:r>
            <a:r>
              <a:rPr lang="ru-RU" sz="12800" dirty="0" smtClean="0">
                <a:latin typeface="Times New Roman" pitchFamily="18" charset="0"/>
                <a:cs typeface="Times New Roman" pitchFamily="18" charset="0"/>
              </a:rPr>
              <a:t>🤍</a:t>
            </a:r>
          </a:p>
          <a:p>
            <a:pPr marL="0" indent="0">
              <a:lnSpc>
                <a:spcPct val="120000"/>
              </a:lnSpc>
              <a:spcBef>
                <a:spcPts val="0"/>
              </a:spcBef>
              <a:buNone/>
            </a:pPr>
            <a:endParaRPr lang="ru-RU" sz="2000" dirty="0" smtClean="0">
              <a:latin typeface="Times New Roman" pitchFamily="18" charset="0"/>
              <a:cs typeface="Times New Roman" pitchFamily="18" charset="0"/>
            </a:endParaRPr>
          </a:p>
          <a:p>
            <a:pPr marL="0" indent="0">
              <a:lnSpc>
                <a:spcPct val="120000"/>
              </a:lnSpc>
              <a:spcBef>
                <a:spcPts val="0"/>
              </a:spcBef>
              <a:buNone/>
            </a:pPr>
            <a:endParaRPr lang="ru-RU" sz="2000" dirty="0" smtClean="0">
              <a:latin typeface="Times New Roman" pitchFamily="18" charset="0"/>
              <a:cs typeface="Times New Roman" pitchFamily="18" charset="0"/>
            </a:endParaRPr>
          </a:p>
          <a:p>
            <a:pPr marL="0" indent="0">
              <a:lnSpc>
                <a:spcPct val="120000"/>
              </a:lnSpc>
              <a:spcBef>
                <a:spcPts val="0"/>
              </a:spcBef>
              <a:buNone/>
            </a:pPr>
            <a:endParaRPr lang="ru-RU" sz="2000" dirty="0" smtClean="0">
              <a:latin typeface="Times New Roman" pitchFamily="18" charset="0"/>
              <a:cs typeface="Times New Roman" pitchFamily="18" charset="0"/>
            </a:endParaRPr>
          </a:p>
          <a:p>
            <a:pPr marL="0" indent="0">
              <a:lnSpc>
                <a:spcPct val="120000"/>
              </a:lnSpc>
              <a:spcBef>
                <a:spcPts val="0"/>
              </a:spcBef>
              <a:buNone/>
            </a:pPr>
            <a:endParaRPr lang="ru-RU" sz="2000" dirty="0" smtClean="0">
              <a:latin typeface="Times New Roman" pitchFamily="18" charset="0"/>
              <a:cs typeface="Times New Roman" pitchFamily="18" charset="0"/>
            </a:endParaRPr>
          </a:p>
          <a:p>
            <a:pPr marL="0" indent="0">
              <a:lnSpc>
                <a:spcPct val="120000"/>
              </a:lnSpc>
              <a:spcBef>
                <a:spcPts val="0"/>
              </a:spcBef>
              <a:buNone/>
            </a:pPr>
            <a:endParaRPr lang="ru-RU" sz="2000" dirty="0" smtClean="0">
              <a:latin typeface="Times New Roman" pitchFamily="18" charset="0"/>
              <a:cs typeface="Times New Roman" pitchFamily="18" charset="0"/>
            </a:endParaRPr>
          </a:p>
          <a:p>
            <a:pPr marL="0" indent="0">
              <a:lnSpc>
                <a:spcPct val="120000"/>
              </a:lnSpc>
              <a:spcBef>
                <a:spcPts val="0"/>
              </a:spcBef>
              <a:buNone/>
            </a:pPr>
            <a:endParaRPr lang="ru-RU" sz="2000" dirty="0" smtClean="0">
              <a:latin typeface="Times New Roman" pitchFamily="18" charset="0"/>
              <a:cs typeface="Times New Roman" pitchFamily="18" charset="0"/>
            </a:endParaRPr>
          </a:p>
          <a:p>
            <a:pPr marL="0" indent="0">
              <a:lnSpc>
                <a:spcPct val="120000"/>
              </a:lnSpc>
              <a:spcBef>
                <a:spcPts val="0"/>
              </a:spcBef>
              <a:buNone/>
            </a:pPr>
            <a:endParaRPr lang="ru-RU" sz="2000" dirty="0" smtClean="0">
              <a:latin typeface="Times New Roman" pitchFamily="18" charset="0"/>
              <a:cs typeface="Times New Roman" pitchFamily="18" charset="0"/>
            </a:endParaRPr>
          </a:p>
          <a:p>
            <a:pPr marL="0" indent="0">
              <a:lnSpc>
                <a:spcPct val="120000"/>
              </a:lnSpc>
              <a:spcBef>
                <a:spcPts val="0"/>
              </a:spcBef>
              <a:buNone/>
            </a:pPr>
            <a:endParaRPr lang="ru-RU" sz="2000" dirty="0" smtClean="0">
              <a:latin typeface="Times New Roman" pitchFamily="18" charset="0"/>
              <a:cs typeface="Times New Roman" pitchFamily="18" charset="0"/>
            </a:endParaRPr>
          </a:p>
          <a:p>
            <a:pPr marL="0" indent="0">
              <a:lnSpc>
                <a:spcPct val="120000"/>
              </a:lnSpc>
              <a:spcBef>
                <a:spcPts val="0"/>
              </a:spcBef>
              <a:buNone/>
            </a:pPr>
            <a:endParaRPr lang="ru-RU" sz="2000" dirty="0" smtClean="0">
              <a:latin typeface="Times New Roman" pitchFamily="18" charset="0"/>
              <a:cs typeface="Times New Roman" pitchFamily="18" charset="0"/>
            </a:endParaRPr>
          </a:p>
          <a:p>
            <a:pPr marL="0" indent="0">
              <a:lnSpc>
                <a:spcPct val="120000"/>
              </a:lnSpc>
              <a:spcBef>
                <a:spcPts val="0"/>
              </a:spcBef>
              <a:buNone/>
            </a:pPr>
            <a:endParaRPr lang="ru-RU" sz="2000" dirty="0" smtClean="0">
              <a:latin typeface="Times New Roman" pitchFamily="18" charset="0"/>
              <a:cs typeface="Times New Roman" pitchFamily="18" charset="0"/>
            </a:endParaRPr>
          </a:p>
          <a:p>
            <a:pPr marL="0" indent="0">
              <a:lnSpc>
                <a:spcPct val="120000"/>
              </a:lnSpc>
              <a:spcBef>
                <a:spcPts val="0"/>
              </a:spcBef>
              <a:buNone/>
            </a:pPr>
            <a:endParaRPr lang="ru-RU" sz="2000" dirty="0" smtClean="0">
              <a:latin typeface="Times New Roman" pitchFamily="18" charset="0"/>
              <a:cs typeface="Times New Roman" pitchFamily="18" charset="0"/>
            </a:endParaRPr>
          </a:p>
          <a:p>
            <a:pPr marL="0" indent="0">
              <a:lnSpc>
                <a:spcPct val="120000"/>
              </a:lnSpc>
              <a:spcBef>
                <a:spcPts val="0"/>
              </a:spcBef>
              <a:buNone/>
            </a:pPr>
            <a:endParaRPr lang="ru-RU" sz="2000" dirty="0" smtClean="0">
              <a:latin typeface="Times New Roman" pitchFamily="18" charset="0"/>
              <a:cs typeface="Times New Roman" pitchFamily="18" charset="0"/>
            </a:endParaRPr>
          </a:p>
          <a:p>
            <a:pPr marL="0" indent="0">
              <a:lnSpc>
                <a:spcPct val="120000"/>
              </a:lnSpc>
              <a:spcBef>
                <a:spcPts val="0"/>
              </a:spcBef>
              <a:buNone/>
            </a:pPr>
            <a:endParaRPr lang="ru-RU" sz="2000" dirty="0" smtClean="0">
              <a:latin typeface="Times New Roman" pitchFamily="18" charset="0"/>
              <a:cs typeface="Times New Roman" pitchFamily="18" charset="0"/>
            </a:endParaRPr>
          </a:p>
          <a:p>
            <a:pPr marL="0" indent="0">
              <a:lnSpc>
                <a:spcPct val="120000"/>
              </a:lnSpc>
              <a:spcBef>
                <a:spcPts val="0"/>
              </a:spcBef>
              <a:buNone/>
            </a:pPr>
            <a:endParaRPr lang="ru-RU" sz="2000" dirty="0" smtClean="0">
              <a:latin typeface="Times New Roman" pitchFamily="18" charset="0"/>
              <a:cs typeface="Times New Roman" pitchFamily="18" charset="0"/>
            </a:endParaRPr>
          </a:p>
          <a:p>
            <a:pPr marL="0" indent="0">
              <a:lnSpc>
                <a:spcPct val="120000"/>
              </a:lnSpc>
              <a:spcBef>
                <a:spcPts val="0"/>
              </a:spcBef>
              <a:buNone/>
            </a:pPr>
            <a:endParaRPr lang="ru-RU" sz="2000" dirty="0" smtClean="0">
              <a:latin typeface="Times New Roman" pitchFamily="18" charset="0"/>
              <a:cs typeface="Times New Roman" pitchFamily="18" charset="0"/>
            </a:endParaRPr>
          </a:p>
          <a:p>
            <a:pPr marL="0" indent="0">
              <a:lnSpc>
                <a:spcPct val="120000"/>
              </a:lnSpc>
              <a:spcBef>
                <a:spcPts val="0"/>
              </a:spcBef>
              <a:buNone/>
            </a:pPr>
            <a:endParaRPr lang="ru-RU" sz="2000" dirty="0" smtClean="0">
              <a:latin typeface="Times New Roman" pitchFamily="18" charset="0"/>
              <a:cs typeface="Times New Roman" pitchFamily="18" charset="0"/>
            </a:endParaRPr>
          </a:p>
          <a:p>
            <a:pPr marL="0" indent="0">
              <a:lnSpc>
                <a:spcPct val="120000"/>
              </a:lnSpc>
              <a:spcBef>
                <a:spcPts val="0"/>
              </a:spcBef>
              <a:buNone/>
            </a:pPr>
            <a:endParaRPr lang="ru-RU" sz="2000" dirty="0" smtClean="0">
              <a:latin typeface="Times New Roman" pitchFamily="18" charset="0"/>
              <a:cs typeface="Times New Roman" pitchFamily="18" charset="0"/>
            </a:endParaRPr>
          </a:p>
          <a:p>
            <a:pPr marL="0" indent="0">
              <a:lnSpc>
                <a:spcPct val="120000"/>
              </a:lnSpc>
              <a:spcBef>
                <a:spcPts val="0"/>
              </a:spcBef>
              <a:buNone/>
            </a:pPr>
            <a:endParaRPr lang="ru-RU" sz="2000" dirty="0" smtClean="0">
              <a:latin typeface="Times New Roman" pitchFamily="18" charset="0"/>
              <a:cs typeface="Times New Roman" pitchFamily="18" charset="0"/>
            </a:endParaRPr>
          </a:p>
          <a:p>
            <a:pPr marL="0" indent="0">
              <a:lnSpc>
                <a:spcPct val="120000"/>
              </a:lnSpc>
              <a:spcBef>
                <a:spcPts val="0"/>
              </a:spcBef>
              <a:buNone/>
            </a:pPr>
            <a:endParaRPr lang="ru-RU" sz="2000" dirty="0" smtClean="0">
              <a:latin typeface="Times New Roman" pitchFamily="18" charset="0"/>
              <a:cs typeface="Times New Roman" pitchFamily="18" charset="0"/>
            </a:endParaRPr>
          </a:p>
          <a:p>
            <a:pPr marL="0" indent="0">
              <a:lnSpc>
                <a:spcPct val="120000"/>
              </a:lnSpc>
              <a:spcBef>
                <a:spcPts val="0"/>
              </a:spcBef>
              <a:buNone/>
            </a:pPr>
            <a:endParaRPr lang="ru-RU" sz="2000" dirty="0" smtClean="0">
              <a:latin typeface="Times New Roman" pitchFamily="18" charset="0"/>
              <a:cs typeface="Times New Roman" pitchFamily="18" charset="0"/>
            </a:endParaRPr>
          </a:p>
          <a:p>
            <a:pPr marL="0" indent="0">
              <a:lnSpc>
                <a:spcPct val="120000"/>
              </a:lnSpc>
              <a:spcBef>
                <a:spcPts val="0"/>
              </a:spcBef>
              <a:buNone/>
            </a:pPr>
            <a:endParaRPr lang="ru-RU" sz="2000" dirty="0" smtClean="0">
              <a:latin typeface="Times New Roman" pitchFamily="18" charset="0"/>
              <a:cs typeface="Times New Roman" pitchFamily="18" charset="0"/>
            </a:endParaRPr>
          </a:p>
          <a:p>
            <a:pPr marL="0" indent="0">
              <a:lnSpc>
                <a:spcPct val="120000"/>
              </a:lnSpc>
              <a:spcBef>
                <a:spcPts val="0"/>
              </a:spcBef>
              <a:buNone/>
            </a:pPr>
            <a:endParaRPr lang="ru-RU" sz="2000" dirty="0" smtClean="0">
              <a:latin typeface="Times New Roman" pitchFamily="18" charset="0"/>
              <a:cs typeface="Times New Roman" pitchFamily="18" charset="0"/>
            </a:endParaRPr>
          </a:p>
          <a:p>
            <a:pPr marL="0" indent="0">
              <a:lnSpc>
                <a:spcPct val="120000"/>
              </a:lnSpc>
              <a:spcBef>
                <a:spcPts val="0"/>
              </a:spcBef>
              <a:buNone/>
            </a:pPr>
            <a:endParaRPr lang="ru-RU" sz="2000" dirty="0" smtClean="0">
              <a:latin typeface="Times New Roman" pitchFamily="18" charset="0"/>
              <a:cs typeface="Times New Roman" pitchFamily="18" charset="0"/>
            </a:endParaRPr>
          </a:p>
          <a:p>
            <a:pPr marL="0" indent="0">
              <a:lnSpc>
                <a:spcPct val="120000"/>
              </a:lnSpc>
              <a:spcBef>
                <a:spcPts val="0"/>
              </a:spcBef>
              <a:buNone/>
            </a:pP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Волонтерский отряд «</a:t>
            </a:r>
            <a:r>
              <a:rPr lang="ru-RU" dirty="0" err="1" smtClean="0">
                <a:latin typeface="Times New Roman" pitchFamily="18" charset="0"/>
                <a:cs typeface="Times New Roman" pitchFamily="18" charset="0"/>
              </a:rPr>
              <a:t>ПроДобро</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1026" name="Picture 2" descr="C:\Users\mariy\OneDrive\Рабочий стол\AIHfxzCLv10.jpg"/>
          <p:cNvPicPr>
            <a:picLocks noChangeAspect="1" noChangeArrowheads="1"/>
          </p:cNvPicPr>
          <p:nvPr/>
        </p:nvPicPr>
        <p:blipFill>
          <a:blip r:embed="rId2" cstate="print"/>
          <a:srcRect/>
          <a:stretch>
            <a:fillRect/>
          </a:stretch>
        </p:blipFill>
        <p:spPr bwMode="auto">
          <a:xfrm>
            <a:off x="381000" y="2895600"/>
            <a:ext cx="3810000" cy="3810000"/>
          </a:xfrm>
          <a:prstGeom prst="rect">
            <a:avLst/>
          </a:prstGeom>
          <a:noFill/>
        </p:spPr>
      </p:pic>
      <p:sp>
        <p:nvSpPr>
          <p:cNvPr id="5" name="TextBox 4"/>
          <p:cNvSpPr txBox="1"/>
          <p:nvPr/>
        </p:nvSpPr>
        <p:spPr>
          <a:xfrm>
            <a:off x="4038600" y="6019800"/>
            <a:ext cx="5105400" cy="646331"/>
          </a:xfrm>
          <a:prstGeom prst="rect">
            <a:avLst/>
          </a:prstGeom>
          <a:noFill/>
        </p:spPr>
        <p:txBody>
          <a:bodyPr wrap="square" rtlCol="0">
            <a:spAutoFit/>
          </a:bodyPr>
          <a:lstStyle/>
          <a:p>
            <a:r>
              <a:rPr lang="ru-RU" dirty="0" smtClean="0">
                <a:latin typeface="Times New Roman" pitchFamily="18" charset="0"/>
                <a:cs typeface="Times New Roman" pitchFamily="18" charset="0"/>
              </a:rPr>
              <a:t>Руководитель волонтерского отряда «</a:t>
            </a:r>
            <a:r>
              <a:rPr lang="ru-RU" dirty="0" err="1" smtClean="0">
                <a:latin typeface="Times New Roman" pitchFamily="18" charset="0"/>
                <a:cs typeface="Times New Roman" pitchFamily="18" charset="0"/>
              </a:rPr>
              <a:t>ПроДобро</a:t>
            </a:r>
            <a:r>
              <a:rPr lang="ru-RU" dirty="0" smtClean="0">
                <a:latin typeface="Times New Roman" pitchFamily="18" charset="0"/>
                <a:cs typeface="Times New Roman" pitchFamily="18" charset="0"/>
              </a:rPr>
              <a:t>»:</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Падунова Мария Сергеевна</a:t>
            </a:r>
            <a:endParaRPr lang="ru-RU"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81328"/>
            <a:ext cx="8229600" cy="4995672"/>
          </a:xfrm>
        </p:spPr>
        <p:txBody>
          <a:bodyPr>
            <a:normAutofit fontScale="92500" lnSpcReduction="20000"/>
          </a:bodyPr>
          <a:lstStyle/>
          <a:p>
            <a:r>
              <a:rPr lang="ru-RU" dirty="0" smtClean="0">
                <a:latin typeface="Times New Roman" pitchFamily="18" charset="0"/>
                <a:cs typeface="Times New Roman" pitchFamily="18" charset="0"/>
              </a:rPr>
              <a:t>социальное</a:t>
            </a:r>
          </a:p>
          <a:p>
            <a:r>
              <a:rPr lang="ru-RU" dirty="0" smtClean="0">
                <a:latin typeface="Times New Roman" pitchFamily="18" charset="0"/>
                <a:cs typeface="Times New Roman" pitchFamily="18" charset="0"/>
              </a:rPr>
              <a:t>спортивное</a:t>
            </a:r>
          </a:p>
          <a:p>
            <a:r>
              <a:rPr lang="ru-RU" dirty="0" err="1" smtClean="0">
                <a:latin typeface="Times New Roman" pitchFamily="18" charset="0"/>
                <a:cs typeface="Times New Roman" pitchFamily="18" charset="0"/>
              </a:rPr>
              <a:t>волонтерство</a:t>
            </a:r>
            <a:r>
              <a:rPr lang="ru-RU" dirty="0" smtClean="0">
                <a:latin typeface="Times New Roman" pitchFamily="18" charset="0"/>
                <a:cs typeface="Times New Roman" pitchFamily="18" charset="0"/>
              </a:rPr>
              <a:t> в школа</a:t>
            </a:r>
          </a:p>
          <a:p>
            <a:r>
              <a:rPr lang="ru-RU" dirty="0" err="1" smtClean="0">
                <a:latin typeface="Times New Roman" pitchFamily="18" charset="0"/>
                <a:cs typeface="Times New Roman" pitchFamily="18" charset="0"/>
              </a:rPr>
              <a:t>медиаволонтерство</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международное</a:t>
            </a:r>
          </a:p>
          <a:p>
            <a:r>
              <a:rPr lang="ru-RU" dirty="0" smtClean="0">
                <a:latin typeface="Times New Roman" pitchFamily="18" charset="0"/>
                <a:cs typeface="Times New Roman" pitchFamily="18" charset="0"/>
              </a:rPr>
              <a:t>экологическое</a:t>
            </a:r>
          </a:p>
          <a:p>
            <a:r>
              <a:rPr lang="ru-RU" dirty="0" smtClean="0">
                <a:latin typeface="Times New Roman" pitchFamily="18" charset="0"/>
                <a:cs typeface="Times New Roman" pitchFamily="18" charset="0"/>
              </a:rPr>
              <a:t>волонтеры Победы</a:t>
            </a:r>
          </a:p>
          <a:p>
            <a:r>
              <a:rPr lang="ru-RU" dirty="0" smtClean="0">
                <a:latin typeface="Times New Roman" pitchFamily="18" charset="0"/>
                <a:cs typeface="Times New Roman" pitchFamily="18" charset="0"/>
              </a:rPr>
              <a:t>событийное</a:t>
            </a:r>
          </a:p>
          <a:p>
            <a:r>
              <a:rPr lang="ru-RU" dirty="0" smtClean="0">
                <a:latin typeface="Times New Roman" pitchFamily="18" charset="0"/>
                <a:cs typeface="Times New Roman" pitchFamily="18" charset="0"/>
              </a:rPr>
              <a:t>Медицинское</a:t>
            </a:r>
          </a:p>
          <a:p>
            <a:r>
              <a:rPr lang="ru-RU" dirty="0" smtClean="0">
                <a:latin typeface="Times New Roman" pitchFamily="18" charset="0"/>
                <a:cs typeface="Times New Roman" pitchFamily="18" charset="0"/>
              </a:rPr>
              <a:t>серебряное</a:t>
            </a:r>
          </a:p>
          <a:p>
            <a:r>
              <a:rPr lang="ru-RU" dirty="0" smtClean="0">
                <a:latin typeface="Times New Roman" pitchFamily="18" charset="0"/>
                <a:cs typeface="Times New Roman" pitchFamily="18" charset="0"/>
              </a:rPr>
              <a:t>пожарные</a:t>
            </a:r>
          </a:p>
          <a:p>
            <a:pPr>
              <a:buNone/>
            </a:pPr>
            <a:r>
              <a:rPr lang="ru-RU" dirty="0" smtClean="0"/>
              <a:t/>
            </a:r>
            <a:br>
              <a:rPr lang="ru-RU" dirty="0" smtClean="0"/>
            </a:br>
            <a:endParaRPr lang="ru-RU" dirty="0"/>
          </a:p>
        </p:txBody>
      </p:sp>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Направления нашей деятельность охватывают все сферы жизни:</a:t>
            </a:r>
            <a:endParaRPr lang="ru-RU" dirty="0">
              <a:latin typeface="Times New Roman" pitchFamily="18" charset="0"/>
              <a:cs typeface="Times New Roman" pitchFamily="18" charset="0"/>
            </a:endParaRPr>
          </a:p>
        </p:txBody>
      </p:sp>
      <p:pic>
        <p:nvPicPr>
          <p:cNvPr id="2050" name="Picture 2" descr="C:\Users\mariy\OneDrive\Рабочий стол\YGXao_3R8i8.jpg"/>
          <p:cNvPicPr>
            <a:picLocks noChangeAspect="1" noChangeArrowheads="1"/>
          </p:cNvPicPr>
          <p:nvPr/>
        </p:nvPicPr>
        <p:blipFill>
          <a:blip r:embed="rId2" cstate="print"/>
          <a:srcRect/>
          <a:stretch>
            <a:fillRect/>
          </a:stretch>
        </p:blipFill>
        <p:spPr bwMode="auto">
          <a:xfrm>
            <a:off x="5029200" y="2819400"/>
            <a:ext cx="3525838" cy="352583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81328"/>
            <a:ext cx="3733800" cy="4525963"/>
          </a:xfrm>
        </p:spPr>
        <p:txBody>
          <a:bodyPr>
            <a:normAutofit fontScale="77500" lnSpcReduction="20000"/>
          </a:bodyPr>
          <a:lstStyle/>
          <a:p>
            <a:pPr marL="0" indent="256032">
              <a:lnSpc>
                <a:spcPct val="120000"/>
              </a:lnSpc>
              <a:spcBef>
                <a:spcPts val="0"/>
              </a:spcBef>
              <a:buNone/>
            </a:pPr>
            <a:r>
              <a:rPr lang="ru-RU" dirty="0" err="1" smtClean="0">
                <a:latin typeface="Times New Roman" pitchFamily="18" charset="0"/>
                <a:cs typeface="Times New Roman" pitchFamily="18" charset="0"/>
              </a:rPr>
              <a:t>Физкульт</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Уpа</a:t>
            </a:r>
            <a:r>
              <a:rPr lang="ru-RU" dirty="0" smtClean="0">
                <a:latin typeface="Times New Roman" pitchFamily="18" charset="0"/>
                <a:cs typeface="Times New Roman" pitchFamily="18" charset="0"/>
              </a:rPr>
              <a:t>! Ура! Ура!</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 честь Дня физкультурника в гимназии провели спортивную программу «Самые - </a:t>
            </a:r>
            <a:r>
              <a:rPr lang="ru-RU" dirty="0" err="1" smtClean="0">
                <a:latin typeface="Times New Roman" pitchFamily="18" charset="0"/>
                <a:cs typeface="Times New Roman" pitchFamily="18" charset="0"/>
              </a:rPr>
              <a:t>самые</a:t>
            </a:r>
            <a:r>
              <a:rPr lang="ru-RU" dirty="0" smtClean="0">
                <a:latin typeface="Times New Roman" pitchFamily="18" charset="0"/>
                <a:cs typeface="Times New Roman" pitchFamily="18" charset="0"/>
              </a:rPr>
              <a:t> или даешь рекорд!».</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В ходе </a:t>
            </a:r>
            <a:r>
              <a:rPr lang="ru-RU" dirty="0" err="1" smtClean="0">
                <a:latin typeface="Times New Roman" pitchFamily="18" charset="0"/>
                <a:cs typeface="Times New Roman" pitchFamily="18" charset="0"/>
              </a:rPr>
              <a:t>меоприятия</a:t>
            </a:r>
            <a:r>
              <a:rPr lang="ru-RU" dirty="0" smtClean="0">
                <a:latin typeface="Times New Roman" pitchFamily="18" charset="0"/>
                <a:cs typeface="Times New Roman" pitchFamily="18" charset="0"/>
              </a:rPr>
              <a:t> ребята доказали свою ловкость и силу, проявили волю к победе, командный дух!</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Все участники получили заряд бодрости и массу положительных эмоций!</a:t>
            </a: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«Самые – </a:t>
            </a:r>
            <a:r>
              <a:rPr lang="ru-RU" dirty="0" err="1" smtClean="0">
                <a:latin typeface="Times New Roman" pitchFamily="18" charset="0"/>
                <a:cs typeface="Times New Roman" pitchFamily="18" charset="0"/>
              </a:rPr>
              <a:t>самые</a:t>
            </a:r>
            <a:r>
              <a:rPr lang="ru-RU" dirty="0" smtClean="0">
                <a:latin typeface="Times New Roman" pitchFamily="18" charset="0"/>
                <a:cs typeface="Times New Roman" pitchFamily="18" charset="0"/>
              </a:rPr>
              <a:t> или даешь рекорд»</a:t>
            </a:r>
            <a:endParaRPr lang="ru-RU" dirty="0">
              <a:latin typeface="Times New Roman" pitchFamily="18" charset="0"/>
              <a:cs typeface="Times New Roman" pitchFamily="18" charset="0"/>
            </a:endParaRPr>
          </a:p>
        </p:txBody>
      </p:sp>
      <p:pic>
        <p:nvPicPr>
          <p:cNvPr id="3074" name="Picture 2" descr="C:\Users\mariy\OneDrive\Рабочий стол\IXsQ3tEeGaU.jpg"/>
          <p:cNvPicPr>
            <a:picLocks noChangeAspect="1" noChangeArrowheads="1"/>
          </p:cNvPicPr>
          <p:nvPr/>
        </p:nvPicPr>
        <p:blipFill>
          <a:blip r:embed="rId2" cstate="print"/>
          <a:srcRect/>
          <a:stretch>
            <a:fillRect/>
          </a:stretch>
        </p:blipFill>
        <p:spPr bwMode="auto">
          <a:xfrm>
            <a:off x="4343400" y="1828800"/>
            <a:ext cx="4341284" cy="325596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038600" y="1481328"/>
            <a:ext cx="4648200" cy="4525963"/>
          </a:xfrm>
        </p:spPr>
        <p:txBody>
          <a:bodyPr/>
          <a:lstStyle/>
          <a:p>
            <a:pPr marL="0" indent="256032">
              <a:spcBef>
                <a:spcPts val="0"/>
              </a:spcBef>
              <a:buNone/>
            </a:pPr>
            <a:r>
              <a:rPr lang="ru-RU" dirty="0" smtClean="0">
                <a:latin typeface="Times New Roman" pitchFamily="18" charset="0"/>
                <a:cs typeface="Times New Roman" pitchFamily="18" charset="0"/>
              </a:rPr>
              <a:t>Участвовали в акции «Чистый берег», убрали зону отдыха для отдыхающих и жителей Поселка, собрали мусор на </a:t>
            </a:r>
            <a:r>
              <a:rPr lang="ru-RU" dirty="0" err="1" smtClean="0">
                <a:latin typeface="Times New Roman" pitchFamily="18" charset="0"/>
                <a:cs typeface="Times New Roman" pitchFamily="18" charset="0"/>
              </a:rPr>
              <a:t>Псебайском</a:t>
            </a:r>
            <a:r>
              <a:rPr lang="ru-RU" dirty="0" smtClean="0">
                <a:latin typeface="Times New Roman" pitchFamily="18" charset="0"/>
                <a:cs typeface="Times New Roman" pitchFamily="18" charset="0"/>
              </a:rPr>
              <a:t> Лесничестве </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pPr algn="ctr"/>
            <a:r>
              <a:rPr lang="ru-RU" dirty="0" smtClean="0">
                <a:latin typeface="Times New Roman" pitchFamily="18" charset="0"/>
                <a:cs typeface="Times New Roman" pitchFamily="18" charset="0"/>
              </a:rPr>
              <a:t>Акция «Чистый берег»</a:t>
            </a:r>
            <a:endParaRPr lang="ru-RU" dirty="0">
              <a:latin typeface="Times New Roman" pitchFamily="18" charset="0"/>
              <a:cs typeface="Times New Roman" pitchFamily="18" charset="0"/>
            </a:endParaRPr>
          </a:p>
        </p:txBody>
      </p:sp>
      <p:pic>
        <p:nvPicPr>
          <p:cNvPr id="6146" name="Picture 2" descr="C:\Users\mariy\OneDrive\Рабочий стол\NsA5ewBfWYE.jpg"/>
          <p:cNvPicPr>
            <a:picLocks noChangeAspect="1" noChangeArrowheads="1"/>
          </p:cNvPicPr>
          <p:nvPr/>
        </p:nvPicPr>
        <p:blipFill>
          <a:blip r:embed="rId2" cstate="print"/>
          <a:srcRect/>
          <a:stretch>
            <a:fillRect/>
          </a:stretch>
        </p:blipFill>
        <p:spPr bwMode="auto">
          <a:xfrm>
            <a:off x="533400" y="1524000"/>
            <a:ext cx="3216275" cy="428836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2209800"/>
            <a:ext cx="4724400" cy="3014472"/>
          </a:xfrm>
        </p:spPr>
        <p:txBody>
          <a:bodyPr>
            <a:noAutofit/>
          </a:bodyPr>
          <a:lstStyle/>
          <a:p>
            <a:pPr marL="0" indent="256032">
              <a:spcBef>
                <a:spcPts val="0"/>
              </a:spcBef>
            </a:pPr>
            <a:r>
              <a:rPr lang="ru-RU" sz="2000" dirty="0" smtClean="0">
                <a:latin typeface="Times New Roman" pitchFamily="18" charset="0"/>
                <a:cs typeface="Times New Roman" pitchFamily="18" charset="0"/>
              </a:rPr>
              <a:t>13 сентября — важный день для всех жителей региона, который символизирует богатую историю, культуру и достижения.</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Волонтеры нашей гимназии высадили памятную аллею в честь 86-летия Краснодарского края 🤍</a:t>
            </a:r>
            <a:endParaRPr lang="ru-RU" sz="2000" dirty="0">
              <a:latin typeface="Times New Roman" pitchFamily="18" charset="0"/>
              <a:cs typeface="Times New Roman" pitchFamily="18" charset="0"/>
            </a:endParaRPr>
          </a:p>
        </p:txBody>
      </p:sp>
      <p:sp>
        <p:nvSpPr>
          <p:cNvPr id="2" name="Заголовок 1"/>
          <p:cNvSpPr>
            <a:spLocks noGrp="1"/>
          </p:cNvSpPr>
          <p:nvPr>
            <p:ph type="title"/>
          </p:nvPr>
        </p:nvSpPr>
        <p:spPr>
          <a:xfrm>
            <a:off x="533400" y="381000"/>
            <a:ext cx="8229600" cy="1630362"/>
          </a:xfrm>
        </p:spPr>
        <p:txBody>
          <a:bodyPr>
            <a:noAutofit/>
          </a:bodyPr>
          <a:lstStyle/>
          <a:p>
            <a:pPr algn="ctr"/>
            <a:r>
              <a:rPr lang="ru-RU" sz="3600" dirty="0" smtClean="0">
                <a:latin typeface="Times New Roman" pitchFamily="18" charset="0"/>
                <a:cs typeface="Times New Roman" pitchFamily="18" charset="0"/>
              </a:rPr>
              <a:t>Если есть на свете рай — это Краснодарский край </a:t>
            </a:r>
            <a:r>
              <a:rPr lang="ru-RU" sz="3600" dirty="0" smtClean="0"/>
              <a:t/>
            </a:r>
            <a:br>
              <a:rPr lang="ru-RU" sz="3600" dirty="0" smtClean="0"/>
            </a:br>
            <a:endParaRPr lang="ru-RU" sz="3600" dirty="0">
              <a:latin typeface="Times New Roman" pitchFamily="18" charset="0"/>
              <a:cs typeface="Times New Roman" pitchFamily="18" charset="0"/>
            </a:endParaRPr>
          </a:p>
        </p:txBody>
      </p:sp>
      <p:pic>
        <p:nvPicPr>
          <p:cNvPr id="4098" name="Picture 2" descr="C:\Users\mariy\OneDrive\Рабочий стол\dFjvH1KeeyU.jpg"/>
          <p:cNvPicPr>
            <a:picLocks noChangeAspect="1" noChangeArrowheads="1"/>
          </p:cNvPicPr>
          <p:nvPr/>
        </p:nvPicPr>
        <p:blipFill>
          <a:blip r:embed="rId2" cstate="print"/>
          <a:srcRect/>
          <a:stretch>
            <a:fillRect/>
          </a:stretch>
        </p:blipFill>
        <p:spPr bwMode="auto">
          <a:xfrm>
            <a:off x="5105400" y="2057400"/>
            <a:ext cx="3860800" cy="2895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
        <p:nvSpPr>
          <p:cNvPr id="2" name="Заголовок 1"/>
          <p:cNvSpPr>
            <a:spLocks noGrp="1"/>
          </p:cNvSpPr>
          <p:nvPr>
            <p:ph type="title"/>
          </p:nvPr>
        </p:nvSpPr>
        <p:spPr>
          <a:xfrm>
            <a:off x="457200" y="274638"/>
            <a:ext cx="8458200" cy="1096962"/>
          </a:xfrm>
        </p:spPr>
        <p:txBody>
          <a:bodyPr>
            <a:normAutofit fontScale="90000"/>
          </a:bodyPr>
          <a:lstStyle/>
          <a:p>
            <a:r>
              <a:rPr lang="ru-RU" b="0" dirty="0" smtClean="0">
                <a:latin typeface="Times New Roman" pitchFamily="18" charset="0"/>
                <a:cs typeface="Times New Roman" pitchFamily="18" charset="0"/>
              </a:rPr>
              <a:t>Всероссийский экологический субботник «Зелёная Россия»</a:t>
            </a:r>
            <a:endParaRPr lang="ru-RU" dirty="0">
              <a:latin typeface="Times New Roman" pitchFamily="18" charset="0"/>
              <a:cs typeface="Times New Roman" pitchFamily="18" charset="0"/>
            </a:endParaRPr>
          </a:p>
        </p:txBody>
      </p:sp>
      <p:pic>
        <p:nvPicPr>
          <p:cNvPr id="5122" name="Picture 2" descr="C:\Users\mariy\OneDrive\Рабочий стол\lttRwdEC0qM.jpg"/>
          <p:cNvPicPr>
            <a:picLocks noChangeAspect="1" noChangeArrowheads="1"/>
          </p:cNvPicPr>
          <p:nvPr/>
        </p:nvPicPr>
        <p:blipFill>
          <a:blip r:embed="rId2" cstate="print"/>
          <a:srcRect/>
          <a:stretch>
            <a:fillRect/>
          </a:stretch>
        </p:blipFill>
        <p:spPr bwMode="auto">
          <a:xfrm>
            <a:off x="457200" y="1828800"/>
            <a:ext cx="3471333" cy="2603500"/>
          </a:xfrm>
          <a:prstGeom prst="rect">
            <a:avLst/>
          </a:prstGeom>
          <a:noFill/>
        </p:spPr>
      </p:pic>
      <p:pic>
        <p:nvPicPr>
          <p:cNvPr id="5123" name="Picture 3" descr="C:\Users\mariy\OneDrive\Рабочий стол\Y6i7S6-lSyI.jpg"/>
          <p:cNvPicPr>
            <a:picLocks noChangeAspect="1" noChangeArrowheads="1"/>
          </p:cNvPicPr>
          <p:nvPr/>
        </p:nvPicPr>
        <p:blipFill>
          <a:blip r:embed="rId3" cstate="print"/>
          <a:srcRect/>
          <a:stretch>
            <a:fillRect/>
          </a:stretch>
        </p:blipFill>
        <p:spPr bwMode="auto">
          <a:xfrm>
            <a:off x="4038600" y="3810000"/>
            <a:ext cx="3357034" cy="2517775"/>
          </a:xfrm>
          <a:prstGeom prst="rect">
            <a:avLst/>
          </a:prstGeom>
          <a:noFill/>
        </p:spPr>
      </p:pic>
      <p:pic>
        <p:nvPicPr>
          <p:cNvPr id="5124" name="Picture 4" descr="C:\Users\mariy\OneDrive\Рабочий стол\844dxOcplGY.jpg"/>
          <p:cNvPicPr>
            <a:picLocks noChangeAspect="1" noChangeArrowheads="1"/>
          </p:cNvPicPr>
          <p:nvPr/>
        </p:nvPicPr>
        <p:blipFill>
          <a:blip r:embed="rId4" cstate="print"/>
          <a:srcRect/>
          <a:stretch>
            <a:fillRect/>
          </a:stretch>
        </p:blipFill>
        <p:spPr bwMode="auto">
          <a:xfrm>
            <a:off x="5486400" y="1447800"/>
            <a:ext cx="3048001" cy="22860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419600" y="1524000"/>
            <a:ext cx="4419600" cy="4483291"/>
          </a:xfrm>
        </p:spPr>
        <p:txBody>
          <a:bodyPr>
            <a:normAutofit fontScale="70000" lnSpcReduction="20000"/>
          </a:bodyPr>
          <a:lstStyle/>
          <a:p>
            <a:pPr marL="0" indent="256032">
              <a:lnSpc>
                <a:spcPct val="120000"/>
              </a:lnSpc>
              <a:spcBef>
                <a:spcPts val="0"/>
              </a:spcBef>
            </a:pPr>
            <a:r>
              <a:rPr lang="ru-RU" dirty="0" smtClean="0">
                <a:latin typeface="Times New Roman" pitchFamily="18" charset="0"/>
                <a:cs typeface="Times New Roman" pitchFamily="18" charset="0"/>
              </a:rPr>
              <a:t>Экологический субботник – хорошая и добрая традиция нашей гимназии, его атмосфера всегда сближает детский коллектив, он становится более сплочённым.  В уборке территории любимой школы участвовали волонтеры МБОУ гимназии №4 . Вооружившись вениками, мешками для мусора, ребята дружно взялись наводить порядок на закреплённом участке. Всегда приятно увидеть результат собственного труда, где каждый внёс частицу своего тепла, чистая, ухоженная территория школы будет радовать глаз всех вокруг. </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r>
              <a:rPr lang="ru-RU" b="0" dirty="0" smtClean="0">
                <a:latin typeface="Times New Roman" pitchFamily="18" charset="0"/>
                <a:cs typeface="Times New Roman" pitchFamily="18" charset="0"/>
              </a:rPr>
              <a:t>Экологический субботник «Сделаем мир чище» </a:t>
            </a:r>
            <a:endParaRPr lang="ru-RU" dirty="0">
              <a:latin typeface="Times New Roman" pitchFamily="18" charset="0"/>
              <a:cs typeface="Times New Roman" pitchFamily="18" charset="0"/>
            </a:endParaRPr>
          </a:p>
        </p:txBody>
      </p:sp>
      <p:pic>
        <p:nvPicPr>
          <p:cNvPr id="7170" name="Picture 2" descr="C:\Users\mariy\OneDrive\Рабочий стол\ar_aE3-qYMk.jpg"/>
          <p:cNvPicPr>
            <a:picLocks noChangeAspect="1" noChangeArrowheads="1"/>
          </p:cNvPicPr>
          <p:nvPr/>
        </p:nvPicPr>
        <p:blipFill>
          <a:blip r:embed="rId2" cstate="print"/>
          <a:srcRect/>
          <a:stretch>
            <a:fillRect/>
          </a:stretch>
        </p:blipFill>
        <p:spPr bwMode="auto">
          <a:xfrm>
            <a:off x="381000" y="2133600"/>
            <a:ext cx="3962401" cy="2971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4114800" cy="4525963"/>
          </a:xfrm>
        </p:spPr>
        <p:txBody>
          <a:bodyPr>
            <a:normAutofit/>
          </a:bodyPr>
          <a:lstStyle/>
          <a:p>
            <a:r>
              <a:rPr lang="ru-RU" sz="2400" dirty="0" smtClean="0">
                <a:latin typeface="Times New Roman" pitchFamily="18" charset="0"/>
                <a:cs typeface="Times New Roman" pitchFamily="18" charset="0"/>
              </a:rPr>
              <a:t> Волонтеры помогли семье участников СВО</a:t>
            </a:r>
          </a:p>
          <a:p>
            <a:r>
              <a:rPr lang="ru-RU" sz="2400" dirty="0" smtClean="0">
                <a:latin typeface="Times New Roman" pitchFamily="18" charset="0"/>
                <a:cs typeface="Times New Roman" pitchFamily="18" charset="0"/>
              </a:rPr>
              <a:t>Волонтёры привели в порядок участок, накололи дрова, сложили их в поленницу.</a:t>
            </a:r>
          </a:p>
          <a:p>
            <a:endParaRPr lang="ru-RU" dirty="0"/>
          </a:p>
        </p:txBody>
      </p:sp>
      <p:sp>
        <p:nvSpPr>
          <p:cNvPr id="3" name="Заголовок 2"/>
          <p:cNvSpPr>
            <a:spLocks noGrp="1"/>
          </p:cNvSpPr>
          <p:nvPr>
            <p:ph type="title"/>
          </p:nvPr>
        </p:nvSpPr>
        <p:spPr/>
        <p:txBody>
          <a:bodyPr>
            <a:normAutofit fontScale="90000"/>
          </a:bodyPr>
          <a:lstStyle/>
          <a:p>
            <a:pPr algn="ctr"/>
            <a:r>
              <a:rPr lang="ru-RU" b="0" dirty="0" smtClean="0">
                <a:latin typeface="Times New Roman" pitchFamily="18" charset="0"/>
                <a:cs typeface="Times New Roman" pitchFamily="18" charset="0"/>
              </a:rPr>
              <a:t>«Трудовой десант. Операция «Дрова»»</a:t>
            </a:r>
            <a:endParaRPr lang="ru-RU" dirty="0">
              <a:latin typeface="Times New Roman" pitchFamily="18" charset="0"/>
              <a:cs typeface="Times New Roman" pitchFamily="18" charset="0"/>
            </a:endParaRPr>
          </a:p>
        </p:txBody>
      </p:sp>
      <p:pic>
        <p:nvPicPr>
          <p:cNvPr id="8195" name="Picture 3" descr="C:\Users\mariy\OneDrive\Рабочий стол\cWt6Vc5K_ac.jpg"/>
          <p:cNvPicPr>
            <a:picLocks noChangeAspect="1" noChangeArrowheads="1"/>
          </p:cNvPicPr>
          <p:nvPr/>
        </p:nvPicPr>
        <p:blipFill>
          <a:blip r:embed="rId2" cstate="print"/>
          <a:srcRect/>
          <a:stretch>
            <a:fillRect/>
          </a:stretch>
        </p:blipFill>
        <p:spPr bwMode="auto">
          <a:xfrm>
            <a:off x="4800600" y="2590800"/>
            <a:ext cx="4170363" cy="3127772"/>
          </a:xfrm>
          <a:prstGeom prst="rect">
            <a:avLst/>
          </a:prstGeom>
          <a:noFill/>
        </p:spPr>
      </p:pic>
      <p:pic>
        <p:nvPicPr>
          <p:cNvPr id="8196" name="Picture 4" descr="C:\Users\mariy\OneDrive\Рабочий стол\ewNQ1NA0kEI.jpg"/>
          <p:cNvPicPr>
            <a:picLocks noChangeAspect="1" noChangeArrowheads="1"/>
          </p:cNvPicPr>
          <p:nvPr/>
        </p:nvPicPr>
        <p:blipFill>
          <a:blip r:embed="rId3" cstate="print"/>
          <a:srcRect/>
          <a:stretch>
            <a:fillRect/>
          </a:stretch>
        </p:blipFill>
        <p:spPr bwMode="auto">
          <a:xfrm>
            <a:off x="457200" y="4038600"/>
            <a:ext cx="1797448" cy="2396597"/>
          </a:xfrm>
          <a:prstGeom prst="rect">
            <a:avLst/>
          </a:prstGeom>
          <a:noFill/>
        </p:spPr>
      </p:pic>
      <p:pic>
        <p:nvPicPr>
          <p:cNvPr id="8197" name="Picture 5" descr="C:\Users\mariy\OneDrive\Рабочий стол\9ircnSEDKso.jpg"/>
          <p:cNvPicPr>
            <a:picLocks noChangeAspect="1" noChangeArrowheads="1"/>
          </p:cNvPicPr>
          <p:nvPr/>
        </p:nvPicPr>
        <p:blipFill>
          <a:blip r:embed="rId4" cstate="print"/>
          <a:srcRect/>
          <a:stretch>
            <a:fillRect/>
          </a:stretch>
        </p:blipFill>
        <p:spPr bwMode="auto">
          <a:xfrm>
            <a:off x="2667000" y="4038600"/>
            <a:ext cx="1828800" cy="24384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724400" y="1905000"/>
            <a:ext cx="4038600" cy="4343400"/>
          </a:xfrm>
        </p:spPr>
        <p:txBody>
          <a:bodyPr>
            <a:normAutofit fontScale="70000" lnSpcReduction="20000"/>
          </a:bodyPr>
          <a:lstStyle/>
          <a:p>
            <a:pPr marL="0" indent="256032">
              <a:lnSpc>
                <a:spcPct val="120000"/>
              </a:lnSpc>
              <a:spcBef>
                <a:spcPts val="0"/>
              </a:spcBef>
            </a:pPr>
            <a:r>
              <a:rPr lang="ru-RU" dirty="0" smtClean="0">
                <a:latin typeface="Times New Roman" pitchFamily="18" charset="0"/>
                <a:cs typeface="Times New Roman" pitchFamily="18" charset="0"/>
              </a:rPr>
              <a:t>Цели и задачи акции: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Формирование у детей бережного отношения к книге;</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Обучение практическим навыкам по ремонту книг;</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Обучение работе в команде.</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Волонтеры отряда «</a:t>
            </a:r>
            <a:r>
              <a:rPr lang="ru-RU" dirty="0" err="1" smtClean="0">
                <a:latin typeface="Times New Roman" pitchFamily="18" charset="0"/>
                <a:cs typeface="Times New Roman" pitchFamily="18" charset="0"/>
              </a:rPr>
              <a:t>ПроДобро</a:t>
            </a:r>
            <a:r>
              <a:rPr lang="ru-RU" dirty="0" smtClean="0">
                <a:latin typeface="Times New Roman" pitchFamily="18" charset="0"/>
                <a:cs typeface="Times New Roman" pitchFamily="18" charset="0"/>
              </a:rPr>
              <a:t>» МБОУ гимназии №4 приводят в порядок учебники, подклеивают страницы, форзацы, стирают надписи простым карандашом, помогают оформлять и раскладывать по полкам новые книги и учебники</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ru-RU" b="0" dirty="0" smtClean="0">
                <a:latin typeface="Times New Roman" pitchFamily="18" charset="0"/>
                <a:cs typeface="Times New Roman" pitchFamily="18" charset="0"/>
              </a:rPr>
              <a:t>Акция «Помоги книге» </a:t>
            </a:r>
            <a:endParaRPr lang="ru-RU" dirty="0">
              <a:latin typeface="Times New Roman" pitchFamily="18" charset="0"/>
              <a:cs typeface="Times New Roman" pitchFamily="18" charset="0"/>
            </a:endParaRPr>
          </a:p>
        </p:txBody>
      </p:sp>
      <p:pic>
        <p:nvPicPr>
          <p:cNvPr id="10242" name="Picture 2" descr="C:\Users\mariy\OneDrive\Рабочий стол\oz_vQmn8iaE.jpg"/>
          <p:cNvPicPr>
            <a:picLocks noChangeAspect="1" noChangeArrowheads="1"/>
          </p:cNvPicPr>
          <p:nvPr/>
        </p:nvPicPr>
        <p:blipFill>
          <a:blip r:embed="rId2" cstate="print"/>
          <a:srcRect/>
          <a:stretch>
            <a:fillRect/>
          </a:stretch>
        </p:blipFill>
        <p:spPr bwMode="auto">
          <a:xfrm>
            <a:off x="2057400" y="3657600"/>
            <a:ext cx="2231231" cy="2974974"/>
          </a:xfrm>
          <a:prstGeom prst="rect">
            <a:avLst/>
          </a:prstGeom>
          <a:noFill/>
        </p:spPr>
      </p:pic>
      <p:pic>
        <p:nvPicPr>
          <p:cNvPr id="10243" name="Picture 3" descr="C:\Users\mariy\OneDrive\Рабочий стол\7hMOYXAbNBY.jpg"/>
          <p:cNvPicPr>
            <a:picLocks noChangeAspect="1" noChangeArrowheads="1"/>
          </p:cNvPicPr>
          <p:nvPr/>
        </p:nvPicPr>
        <p:blipFill>
          <a:blip r:embed="rId3" cstate="print"/>
          <a:srcRect/>
          <a:stretch>
            <a:fillRect/>
          </a:stretch>
        </p:blipFill>
        <p:spPr bwMode="auto">
          <a:xfrm>
            <a:off x="304800" y="1371600"/>
            <a:ext cx="2133600" cy="2844800"/>
          </a:xfrm>
          <a:prstGeom prst="rect">
            <a:avLst/>
          </a:prstGeom>
          <a:noFill/>
        </p:spPr>
      </p:pic>
      <p:pic>
        <p:nvPicPr>
          <p:cNvPr id="10244" name="Picture 4" descr="C:\Users\mariy\OneDrive\Рабочий стол\aY3GUgNrxrw.jpg"/>
          <p:cNvPicPr>
            <a:picLocks noChangeAspect="1" noChangeArrowheads="1"/>
          </p:cNvPicPr>
          <p:nvPr/>
        </p:nvPicPr>
        <p:blipFill>
          <a:blip r:embed="rId4" cstate="print"/>
          <a:srcRect/>
          <a:stretch>
            <a:fillRect/>
          </a:stretch>
        </p:blipFill>
        <p:spPr bwMode="auto">
          <a:xfrm>
            <a:off x="6781800" y="152400"/>
            <a:ext cx="2133600" cy="16002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42</TotalTime>
  <Words>181</Words>
  <PresentationFormat>Экран (4:3)</PresentationFormat>
  <Paragraphs>54</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Открытая</vt:lpstr>
      <vt:lpstr>Волонтерский отряд «ПроДобро»</vt:lpstr>
      <vt:lpstr>Направления нашей деятельность охватывают все сферы жизни:</vt:lpstr>
      <vt:lpstr>«Самые – самые или даешь рекорд»</vt:lpstr>
      <vt:lpstr>Акция «Чистый берег»</vt:lpstr>
      <vt:lpstr>Если есть на свете рай — это Краснодарский край  </vt:lpstr>
      <vt:lpstr>Всероссийский экологический субботник «Зелёная Россия»</vt:lpstr>
      <vt:lpstr>Экологический субботник «Сделаем мир чище» </vt:lpstr>
      <vt:lpstr>«Трудовой десант. Операция «Дрова»»</vt:lpstr>
      <vt:lpstr>Акция «Помоги книге»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Волонтерский отряд «ПроДобро»</dc:title>
  <dc:creator>Мария Падунова</dc:creator>
  <cp:lastModifiedBy>Мария Падунова</cp:lastModifiedBy>
  <cp:revision>7</cp:revision>
  <dcterms:created xsi:type="dcterms:W3CDTF">2023-10-01T13:17:46Z</dcterms:created>
  <dcterms:modified xsi:type="dcterms:W3CDTF">2023-10-01T14:06:45Z</dcterms:modified>
</cp:coreProperties>
</file>