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0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2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48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8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90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3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8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9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4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8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2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4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2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072D-480B-4750-8BE5-E3B98775C697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15DE78-8A87-49FB-81FB-0B2D111A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6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198881351_845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98881351_1094" TargetMode="External"/><Relationship Id="rId2" Type="http://schemas.openxmlformats.org/officeDocument/2006/relationships/hyperlink" Target="https://vk.com/wall-198881351_85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vk.com/cvoiludimoisyno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198881351_86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post=-198881351_959&amp;el=snippet&amp;to=https%3A%2F%2Fdobro.press%2Fblogi%2Fodeyalo-ot-mamy&amp;utf=1" TargetMode="External"/><Relationship Id="rId7" Type="http://schemas.openxmlformats.org/officeDocument/2006/relationships/hyperlink" Target="https://vk.com/wall-198881351_980" TargetMode="External"/><Relationship Id="rId2" Type="http://schemas.openxmlformats.org/officeDocument/2006/relationships/hyperlink" Target="https://vk.com/wall-198881351_87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wall-198881351_915" TargetMode="External"/><Relationship Id="rId5" Type="http://schemas.openxmlformats.org/officeDocument/2006/relationships/hyperlink" Target="https://vk.com/wall-198881351_922" TargetMode="External"/><Relationship Id="rId4" Type="http://schemas.openxmlformats.org/officeDocument/2006/relationships/hyperlink" Target="https://vk.com/wall-198881351_8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582714543_456239508" TargetMode="External"/><Relationship Id="rId2" Type="http://schemas.openxmlformats.org/officeDocument/2006/relationships/hyperlink" Target="https://vk.com/wall582714543_201139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ДоброЦентр</a:t>
            </a:r>
            <a:r>
              <a:rPr lang="ru-RU" dirty="0" smtClean="0"/>
              <a:t>-это 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МБУ ДО ЦТЮ «Полет»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6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774" y="678180"/>
            <a:ext cx="8992446" cy="5448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Активисты (дети и родители)  образцового детского хореографического коллектива «Радуга», под руководством </a:t>
            </a:r>
            <a:r>
              <a:rPr lang="ru-RU" dirty="0" err="1" smtClean="0"/>
              <a:t>Басмановой</a:t>
            </a:r>
            <a:r>
              <a:rPr lang="ru-RU" dirty="0" smtClean="0"/>
              <a:t> Эльвиры </a:t>
            </a:r>
            <a:r>
              <a:rPr lang="ru-RU" dirty="0" err="1" smtClean="0"/>
              <a:t>Каусяровны</a:t>
            </a:r>
            <a:r>
              <a:rPr lang="ru-RU" dirty="0" smtClean="0"/>
              <a:t> привлекают новых социальных партнеров, новых людей к </a:t>
            </a:r>
            <a:r>
              <a:rPr lang="ru-RU" dirty="0" err="1" smtClean="0"/>
              <a:t>волонтерству</a:t>
            </a:r>
            <a:r>
              <a:rPr lang="ru-RU" dirty="0" smtClean="0"/>
              <a:t>, сами становятся волонтерами. 2023 год стал ключевым, новой ступенью в развитии.</a:t>
            </a:r>
            <a:br>
              <a:rPr lang="ru-RU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vk.com/wall-198881351_845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32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5260"/>
            <a:ext cx="7040880" cy="61112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базе Центра создан женский клуб «</a:t>
            </a:r>
            <a:r>
              <a:rPr lang="ru-RU" sz="3200" dirty="0" err="1" smtClean="0"/>
              <a:t>Здоровейка</a:t>
            </a:r>
            <a:r>
              <a:rPr lang="ru-RU" sz="3200" dirty="0" smtClean="0"/>
              <a:t>» Женщины-волонтеры, семей СВО учатся ухаживать за собой, правильному питанию, техникам анти стресс, танцуют и шьют  сценические народные костюмы себе и детям, демонстрируют их.</a:t>
            </a:r>
            <a:br>
              <a:rPr lang="ru-RU" sz="3200" dirty="0" smtClean="0"/>
            </a:b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vk.com/wall-198881351_857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vk.com/wall-198881351_1094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создана группа: </a:t>
            </a:r>
            <a:r>
              <a:rPr lang="ru-RU" sz="3200" dirty="0" err="1" smtClean="0"/>
              <a:t>СВОиЛюди</a:t>
            </a:r>
            <a:r>
              <a:rPr lang="ru-RU" sz="3200" dirty="0" smtClean="0"/>
              <a:t> </a:t>
            </a:r>
            <a:r>
              <a:rPr lang="en-US" sz="3200" dirty="0" smtClean="0">
                <a:hlinkClick r:id="rId4"/>
              </a:rPr>
              <a:t>https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vk.com/cvoiludimoisynok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937" y="1082040"/>
            <a:ext cx="4413703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76900"/>
          </a:xfrm>
        </p:spPr>
        <p:txBody>
          <a:bodyPr>
            <a:normAutofit/>
          </a:bodyPr>
          <a:lstStyle/>
          <a:p>
            <a:r>
              <a:rPr lang="ru-RU" dirty="0" smtClean="0"/>
              <a:t>Дети из образовательных организаций округа помогают в изготовлении маскировочных сетей, кто-то отвозит гуманитарную помощь логисту. </a:t>
            </a:r>
            <a:br>
              <a:rPr lang="ru-RU" dirty="0" smtClean="0"/>
            </a:br>
            <a:r>
              <a:rPr lang="ru-RU" dirty="0" smtClean="0"/>
              <a:t>Сейчас мы объединили усилия с волонтерами соседних городов: Очер, Верещагино, Пермь </a:t>
            </a:r>
            <a:br>
              <a:rPr lang="ru-RU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vk.com/wall-198881351_860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78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297180"/>
            <a:ext cx="9646920" cy="2926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Стараемся </a:t>
            </a:r>
            <a:r>
              <a:rPr lang="ru-RU" sz="2400" dirty="0" err="1" smtClean="0"/>
              <a:t>мониторить</a:t>
            </a:r>
            <a:r>
              <a:rPr lang="ru-RU" sz="2400" dirty="0" smtClean="0"/>
              <a:t> запросы, интересу целевой аудитории</a:t>
            </a:r>
            <a:br>
              <a:rPr lang="ru-RU" sz="2400" dirty="0" smtClean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vk.com/wall-198881351_877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писать о наших волонтерах </a:t>
            </a:r>
            <a:br>
              <a:rPr lang="ru-RU" sz="2400" dirty="0" smtClean="0"/>
            </a:br>
            <a:r>
              <a:rPr lang="en-US" sz="2400" dirty="0">
                <a:hlinkClick r:id="rId3"/>
              </a:rPr>
              <a:t>https://vk.com/away.php?post=-</a:t>
            </a:r>
            <a:r>
              <a:rPr lang="en-US" sz="2400" dirty="0" smtClean="0">
                <a:hlinkClick r:id="rId3"/>
              </a:rPr>
              <a:t>198881351_959&amp;el=snippet&amp;to=https%3A%2F%2Fdobro.press%2Fblogi%2Fodeyalo-ot-mamy&amp;utf=1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vk.com/wall-198881351_842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>https://vk.com/wall-198881351_697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приглашать в свою команду и  совершать вместе Добрые дела:</a:t>
            </a:r>
            <a:br>
              <a:rPr lang="ru-RU" sz="2400" dirty="0" smtClean="0"/>
            </a:b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vk.com/wall-198881351_922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рассказываем о конкурсах и своих победах и победах других волонтеров:</a:t>
            </a:r>
            <a:br>
              <a:rPr lang="ru-RU" sz="2400" dirty="0" smtClean="0"/>
            </a:b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vk.com/wall-198881351_915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vk.com/wall-198881351_980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763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73980"/>
          </a:xfrm>
        </p:spPr>
        <p:txBody>
          <a:bodyPr>
            <a:normAutofit/>
          </a:bodyPr>
          <a:lstStyle/>
          <a:p>
            <a:r>
              <a:rPr lang="ru-RU" dirty="0" smtClean="0"/>
              <a:t>Но главное, что нас замечают ,</a:t>
            </a:r>
            <a:br>
              <a:rPr lang="ru-RU" dirty="0" smtClean="0"/>
            </a:br>
            <a:r>
              <a:rPr lang="ru-RU" dirty="0" smtClean="0"/>
              <a:t>приезжают в гости,</a:t>
            </a:r>
            <a:br>
              <a:rPr lang="ru-RU" dirty="0" smtClean="0"/>
            </a:br>
            <a:r>
              <a:rPr lang="ru-RU" dirty="0" smtClean="0"/>
              <a:t>помогают…</a:t>
            </a:r>
            <a:br>
              <a:rPr lang="ru-RU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vk.com/wall582714543_201139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vk.com/video582714543_456239508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0349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119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ДоброЦентр-это мы</vt:lpstr>
      <vt:lpstr>Активисты (дети и родители)  образцового детского хореографического коллектива «Радуга», под руководством Басмановой Эльвиры Каусяровны привлекают новых социальных партнеров, новых людей к волонтерству, сами становятся волонтерами. 2023 год стал ключевым, новой ступенью в развитии. https://vk.com/wall-198881351_845 </vt:lpstr>
      <vt:lpstr>На базе Центра создан женский клуб «Здоровейка» Женщины-волонтеры, семей СВО учатся ухаживать за собой, правильному питанию, техникам анти стресс, танцуют и шьют  сценические народные костюмы себе и детям, демонстрируют их. https://vk.com/wall-198881351_857 https://vk.com/wall-198881351_1094 создана группа: СВОиЛюди https://vk.com/cvoiludimoisynok   </vt:lpstr>
      <vt:lpstr>Дети из образовательных организаций округа помогают в изготовлении маскировочных сетей, кто-то отвозит гуманитарную помощь логисту.  Сейчас мы объединили усилия с волонтерами соседних городов: Очер, Верещагино, Пермь  https://vk.com/wall-198881351_860 </vt:lpstr>
      <vt:lpstr>Стараемся мониторить запросы, интересу целевой аудитории https://vk.com/wall-198881351_877    и писать о наших волонтерах  https://vk.com/away.php?post=-198881351_959&amp;el=snippet&amp;to=https%3A%2F%2Fdobro.press%2Fblogi%2Fodeyalo-ot-mamy&amp;utf=1 https://vk.com/wall-198881351_842 https://vk.com/wall-198881351_697  приглашать в свою команду и  совершать вместе Добрые дела: https://vk.com/wall-198881351_922  рассказываем о конкурсах и своих победах и победах других волонтеров: https://vk.com/wall-198881351_915  https://vk.com/wall-198881351_980 </vt:lpstr>
      <vt:lpstr>Но главное, что нас замечают , приезжают в гости, помогают… https://vk.com/wall582714543_201139 https://vk.com/video582714543_456239508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ДоброЦентр-это мы</dc:title>
  <dc:creator>Админ</dc:creator>
  <cp:lastModifiedBy>Админ</cp:lastModifiedBy>
  <cp:revision>5</cp:revision>
  <dcterms:created xsi:type="dcterms:W3CDTF">2024-02-04T14:51:27Z</dcterms:created>
  <dcterms:modified xsi:type="dcterms:W3CDTF">2024-02-04T15:37:11Z</dcterms:modified>
</cp:coreProperties>
</file>