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7BC0-D192-4857-963D-D9A3BDD6B9D7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113AC37-3FFE-4078-B527-4D6E6B381DD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3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7BC0-D192-4857-963D-D9A3BDD6B9D7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C37-3FFE-4078-B527-4D6E6B381DDD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91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7BC0-D192-4857-963D-D9A3BDD6B9D7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C37-3FFE-4078-B527-4D6E6B381DD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21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7BC0-D192-4857-963D-D9A3BDD6B9D7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C37-3FFE-4078-B527-4D6E6B381DDD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98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7BC0-D192-4857-963D-D9A3BDD6B9D7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C37-3FFE-4078-B527-4D6E6B381DD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7BC0-D192-4857-963D-D9A3BDD6B9D7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C37-3FFE-4078-B527-4D6E6B381DDD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68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7BC0-D192-4857-963D-D9A3BDD6B9D7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C37-3FFE-4078-B527-4D6E6B381DDD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15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7BC0-D192-4857-963D-D9A3BDD6B9D7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C37-3FFE-4078-B527-4D6E6B381DDD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33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7BC0-D192-4857-963D-D9A3BDD6B9D7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C37-3FFE-4078-B527-4D6E6B381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8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7BC0-D192-4857-963D-D9A3BDD6B9D7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C37-3FFE-4078-B527-4D6E6B381DDD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09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8007BC0-D192-4857-963D-D9A3BDD6B9D7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C37-3FFE-4078-B527-4D6E6B381DDD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72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07BC0-D192-4857-963D-D9A3BDD6B9D7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113AC37-3FFE-4078-B527-4D6E6B381DD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79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54927" y="815361"/>
            <a:ext cx="8637073" cy="2541431"/>
          </a:xfrm>
        </p:spPr>
        <p:txBody>
          <a:bodyPr/>
          <a:lstStyle/>
          <a:p>
            <a:r>
              <a:rPr lang="ru-RU" dirty="0" err="1" smtClean="0"/>
              <a:t>СпортВМЕСТЕ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ПРОЕКТ </a:t>
            </a:r>
            <a:r>
              <a:rPr lang="ru-RU" dirty="0" err="1" smtClean="0"/>
              <a:t>ооО</a:t>
            </a:r>
            <a:r>
              <a:rPr lang="ru-RU" dirty="0" smtClean="0"/>
              <a:t> «АЛЬЯНС А ЭНД СОФ», РЕАЛИЗУЕМЫЙ НА ТЕРРИТОРИИ САРАТОВСКОЙ ОБЛАСТИ ДЛЯ ДЕТЕЙ С ОВЗ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879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ООО "Альянс А энд Соф" организовывает мероприятия по проведению развивающих занятий для детей - инвалидов и детей с ОВЗ. в </a:t>
            </a:r>
            <a:r>
              <a:rPr lang="ru-RU" dirty="0" err="1"/>
              <a:t>г.Саратов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Изучив </a:t>
            </a:r>
            <a:r>
              <a:rPr lang="ru-RU" dirty="0"/>
              <a:t>это направление оказалось, что в </a:t>
            </a:r>
            <a:r>
              <a:rPr lang="ru-RU" dirty="0" err="1"/>
              <a:t>г.Саратов</a:t>
            </a:r>
            <a:r>
              <a:rPr lang="ru-RU" dirty="0"/>
              <a:t> существует проблема недостаточного физического развития детей - инвалидов и детей с ОВЗ в возрасте от 3 до 18 лет, невозможности занятия </a:t>
            </a:r>
            <a:r>
              <a:rPr lang="ru-RU" dirty="0" smtClean="0"/>
              <a:t>на неспециализированных площадках и развития культуры спорта.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36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возникновения данной проблемы: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Отсутствие места проведения физических корректирующих занятий доступного для лиц с ограниченными возможностями.</a:t>
            </a:r>
          </a:p>
          <a:p>
            <a:pPr marL="0" indent="0">
              <a:buNone/>
            </a:pPr>
            <a:r>
              <a:rPr lang="ru-RU" dirty="0"/>
              <a:t>2. Отсутствие оборудования, необходимого для проведения занятий. Ни один центр в Саратовской области не обладает интерактивным оборудованием для физического коррекционного развития. Специалисты работающие с детьми - инвалидами и детьми с ОВЗ не имеют возможности работы с новыми разработками интерактивного оборудования (нет оборудования, не обучены на нем работать). </a:t>
            </a:r>
          </a:p>
          <a:p>
            <a:pPr marL="0" indent="0">
              <a:buNone/>
            </a:pPr>
            <a:r>
              <a:rPr lang="ru-RU" dirty="0"/>
              <a:t>3. Родители детей - инвалидов не могут самостоятельно решить проблемы организации физических коррекционных занятий (высокая стоимость оборудования, нет специальных навыков проведения занятий).</a:t>
            </a:r>
          </a:p>
          <a:p>
            <a:pPr marL="0" indent="0">
              <a:buNone/>
            </a:pPr>
            <a:r>
              <a:rPr lang="ru-RU" dirty="0"/>
              <a:t>Таким образом статистика показывает устойчивый рост количества детей - инвалидов и детей с ОВЗ на территории </a:t>
            </a:r>
            <a:r>
              <a:rPr lang="ru-RU" dirty="0" err="1"/>
              <a:t>г.Саратов</a:t>
            </a:r>
            <a:r>
              <a:rPr lang="ru-RU" dirty="0"/>
              <a:t>, что говорит об актуальности проекта для данной территории. Так же детей не берут в обычные секции, так как нет справок подтверждающих группу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402938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Создание условий для физического развития детей - инвалидов и детей с ОВЗ в возрасте от3 до 18 лет в г. Саратов</a:t>
            </a:r>
          </a:p>
        </p:txBody>
      </p:sp>
    </p:spTree>
    <p:extLst>
      <p:ext uri="{BB962C8B-B14F-4D97-AF65-F5344CB8AC3E}">
        <p14:creationId xmlns:p14="http://schemas.microsoft.com/office/powerpoint/2010/main" val="2930181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Охват регионов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Саратовская область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024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198913"/>
            <a:ext cx="9603275" cy="1049235"/>
          </a:xfrm>
        </p:spPr>
        <p:txBody>
          <a:bodyPr/>
          <a:lstStyle/>
          <a:p>
            <a:r>
              <a:rPr lang="ru-RU" dirty="0" smtClean="0"/>
              <a:t>Фото участников проекта «</a:t>
            </a:r>
            <a:r>
              <a:rPr lang="ru-RU" dirty="0" err="1" smtClean="0"/>
              <a:t>спортвместе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651" y="1248148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22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314325"/>
            <a:ext cx="1011555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80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895350"/>
            <a:ext cx="7620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6662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27</TotalTime>
  <Words>188</Words>
  <Application>Microsoft Office PowerPoint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Gallery</vt:lpstr>
      <vt:lpstr>СпортВМЕСТЕ</vt:lpstr>
      <vt:lpstr>Презентация PowerPoint</vt:lpstr>
      <vt:lpstr>Причины возникновения данной проблемы: </vt:lpstr>
      <vt:lpstr>Цель</vt:lpstr>
      <vt:lpstr>Охват регионов</vt:lpstr>
      <vt:lpstr>Фото участников проекта «спортвместе»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2021-06-21T16:43:00Z</dcterms:created>
  <dcterms:modified xsi:type="dcterms:W3CDTF">2021-06-22T08:21:39Z</dcterms:modified>
</cp:coreProperties>
</file>