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90" d="100"/>
          <a:sy n="90" d="100"/>
        </p:scale>
        <p:origin x="87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016717-68CF-7796-1993-605C0DBDC6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CE4D41-48F6-6E3F-A84E-F002195CE5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2C308D-5C54-A9F2-121B-9FA1F02FF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13C-68DB-444B-A6B0-BD9221F2C28B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A035DF-CBB0-B279-1C91-9BDBCA406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AB13C5-18A8-C28C-4C95-D7DF11916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4EB3D-F96A-4D7A-958E-7453A987E6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365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89C914-C6ED-7049-433C-F4AC3616F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3376EE-04AD-E33E-B3FC-EE32ECC42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76C3FB-9AEF-826E-4A13-8568D5308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13C-68DB-444B-A6B0-BD9221F2C28B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272DB3-624E-C7B2-E56B-0044738A3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C3F29B-C689-4140-F089-288624F77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4EB3D-F96A-4D7A-958E-7453A987E6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297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3D5DD8-1551-4956-DD20-FF1004F61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BEE6C9-EB0D-ECA7-DD99-D0097BB84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D76A73-2AFA-15D6-57C1-579B9AA7D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13C-68DB-444B-A6B0-BD9221F2C28B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5F0856-660E-E9FF-8148-A9E037B67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6C7B0A-F07D-D46A-72D7-6B858B350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4EB3D-F96A-4D7A-958E-7453A987E6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140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DB888C-29E3-D07E-0799-6EF0D6A04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AA3BA1-09C1-423F-DFDD-A689848944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94E445A-5C7D-AE72-15A2-8A5C20B809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AEABD68-B2B4-0DD7-5CB4-D7FF1E402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13C-68DB-444B-A6B0-BD9221F2C28B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03055F-EF4A-FF52-352D-472749204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A51C28-6E10-1220-78DA-8E34D74F2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4EB3D-F96A-4D7A-958E-7453A987E6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759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A39C82-1B4E-7643-A3CD-AB76F2402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63E429-E9EA-15AF-0484-D24C65F1E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C06969A-C9E6-CF98-0514-4A73C8D0A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83B5A82-EE6F-9EE0-3A22-BC47410625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91FBD36-596F-D3E4-6902-A3372CB5C9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600F43D-07C1-2573-A0CA-DD16EAE09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13C-68DB-444B-A6B0-BD9221F2C28B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E5A062E-9E91-9E89-B7A9-1CE66FCF7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7E4C322-0D28-AA1D-0800-D6B990B1D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4EB3D-F96A-4D7A-958E-7453A987E6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80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FD129B-4F88-8355-13D9-653449F56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0FC4417-8DC1-98D6-2D7E-3EEDDCB60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13C-68DB-444B-A6B0-BD9221F2C28B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A791061-2CA4-4CAB-081F-A53EEFABD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5012824-108E-E1A0-DB92-85163C460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4EB3D-F96A-4D7A-958E-7453A987E6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307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64570F4-FFD5-15E6-5C95-458C9CD1D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13C-68DB-444B-A6B0-BD9221F2C28B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D41F3DE-F00A-8602-3467-6106E6390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E06D11C-D00D-47F3-03AA-B356C69DA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4EB3D-F96A-4D7A-958E-7453A987E6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538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30657E-8823-D91A-EA3C-6257C7685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1DABB8-89D2-D4B4-123E-FE8D85161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05E8947-635D-6E8B-FD54-D126013D4B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0419853-8DBF-75C2-69B5-9B3438366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13C-68DB-444B-A6B0-BD9221F2C28B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77D611-F4C9-5453-D9D9-0E52CB051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D0C23AE-D5C0-8453-5149-5492E95FD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4EB3D-F96A-4D7A-958E-7453A987E6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825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A51DDA-AC36-EB0E-510D-5A2670AB9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7B0D9DB-EC6A-8733-1F6F-2DD17BA137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CEC2BA1-1788-2A6A-1180-70D51FFCC4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F9B47A-E015-295D-D79B-13066C632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13C-68DB-444B-A6B0-BD9221F2C28B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73E446-C018-378C-D0B0-8559BC53C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C98AA74-A891-B361-5373-DD488EE32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4EB3D-F96A-4D7A-958E-7453A987E6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777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EC9D5B-98CC-3378-F8E6-28AFC4FE1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9375384-83FC-CFF4-1566-BE4058C0FB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819873-A268-B7F1-6FEE-D5AB16EDE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13C-68DB-444B-A6B0-BD9221F2C28B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E0499A-3DF9-86B2-4463-5B26DD359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A15148-9A78-CC70-7ADD-4E5F25F37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4EB3D-F96A-4D7A-958E-7453A987E6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046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1C6752-F388-1B5F-70B2-04BD2DE0BA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D5A68E7-332C-3296-F1FF-47ED5B5A7A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ED264B-2DC8-FB24-5982-7F248C5D3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13C-68DB-444B-A6B0-BD9221F2C28B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AAAD1F-096F-95E8-E667-A3594976C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BD2B04-2EF0-85C8-7E39-DC3723220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4EB3D-F96A-4D7A-958E-7453A987E6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448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FA9F0E-FA5F-77A7-C677-2D0FD417E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EB2901E-79E2-8075-88A0-E162A6D7D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F77239-7C06-0406-DC97-06E3AA227A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69D13C-68DB-444B-A6B0-BD9221F2C28B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02560B-B747-BCF4-9CF5-9F175F25B3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950817-6280-92CD-A51D-33F05EB0F3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C4EB3D-F96A-4D7A-958E-7453A987E6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98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текст, снимок экрана, графический дизайн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36F4616-D3F8-4D45-2AD4-EEAB89C8A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106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текст, снимок экрана, дизайн">
            <a:extLst>
              <a:ext uri="{FF2B5EF4-FFF2-40B4-BE49-F238E27FC236}">
                <a16:creationId xmlns:a16="http://schemas.microsoft.com/office/drawing/2014/main" id="{FB471108-4242-1DB5-B731-E2C8AE7C0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93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мебель, стол, стул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6ABEBF2-2448-0703-4053-BAE1B58028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52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одежда, стул, мебель, ст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20FDC52-E05A-5982-3887-1A5A9D6FA2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257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одежда, Человеческое лицо, мебе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4B828FF-40C6-F253-7350-8089397F58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795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рукописный текст, письм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A74F8B3-00AD-44F3-79FD-042CC7CF2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195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диаграмма, Шрифт, круг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188C05A-F060-F565-C7C9-59E5A1E76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602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круг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B2D7D2F-AB5B-FF95-A3D9-E3C8120BD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46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Шрифт, письмо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F1E1477-2EAF-F99C-0E50-B537CC54ED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069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одежда, Человеческое лицо, женщи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D42F2EF-FD14-5C7A-419F-14539D82AA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2052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??????? ?????????</dc:creator>
  <cp:lastModifiedBy>??????? ?????????</cp:lastModifiedBy>
  <cp:revision>1</cp:revision>
  <dcterms:created xsi:type="dcterms:W3CDTF">2025-11-20T08:38:45Z</dcterms:created>
  <dcterms:modified xsi:type="dcterms:W3CDTF">2025-11-20T12:29:49Z</dcterms:modified>
</cp:coreProperties>
</file>