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5" r:id="rId8"/>
    <p:sldId id="261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4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18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1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25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47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6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5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12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12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8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6E397-C506-44FC-8D1A-24261258018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0C7689-F469-4AA3-98BF-952EF0328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3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aduga-omsk.ru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7367" r="-1"/>
          <a:stretch/>
        </p:blipFill>
        <p:spPr>
          <a:xfrm>
            <a:off x="1507067" y="469029"/>
            <a:ext cx="1985319" cy="25668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568" y="2849374"/>
            <a:ext cx="9150435" cy="1646302"/>
          </a:xfrm>
        </p:spPr>
        <p:txBody>
          <a:bodyPr/>
          <a:lstStyle/>
          <a:p>
            <a:r>
              <a:rPr lang="ru-RU" dirty="0"/>
              <a:t>Проект</a:t>
            </a:r>
            <a:br>
              <a:rPr lang="ru-RU" dirty="0"/>
            </a:br>
            <a:r>
              <a:rPr lang="ru-RU" dirty="0"/>
              <a:t>«Тревожная кнопка 101»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495676"/>
            <a:ext cx="7766936" cy="109689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Россия, город Омск</a:t>
            </a:r>
          </a:p>
        </p:txBody>
      </p:sp>
    </p:spTree>
    <p:extLst>
      <p:ext uri="{BB962C8B-B14F-4D97-AF65-F5344CB8AC3E}">
        <p14:creationId xmlns:p14="http://schemas.microsoft.com/office/powerpoint/2010/main" val="15934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69557"/>
            <a:ext cx="8596668" cy="1103870"/>
          </a:xfrm>
        </p:spPr>
        <p:txBody>
          <a:bodyPr/>
          <a:lstStyle/>
          <a:p>
            <a:r>
              <a:rPr lang="ru-RU" dirty="0"/>
              <a:t>Ожидаемые результаты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092" y="1240978"/>
            <a:ext cx="5443380" cy="480038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Повышение у детей и их родителей уровня знаний о пожарной безопасности. </a:t>
            </a:r>
          </a:p>
          <a:p>
            <a:r>
              <a:rPr lang="ru-RU" sz="2400" dirty="0">
                <a:solidFill>
                  <a:schemeClr val="tx1"/>
                </a:solidFill>
              </a:rPr>
              <a:t>Содействие к формированию у </a:t>
            </a:r>
            <a:r>
              <a:rPr lang="ru-RU" sz="2400" dirty="0" err="1">
                <a:solidFill>
                  <a:schemeClr val="tx1"/>
                </a:solidFill>
              </a:rPr>
              <a:t>благополучателей</a:t>
            </a:r>
            <a:r>
              <a:rPr lang="ru-RU" sz="2400" dirty="0">
                <a:solidFill>
                  <a:schemeClr val="tx1"/>
                </a:solidFill>
              </a:rPr>
              <a:t>  устойчивых навыков самосохранения и верных поведенческих основ в экстремальных ситуациях.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Увеличение количества участников проекта, в том числе обучающихся образовательных организаций и серебряных волонтеров.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97" y="1286278"/>
            <a:ext cx="6006220" cy="4690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58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425109" cy="826058"/>
          </a:xfrm>
        </p:spPr>
        <p:txBody>
          <a:bodyPr/>
          <a:lstStyle/>
          <a:p>
            <a:r>
              <a:rPr lang="ru-RU" dirty="0"/>
              <a:t>Цель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435659"/>
            <a:ext cx="3829050" cy="266417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Формирование осознанного и ответственного отношения к выполнению правил пожарной безопасности у семей, проживающих на территории Омской области и воспитывающих детей с ограниченными возможностями здоровья и детей, нуждающихся в паллиативной медицинской помощи.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505018"/>
              </p:ext>
            </p:extLst>
          </p:nvPr>
        </p:nvGraphicFramePr>
        <p:xfrm>
          <a:off x="6651543" y="2144555"/>
          <a:ext cx="2773363" cy="208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" name="Image" r:id="rId3" imgW="2773440" imgH="2081520" progId="Photoshop.Image.13">
                  <p:embed/>
                </p:oleObj>
              </mc:Choice>
              <mc:Fallback>
                <p:oleObj name="Image" r:id="rId3" imgW="2773440" imgH="2081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51543" y="2144555"/>
                        <a:ext cx="2773363" cy="208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22765"/>
              </p:ext>
            </p:extLst>
          </p:nvPr>
        </p:nvGraphicFramePr>
        <p:xfrm>
          <a:off x="8799816" y="208256"/>
          <a:ext cx="3037959" cy="235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" name="Image" r:id="rId5" imgW="2438280" imgH="2228040" progId="Photoshop.Image.13">
                  <p:embed/>
                </p:oleObj>
              </mc:Choice>
              <mc:Fallback>
                <p:oleObj name="Image" r:id="rId5" imgW="2438280" imgH="2228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99816" y="208256"/>
                        <a:ext cx="3037959" cy="2353712"/>
                      </a:xfrm>
                      <a:prstGeom prst="rect">
                        <a:avLst/>
                      </a:prstGeom>
                      <a:ln w="5715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00296"/>
              </p:ext>
            </p:extLst>
          </p:nvPr>
        </p:nvGraphicFramePr>
        <p:xfrm>
          <a:off x="5824681" y="4099833"/>
          <a:ext cx="3432251" cy="2391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" name="Image" r:id="rId7" imgW="2926080" imgH="2039040" progId="Photoshop.Image.13">
                  <p:embed/>
                </p:oleObj>
              </mc:Choice>
              <mc:Fallback>
                <p:oleObj name="Image" r:id="rId7" imgW="2926080" imgH="2039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24681" y="4099833"/>
                        <a:ext cx="3432251" cy="2391215"/>
                      </a:xfrm>
                      <a:prstGeom prst="rect">
                        <a:avLst/>
                      </a:prstGeom>
                      <a:ln w="5715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90168"/>
              </p:ext>
            </p:extLst>
          </p:nvPr>
        </p:nvGraphicFramePr>
        <p:xfrm>
          <a:off x="4226959" y="208256"/>
          <a:ext cx="3195445" cy="2246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" name="Image" r:id="rId9" imgW="2700360" imgH="2023560" progId="Photoshop.Image.13">
                  <p:embed/>
                </p:oleObj>
              </mc:Choice>
              <mc:Fallback>
                <p:oleObj name="Image" r:id="rId9" imgW="2700360" imgH="2023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26959" y="208256"/>
                        <a:ext cx="3195445" cy="2246620"/>
                      </a:xfrm>
                      <a:prstGeom prst="rect">
                        <a:avLst/>
                      </a:prstGeom>
                      <a:ln w="5715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10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Руководитель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4" y="2435226"/>
            <a:ext cx="8596668" cy="388077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Идрисова Валентина Георгиевна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1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526276"/>
            <a:ext cx="5179768" cy="4454395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повышение грамотности в области пожарной безопасности семей, где воспитываются паллиативные дети;</a:t>
            </a:r>
          </a:p>
          <a:p>
            <a:r>
              <a:rPr lang="ru-RU" sz="2000" dirty="0">
                <a:solidFill>
                  <a:schemeClr val="tx1"/>
                </a:solidFill>
              </a:rPr>
              <a:t>создание условий для формирования практических навыков поведения детей и их родителей при возникновении пожара;</a:t>
            </a:r>
          </a:p>
          <a:p>
            <a:r>
              <a:rPr lang="ru-RU" sz="2000" dirty="0">
                <a:solidFill>
                  <a:schemeClr val="tx1"/>
                </a:solidFill>
              </a:rPr>
              <a:t>помощь детям и их родителям в запоминании правил пожарной безопасности, привитие практических навыков при возникновении пожара;</a:t>
            </a:r>
          </a:p>
          <a:p>
            <a:r>
              <a:rPr lang="ru-RU" sz="2000" dirty="0">
                <a:solidFill>
                  <a:schemeClr val="tx1"/>
                </a:solidFill>
              </a:rPr>
              <a:t>воспитание чувства осторожности и самосохранения, уверенности в своих силах.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6907" r="18128" b="16516"/>
          <a:stretch/>
        </p:blipFill>
        <p:spPr>
          <a:xfrm>
            <a:off x="7941041" y="126732"/>
            <a:ext cx="4120464" cy="3880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6449" r="27389"/>
          <a:stretch/>
        </p:blipFill>
        <p:spPr>
          <a:xfrm>
            <a:off x="5914767" y="2756460"/>
            <a:ext cx="4046445" cy="3912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33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648" y="321276"/>
            <a:ext cx="5196271" cy="263359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chemeClr val="tx1"/>
                </a:solidFill>
              </a:rPr>
              <a:t>Благотворительный центр помощи детям «Радуга», адрес: г. Омск, ул. Красина, 4/1;</a:t>
            </a:r>
          </a:p>
          <a:p>
            <a:r>
              <a:rPr lang="ru-RU" sz="1900" dirty="0">
                <a:solidFill>
                  <a:schemeClr val="tx1"/>
                </a:solidFill>
              </a:rPr>
              <a:t>«Дом радужного детства» - первый в России хоспис Европейского формата, в котором размещаются не только  паллиативные дети, но и их родители и члены их семей, адрес: Омская область, село </a:t>
            </a:r>
            <a:r>
              <a:rPr lang="ru-RU" sz="1900" dirty="0" err="1">
                <a:solidFill>
                  <a:schemeClr val="tx1"/>
                </a:solidFill>
              </a:rPr>
              <a:t>Подгородка</a:t>
            </a:r>
            <a:r>
              <a:rPr lang="ru-RU" sz="1900" dirty="0">
                <a:solidFill>
                  <a:schemeClr val="tx1"/>
                </a:solidFill>
              </a:rPr>
              <a:t>, пер. Молодежный.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01" y="1930400"/>
            <a:ext cx="4164003" cy="415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t="11528" r="5151"/>
          <a:stretch/>
        </p:blipFill>
        <p:spPr>
          <a:xfrm>
            <a:off x="7521146" y="3180417"/>
            <a:ext cx="4415481" cy="3418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9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69" y="306577"/>
            <a:ext cx="8596668" cy="1320800"/>
          </a:xfrm>
        </p:spPr>
        <p:txBody>
          <a:bodyPr/>
          <a:lstStyle/>
          <a:p>
            <a:r>
              <a:rPr lang="ru-RU" dirty="0"/>
              <a:t>Участники проекта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88" y="3233100"/>
            <a:ext cx="5492818" cy="3269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9669" y="1079262"/>
            <a:ext cx="5970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Команда С</a:t>
            </a:r>
            <a:r>
              <a:rPr lang="en-US" sz="2000" dirty="0"/>
              <a:t>OB</a:t>
            </a:r>
            <a:r>
              <a:rPr lang="ru-RU" sz="2000" dirty="0"/>
              <a:t> (Серебряные Омские Волонтёры) - это люди старшего поколения, обладающие богатым жизненным и профессиональным опытом с активной гражданской позицией, готовые оказать помощь тем, кто в ней нуждается.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034202" y="1247781"/>
            <a:ext cx="4242487" cy="198531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Мы – дисциплинированные, мобильные, дружелюбные, </a:t>
            </a:r>
            <a:r>
              <a:rPr lang="ru-RU" dirty="0" err="1"/>
              <a:t>стрессоустойчивые</a:t>
            </a:r>
            <a:r>
              <a:rPr lang="ru-RU" dirty="0"/>
              <a:t>, мудрые; умеем работать в команде; у нас высокий образовательный уровень и активная социальная позиция!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r="4755"/>
          <a:stretch/>
        </p:blipFill>
        <p:spPr>
          <a:xfrm>
            <a:off x="619669" y="3233100"/>
            <a:ext cx="4809066" cy="324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55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 СОВ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0924" y="1212335"/>
            <a:ext cx="5775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Члены команды СОВ помогли в организации более 100 мероприятий, акций, проектов.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19579" r="11171" b="3904"/>
          <a:stretch/>
        </p:blipFill>
        <p:spPr>
          <a:xfrm>
            <a:off x="6466703" y="1270000"/>
            <a:ext cx="5077844" cy="384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4" r="9369" b="7868"/>
          <a:stretch/>
        </p:blipFill>
        <p:spPr>
          <a:xfrm>
            <a:off x="322800" y="3451657"/>
            <a:ext cx="4772230" cy="3064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17851" y="2107524"/>
            <a:ext cx="4357817" cy="157742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Ни одно масштабное мероприятие</a:t>
            </a:r>
          </a:p>
          <a:p>
            <a:pPr algn="ctr"/>
            <a:r>
              <a:rPr lang="ru-RU" dirty="0"/>
              <a:t>в городе Омске не проходит </a:t>
            </a:r>
          </a:p>
          <a:p>
            <a:pPr algn="ctr"/>
            <a:r>
              <a:rPr lang="ru-RU" dirty="0"/>
              <a:t>без нашего участия.</a:t>
            </a:r>
          </a:p>
        </p:txBody>
      </p:sp>
    </p:spTree>
    <p:extLst>
      <p:ext uri="{BB962C8B-B14F-4D97-AF65-F5344CB8AC3E}">
        <p14:creationId xmlns:p14="http://schemas.microsoft.com/office/powerpoint/2010/main" val="17073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780" r="11323" b="16891"/>
          <a:stretch/>
        </p:blipFill>
        <p:spPr>
          <a:xfrm>
            <a:off x="595204" y="3866149"/>
            <a:ext cx="5454677" cy="2887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675" y="131803"/>
            <a:ext cx="8596668" cy="1320800"/>
          </a:xfrm>
        </p:spPr>
        <p:txBody>
          <a:bodyPr/>
          <a:lstStyle/>
          <a:p>
            <a:r>
              <a:rPr lang="ru-RU" dirty="0"/>
              <a:t>Ресурсы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674" y="937552"/>
            <a:ext cx="6275401" cy="232619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специалисты, волонтёры;</a:t>
            </a:r>
          </a:p>
          <a:p>
            <a:r>
              <a:rPr lang="ru-RU" dirty="0">
                <a:solidFill>
                  <a:schemeClr val="tx1"/>
                </a:solidFill>
              </a:rPr>
              <a:t>помещение ресурсного центра, расположенное ул. Кондратюка, 75;</a:t>
            </a:r>
          </a:p>
          <a:p>
            <a:r>
              <a:rPr lang="ru-RU" dirty="0">
                <a:solidFill>
                  <a:schemeClr val="tx1"/>
                </a:solidFill>
              </a:rPr>
              <a:t>оргтехника, транспорт.</a:t>
            </a:r>
          </a:p>
          <a:p>
            <a:r>
              <a:rPr lang="ru-RU" dirty="0" err="1">
                <a:solidFill>
                  <a:schemeClr val="tx1"/>
                </a:solidFill>
              </a:rPr>
              <a:t>интернет-ресурсы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web-</a:t>
            </a:r>
            <a:r>
              <a:rPr lang="ru-RU" dirty="0">
                <a:solidFill>
                  <a:schemeClr val="tx1"/>
                </a:solidFill>
              </a:rPr>
              <a:t>сайт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https://raduga-omsk.ru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r>
              <a:rPr lang="ru-RU" dirty="0">
                <a:solidFill>
                  <a:schemeClr val="tx1"/>
                </a:solidFill>
              </a:rPr>
              <a:t>печатное периодическое издание: газета «Радуга» (тираж 25000 экземпляров);</a:t>
            </a:r>
          </a:p>
          <a:p>
            <a:r>
              <a:rPr lang="ru-RU" dirty="0">
                <a:solidFill>
                  <a:schemeClr val="tx1"/>
                </a:solidFill>
              </a:rPr>
              <a:t>специальный инвентарь ВДПО.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8" b="1547"/>
          <a:stretch/>
        </p:blipFill>
        <p:spPr>
          <a:xfrm>
            <a:off x="7350164" y="131803"/>
            <a:ext cx="4589297" cy="3954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56" y="3416542"/>
            <a:ext cx="4083408" cy="271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364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Уникальность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302" y="1222375"/>
            <a:ext cx="10043797" cy="2577717"/>
          </a:xfrm>
        </p:spPr>
        <p:txBody>
          <a:bodyPr>
            <a:noAutofit/>
          </a:bodyPr>
          <a:lstStyle/>
          <a:p>
            <a:r>
              <a:rPr lang="ru-RU" sz="2000" dirty="0"/>
              <a:t>Во время пребывания в хосписе, в соответствии с программой реабилитации, разработана программа досуга с элементами обучения для детей и их родителей - это целый комплекс мероприятий со всеми семьями наших подопечных. В эту программу мы решили включить курс «Тревожная кнопка 101». </a:t>
            </a:r>
          </a:p>
          <a:p>
            <a:r>
              <a:rPr lang="ru-RU" sz="2000" dirty="0"/>
              <a:t>Никто в нашем регионе не уделяет должного внимания данной проблеме в семьях с особенными детьми. Мы готовы набирать и находить занятия для активных людей независимо от их гендерной принадлежности и прожитых лет.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17012" r="10567"/>
          <a:stretch/>
        </p:blipFill>
        <p:spPr>
          <a:xfrm>
            <a:off x="4221227" y="4084061"/>
            <a:ext cx="3786063" cy="252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1" y="4084061"/>
            <a:ext cx="3802900" cy="2535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06" y="4084061"/>
            <a:ext cx="3802972" cy="252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999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180</TotalTime>
  <Words>443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Trebuchet MS</vt:lpstr>
      <vt:lpstr>Wingdings 3</vt:lpstr>
      <vt:lpstr>Грань</vt:lpstr>
      <vt:lpstr>Image</vt:lpstr>
      <vt:lpstr>Проект «Тревожная кнопка 101»</vt:lpstr>
      <vt:lpstr>Цель проекта</vt:lpstr>
      <vt:lpstr>Руководитель проекта</vt:lpstr>
      <vt:lpstr>Задачи проекта:</vt:lpstr>
      <vt:lpstr>Реализация проекта</vt:lpstr>
      <vt:lpstr>Участники проекта</vt:lpstr>
      <vt:lpstr>Команда СОВ</vt:lpstr>
      <vt:lpstr>Ресурсы проекта</vt:lpstr>
      <vt:lpstr>Уникальность проекта</vt:lpstr>
      <vt:lpstr>Ожидаемые результаты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«Тревожная кнопка 101»</dc:title>
  <dc:creator>NKuzmina</dc:creator>
  <cp:lastModifiedBy>Пользователь</cp:lastModifiedBy>
  <cp:revision>42</cp:revision>
  <dcterms:created xsi:type="dcterms:W3CDTF">2018-10-29T09:22:28Z</dcterms:created>
  <dcterms:modified xsi:type="dcterms:W3CDTF">2020-05-28T08:54:55Z</dcterms:modified>
</cp:coreProperties>
</file>