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64" r:id="rId4"/>
    <p:sldId id="288" r:id="rId5"/>
    <p:sldId id="292" r:id="rId6"/>
    <p:sldId id="291" r:id="rId7"/>
    <p:sldId id="289" r:id="rId8"/>
    <p:sldId id="290" r:id="rId9"/>
    <p:sldId id="263" r:id="rId10"/>
    <p:sldId id="283" r:id="rId11"/>
    <p:sldId id="287" r:id="rId12"/>
    <p:sldId id="265" r:id="rId13"/>
    <p:sldId id="304" r:id="rId14"/>
    <p:sldId id="306" r:id="rId15"/>
    <p:sldId id="280" r:id="rId16"/>
    <p:sldId id="266" r:id="rId17"/>
    <p:sldId id="309" r:id="rId18"/>
    <p:sldId id="308" r:id="rId19"/>
    <p:sldId id="310" r:id="rId20"/>
    <p:sldId id="260" r:id="rId21"/>
    <p:sldId id="298" r:id="rId22"/>
    <p:sldId id="261" r:id="rId23"/>
    <p:sldId id="297" r:id="rId24"/>
    <p:sldId id="295" r:id="rId25"/>
    <p:sldId id="296" r:id="rId26"/>
    <p:sldId id="30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00F3"/>
    <a:srgbClr val="077BFF"/>
    <a:srgbClr val="E800AB"/>
    <a:srgbClr val="86CA00"/>
    <a:srgbClr val="D1001A"/>
    <a:srgbClr val="8B0005"/>
    <a:srgbClr val="FF8F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44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798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5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490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4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04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21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50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0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5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96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23E9B-0A1D-483D-8C08-C3EA86353ABB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09B8D-87DC-4FC7-BDFB-DAB5A09AB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53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71120"/>
            <a:ext cx="12293600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1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w5xV-xwTF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049"/>
            <a:ext cx="12192000" cy="6877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gY4d5pHAtk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1" y="363776"/>
            <a:ext cx="10515600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ФЛАГМАНСКАЯ ПРОГРАММА </a:t>
            </a:r>
            <a:br>
              <a:rPr lang="ru-RU" sz="36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«МЫ СОЗДАЁМ»</a:t>
            </a:r>
            <a:endParaRPr lang="ru-RU" sz="3600" b="1" dirty="0">
              <a:solidFill>
                <a:srgbClr val="D1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9854" y="22876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 smtClean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02" y="5811837"/>
            <a:ext cx="12858445" cy="1066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3346" y="1814944"/>
            <a:ext cx="54171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r>
              <a:rPr lang="ru-RU" sz="24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-- ФОТОГРАФИЯ И ВИДЕО</a:t>
            </a:r>
          </a:p>
          <a:p>
            <a:endParaRPr lang="ru-RU" sz="2400" b="1" dirty="0" smtClean="0">
              <a:solidFill>
                <a:srgbClr val="D1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ХОРЕОГРАФИЯ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D1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МУЗЫКА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D1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ТЕАТР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85710" y="1814944"/>
            <a:ext cx="42256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r">
              <a:buFontTx/>
              <a:buChar char="-"/>
            </a:pPr>
            <a:r>
              <a:rPr lang="ru-RU" sz="24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КВН</a:t>
            </a:r>
          </a:p>
          <a:p>
            <a:pPr algn="r">
              <a:buFontTx/>
              <a:buChar char="-"/>
            </a:pPr>
            <a:endParaRPr lang="ru-RU" sz="2400" b="1" dirty="0" smtClean="0">
              <a:solidFill>
                <a:srgbClr val="D1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>
              <a:buFontTx/>
              <a:buChar char="-"/>
            </a:pPr>
            <a:r>
              <a:rPr lang="ru-RU" sz="24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СТРИТ-АРТ</a:t>
            </a:r>
          </a:p>
          <a:p>
            <a:pPr algn="r">
              <a:buFontTx/>
              <a:buChar char="-"/>
            </a:pPr>
            <a:endParaRPr lang="ru-RU" sz="2400" b="1" dirty="0" smtClean="0">
              <a:solidFill>
                <a:srgbClr val="D1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>
              <a:buFontTx/>
              <a:buChar char="-"/>
            </a:pPr>
            <a:r>
              <a:rPr lang="ru-RU" sz="24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БИТБОКС</a:t>
            </a:r>
          </a:p>
          <a:p>
            <a:pPr algn="r">
              <a:buFontTx/>
              <a:buChar char="-"/>
            </a:pPr>
            <a:endParaRPr lang="ru-RU" sz="2400" b="1" dirty="0" smtClean="0">
              <a:solidFill>
                <a:srgbClr val="D100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r">
              <a:buFontTx/>
              <a:buChar char="-"/>
            </a:pPr>
            <a:r>
              <a:rPr lang="ru-RU" sz="2400" b="1" dirty="0" smtClean="0">
                <a:solidFill>
                  <a:srgbClr val="D1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ПОЭЗИЯ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0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xXdgr2tOZ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6011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WXkhXvOgxO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0041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 достигаем</a:t>
            </a:r>
            <a:endParaRPr lang="ru-RU" dirty="0"/>
          </a:p>
        </p:txBody>
      </p:sp>
      <p:pic>
        <p:nvPicPr>
          <p:cNvPr id="4" name="Рисунок 3" descr="XvhT2ppAjJ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1" y="363776"/>
            <a:ext cx="10515600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86C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ФЛАГМАНСКАЯ ПРОГРАММА </a:t>
            </a:r>
            <a:br>
              <a:rPr lang="ru-RU" sz="3600" b="1" dirty="0" smtClean="0">
                <a:solidFill>
                  <a:srgbClr val="86C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86C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«МЫ ДОСТИГАЕМ»</a:t>
            </a:r>
            <a:endParaRPr lang="ru-RU" sz="3600" b="1" dirty="0">
              <a:solidFill>
                <a:srgbClr val="86C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9854" y="22876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 smtClean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8037"/>
            <a:ext cx="12694763" cy="14434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8037" y="1704109"/>
            <a:ext cx="111944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86C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ЭКСТРЕМАЛЬНЫЙ СПОРТ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86C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86C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АКЦИИ, СОРЕВНОВАНИЯ, ЗАБЕГИ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86C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86C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СТУДЕНЧЕСКАЯ СПАРТАКИАДА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86C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86C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ФЕСТИВАЛИ ЗОЖ</a:t>
            </a:r>
            <a:endParaRPr lang="ru-RU" b="1" dirty="0" smtClean="0">
              <a:solidFill>
                <a:srgbClr val="86CA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endParaRPr lang="ru-RU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9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DWIsr8jJPq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372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" name="Содержимое 21" descr="oz4pWqOuO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Py94B4VIo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445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1" y="363776"/>
            <a:ext cx="10515600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77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ФЛАГМАНСКАЯ ПРОГРАММА </a:t>
            </a:r>
            <a:br>
              <a:rPr lang="ru-RU" sz="3600" b="1" dirty="0" smtClean="0">
                <a:solidFill>
                  <a:srgbClr val="077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077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«МЫ ГОРДИМСЯ»</a:t>
            </a:r>
            <a:endParaRPr lang="ru-RU" sz="3600" b="1" dirty="0">
              <a:solidFill>
                <a:srgbClr val="077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274" y="5811837"/>
            <a:ext cx="12444788" cy="10461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8037" y="1399309"/>
            <a:ext cx="1119447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77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ПОСТ №1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077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77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ЮНАРМИЯ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077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77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ВОЛОНТЁРЫ ПОБЕДЫ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077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77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ВОЕННО-ПАТРИОТИЧЕСКИЕ КЛУБЫ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077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77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ПОИСКОВЫЕ ОТРЯДЫ</a:t>
            </a:r>
            <a:endParaRPr lang="ru-RU" b="1" dirty="0" smtClean="0">
              <a:solidFill>
                <a:srgbClr val="077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endParaRPr lang="ru-RU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74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VNPITNDXGz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6011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11837"/>
            <a:ext cx="12413673" cy="1046163"/>
          </a:xfr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58" y="1713758"/>
            <a:ext cx="3832415" cy="3832415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77091" y="363776"/>
            <a:ext cx="11513127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6F00F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ТИМ «ЮНИОР» – ПРОЕКТ ДЛЯ АКТИВНОЙ И ЦЕЛЕУСТРЕМЛЁННОЙ МОЛОДЕЖИ</a:t>
            </a:r>
            <a:endParaRPr lang="ru-RU" sz="3600" b="1" dirty="0">
              <a:solidFill>
                <a:srgbClr val="6F00F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314" name="Picture 2" descr="https://sun9-52.userapi.com/impg/SuCS80sXJkr_czNzdi2pOuPTX0rECuDXkTmpmQ/XqfrJpqJ0DA.jpg?size=1280x1280&amp;quality=95&amp;sign=26aae840ee54eab626c2371fe286d08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056" y="1870363"/>
            <a:ext cx="3837710" cy="3837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549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K1dC9FPBc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hWg9TCDoB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70519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-EozbIbY5N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714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Содержимое 11" descr="PWM4Y7OjUg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1" y="363776"/>
            <a:ext cx="10515600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ФЛАГМАНСКАЯ ПРОГРАММА </a:t>
            </a:r>
            <a:br>
              <a:rPr lang="ru-RU" sz="36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«МЫ ПОМОГАЕМ»</a:t>
            </a:r>
            <a:endParaRPr lang="ru-RU" sz="3600" b="1" dirty="0">
              <a:solidFill>
                <a:srgbClr val="E80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9854" y="228760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 smtClean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82" y="5888037"/>
            <a:ext cx="12858445" cy="17743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5635" y="1759527"/>
            <a:ext cx="111944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СОБЫТИЙНОЕ ВОЛОНТЁРСТВО</a:t>
            </a:r>
          </a:p>
          <a:p>
            <a:endParaRPr lang="ru-RU" sz="1200" b="1" dirty="0" smtClean="0">
              <a:solidFill>
                <a:srgbClr val="E80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СОЦИАЛЬНОЕ ВОЛОНТЁРСТВО</a:t>
            </a:r>
          </a:p>
          <a:p>
            <a:pPr>
              <a:buFontTx/>
              <a:buChar char="-"/>
            </a:pPr>
            <a:endParaRPr lang="ru-RU" sz="1200" b="1" dirty="0" smtClean="0">
              <a:solidFill>
                <a:srgbClr val="E80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ДОБРОВОЛЬЧЕСТВО В СФЕРЕ ЗДРАВООХРАНЕНИЯ</a:t>
            </a:r>
          </a:p>
          <a:p>
            <a:pPr>
              <a:buFontTx/>
              <a:buChar char="-"/>
            </a:pPr>
            <a:endParaRPr lang="ru-RU" sz="1200" b="1" dirty="0" smtClean="0">
              <a:solidFill>
                <a:srgbClr val="E80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ДОБРОВОЛЬЧЕСТВО В СФЕРЕ ОБРАЗОВАНИЯ</a:t>
            </a:r>
          </a:p>
          <a:p>
            <a:pPr>
              <a:buFontTx/>
              <a:buChar char="-"/>
            </a:pPr>
            <a:endParaRPr lang="ru-RU" sz="1200" b="1" dirty="0" smtClean="0">
              <a:solidFill>
                <a:srgbClr val="E80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ПРОФОРИЕНТАЦИЯ</a:t>
            </a:r>
          </a:p>
          <a:p>
            <a:pPr>
              <a:buFontTx/>
              <a:buChar char="-"/>
            </a:pPr>
            <a:endParaRPr lang="ru-RU" sz="1200" b="1" dirty="0" smtClean="0">
              <a:solidFill>
                <a:srgbClr val="E80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en-US" sz="24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#</a:t>
            </a:r>
            <a:r>
              <a:rPr lang="ru-RU" sz="2400" b="1" dirty="0" smtClean="0">
                <a:solidFill>
                  <a:srgbClr val="E800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МЫВМЕСТЕ</a:t>
            </a:r>
            <a:endParaRPr lang="ru-RU" b="1" dirty="0" smtClean="0">
              <a:solidFill>
                <a:srgbClr val="E800A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endParaRPr lang="ru-RU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39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b8tTPXgok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42SjL6KExK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xmu7qrNLEL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MhHaPBC0jR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77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q-jkLhZA1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89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1" y="363776"/>
            <a:ext cx="10515600" cy="13255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ФЛАГМАНСКАЯ ПРОГРАММА </a:t>
            </a:r>
            <a:br>
              <a:rPr lang="ru-RU" sz="36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«МЫ РАЗВИВАЕМ»</a:t>
            </a:r>
            <a:endParaRPr lang="ru-RU" sz="3600" b="1" dirty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02" y="5811837"/>
            <a:ext cx="12731445" cy="13291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3345" y="1510145"/>
            <a:ext cx="111944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ТРУДОВЫЕ ОТРЯДЫ СТАРШЕКЛАССНИКОВ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ЭКО-ВОЛОНТЁРСТВО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КЕЙСОВОЕ ДВИЖЕНИЕ</a:t>
            </a:r>
          </a:p>
          <a:p>
            <a:pPr>
              <a:buFontTx/>
              <a:buChar char="-"/>
            </a:pPr>
            <a:endParaRPr lang="ru-RU" sz="2400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FF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 СТУДЕНЧЕСКИЕ ОТРЯДЫ</a:t>
            </a:r>
            <a:endParaRPr lang="ru-RU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endParaRPr lang="ru-RU" b="1" dirty="0" smtClean="0">
              <a:solidFill>
                <a:srgbClr val="FF8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9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3630</TotalTime>
  <Words>110</Words>
  <Application>Microsoft Office PowerPoint</Application>
  <PresentationFormat>Широкоэкранный</PresentationFormat>
  <Paragraphs>64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ФЛАГМАНСКАЯ ПРОГРАММА  «МЫ ПОМОГАЕМ»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ФЛАГМАНСКАЯ ПРОГРАММА  «МЫ РАЗВИВАЕМ»</vt:lpstr>
      <vt:lpstr>Презентация PowerPoint</vt:lpstr>
      <vt:lpstr>Презентация PowerPoint</vt:lpstr>
      <vt:lpstr>ФЛАГМАНСКАЯ ПРОГРАММА  «МЫ СОЗДАЁМ»</vt:lpstr>
      <vt:lpstr>Презентация PowerPoint</vt:lpstr>
      <vt:lpstr>Презентация PowerPoint</vt:lpstr>
      <vt:lpstr>Виде достигаем</vt:lpstr>
      <vt:lpstr>ФЛАГМАНСКАЯ ПРОГРАММА  «МЫ ДОСТИГАЕМ»</vt:lpstr>
      <vt:lpstr>Презентация PowerPoint</vt:lpstr>
      <vt:lpstr>Презентация PowerPoint</vt:lpstr>
      <vt:lpstr>Презентация PowerPoint</vt:lpstr>
      <vt:lpstr>ФЛАГМАНСКАЯ ПРОГРАММА  «МЫ ГОРДИМСЯ»</vt:lpstr>
      <vt:lpstr>Презентация PowerPoint</vt:lpstr>
      <vt:lpstr>ТИМ «ЮНИОР» – ПРОЕКТ ДЛЯ АКТИВНОЙ И ЦЕЛЕУСТРЕМЛЁННОЙ МОЛОДЕЖИ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Ресурсный центр</dc:creator>
  <cp:lastModifiedBy>Молодежный центр</cp:lastModifiedBy>
  <cp:revision>68</cp:revision>
  <dcterms:created xsi:type="dcterms:W3CDTF">2022-12-12T02:22:33Z</dcterms:created>
  <dcterms:modified xsi:type="dcterms:W3CDTF">2023-03-29T03:14:11Z</dcterms:modified>
</cp:coreProperties>
</file>