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2775AB-D29C-4BB7-AA50-C3114ECD33C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D6200E-F234-4E32-ADCE-8C90C0A4CF2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059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Всероссийский конкурс </a:t>
            </a:r>
            <a:br>
              <a:rPr lang="ru-RU" b="1" dirty="0" smtClean="0"/>
            </a:br>
            <a:r>
              <a:rPr lang="ru-RU" b="1" dirty="0" smtClean="0"/>
              <a:t>«Моя страна – моя Россия» Всероссийский конкурс </a:t>
            </a:r>
            <a:br>
              <a:rPr lang="ru-RU" b="1" dirty="0" smtClean="0"/>
            </a:br>
            <a:r>
              <a:rPr lang="ru-RU" b="1" dirty="0" smtClean="0"/>
              <a:t>«Моя страна – моя Россия»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725" y="2636912"/>
            <a:ext cx="757165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Номинация: Моя педагогическая инициатива</a:t>
            </a:r>
          </a:p>
          <a:p>
            <a:endParaRPr lang="ru-RU" dirty="0" smtClean="0"/>
          </a:p>
          <a:p>
            <a:r>
              <a:rPr lang="ru-RU" dirty="0" smtClean="0"/>
              <a:t>Проект: Взгляд в будущее. Молодёжная среда.</a:t>
            </a:r>
          </a:p>
          <a:p>
            <a:endParaRPr lang="ru-RU" dirty="0" smtClean="0"/>
          </a:p>
          <a:p>
            <a:r>
              <a:rPr lang="ru-RU" dirty="0" smtClean="0"/>
              <a:t>Руководитель проекта – Козловская </a:t>
            </a:r>
            <a:r>
              <a:rPr lang="ru-RU" dirty="0" err="1" smtClean="0"/>
              <a:t>Латона</a:t>
            </a:r>
            <a:r>
              <a:rPr lang="ru-RU" dirty="0" smtClean="0"/>
              <a:t> Александровна, Архангельская область г. Мирный</a:t>
            </a:r>
            <a:endParaRPr lang="ru-RU" dirty="0"/>
          </a:p>
        </p:txBody>
      </p:sp>
      <p:sp>
        <p:nvSpPr>
          <p:cNvPr id="4" name="AutoShape 2" descr="http://www.moyastrana.ru/upload/iblock/6bd/6bd1ef071f81bc661de1cfa04ae4b69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Всероссийский конкурс «Моя страна – моя Росси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" y="250643"/>
            <a:ext cx="20084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Социальный проект «Взгляд в будущее. Молодежная среда» направлен на: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724128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популяризацию </a:t>
            </a:r>
            <a:r>
              <a:rPr lang="ru-RU" dirty="0"/>
              <a:t>науки среди подростков, повышению мотивации к обучению путем вовлечению их в проектную деятельность, исследовательскую работу, волонтерскую деятельность, </a:t>
            </a:r>
          </a:p>
          <a:p>
            <a:r>
              <a:rPr lang="ru-RU" dirty="0" smtClean="0"/>
              <a:t>уменьшение </a:t>
            </a:r>
            <a:r>
              <a:rPr lang="ru-RU" dirty="0"/>
              <a:t>безнадзорности детей 11-17 лет путем ранней  профориентации, нацеливание детей  к поступлению в высшие 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или </a:t>
            </a:r>
            <a:r>
              <a:rPr lang="ru-RU" dirty="0"/>
              <a:t>средние учебные </a:t>
            </a:r>
            <a:r>
              <a:rPr lang="en-US" dirty="0" smtClean="0"/>
              <a:t>           </a:t>
            </a:r>
            <a:r>
              <a:rPr lang="ru-RU" dirty="0" smtClean="0"/>
              <a:t>   заведения</a:t>
            </a:r>
            <a:r>
              <a:rPr lang="ru-RU" dirty="0"/>
              <a:t>, подготовку к олимпиадам.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92" y="1196752"/>
            <a:ext cx="3689500" cy="261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0" y="4581128"/>
            <a:ext cx="42000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>Цель проекта:  </a:t>
            </a:r>
            <a:r>
              <a:rPr lang="ru-RU" sz="2400" dirty="0" smtClean="0"/>
              <a:t>Формирование у подростков гражданских ценностей, убеждений, обеспечение роста самосознания, самоопределения, популяризация научных знаний и умений их применять на практике, в жизни, приобщение к активному полезному досугу.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589640" cy="479715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 smtClean="0"/>
              <a:t>Задачи </a:t>
            </a:r>
            <a:r>
              <a:rPr lang="ru-RU" sz="2000" dirty="0"/>
              <a:t>проекта:</a:t>
            </a:r>
          </a:p>
          <a:p>
            <a:pPr lvl="0"/>
            <a:r>
              <a:rPr lang="ru-RU" sz="2000" dirty="0"/>
              <a:t>Создание материальной и технической базы для реализации мероприятий в рамках проекта. </a:t>
            </a:r>
          </a:p>
          <a:p>
            <a:pPr lvl="0"/>
            <a:r>
              <a:rPr lang="ru-RU" sz="2000" dirty="0"/>
              <a:t>Социализация, выявление у школьников склонностей и талантов к наукам естественно – научного цикла.</a:t>
            </a:r>
          </a:p>
          <a:p>
            <a:pPr lvl="0"/>
            <a:r>
              <a:rPr lang="ru-RU" sz="2000" dirty="0"/>
              <a:t>Популяризация научных знаний и применение их в жизни, вовлечение молодых людей в активный досуг.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388718" cy="247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59" y="4518632"/>
            <a:ext cx="4599341" cy="20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Продолжительность проекта: 15.02.2023 - 01.12.2023</a:t>
            </a:r>
            <a:br>
              <a:rPr lang="ru-RU" sz="2700" dirty="0"/>
            </a:br>
            <a:r>
              <a:rPr lang="ru-RU" sz="2700" dirty="0"/>
              <a:t>География деятельности по проекту: ГО Мирный, </a:t>
            </a:r>
            <a:r>
              <a:rPr lang="ru-RU" sz="2700" dirty="0" smtClean="0"/>
              <a:t>МКОУ </a:t>
            </a:r>
            <a:r>
              <a:rPr lang="ru-RU" sz="2700" dirty="0"/>
              <a:t>СОШ №3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516" y="1283327"/>
            <a:ext cx="7467600" cy="5025993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1600" dirty="0" smtClean="0"/>
              <a:t>«Точка Роста» в действии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marL="36576" indent="0">
              <a:buNone/>
            </a:pPr>
            <a:endParaRPr lang="ru-RU" sz="1600" dirty="0"/>
          </a:p>
          <a:p>
            <a:pPr marL="36576" indent="0">
              <a:buNone/>
            </a:pPr>
            <a:r>
              <a:rPr lang="ru-RU" sz="1600" dirty="0" smtClean="0"/>
              <a:t>                </a:t>
            </a:r>
          </a:p>
          <a:p>
            <a:pPr marL="36576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Экскурсия </a:t>
            </a:r>
            <a:r>
              <a:rPr lang="ru-RU" sz="1600" dirty="0"/>
              <a:t>в   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                              </a:t>
            </a:r>
            <a:r>
              <a:rPr lang="ru-RU" sz="1600" dirty="0" err="1"/>
              <a:t>ветклинику</a:t>
            </a:r>
            <a:r>
              <a:rPr lang="ru-RU" sz="1600" dirty="0"/>
              <a:t> </a:t>
            </a:r>
            <a:endParaRPr lang="ru-RU" sz="1600" dirty="0" smtClean="0"/>
          </a:p>
          <a:p>
            <a:pPr marL="36576" indent="0">
              <a:buNone/>
            </a:pPr>
            <a:endParaRPr lang="ru-RU" sz="1600" dirty="0"/>
          </a:p>
          <a:p>
            <a:pPr marL="36576" indent="0">
              <a:buNone/>
            </a:pP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                                                       </a:t>
            </a:r>
            <a:endParaRPr lang="ru-RU" sz="1600" dirty="0"/>
          </a:p>
          <a:p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                          </a:t>
            </a:r>
          </a:p>
          <a:p>
            <a:pPr marL="36576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Фенологические </a:t>
            </a:r>
          </a:p>
          <a:p>
            <a:pPr marL="36576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наблюдения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" y="1164139"/>
            <a:ext cx="2999505" cy="22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56865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46309"/>
            <a:ext cx="2483768" cy="331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err="1"/>
              <a:t>Актуальность</a:t>
            </a:r>
            <a:r>
              <a:rPr lang="en-US" sz="2400" dirty="0"/>
              <a:t> </a:t>
            </a:r>
            <a:r>
              <a:rPr lang="en-US" sz="2400" dirty="0" err="1"/>
              <a:t>нашего</a:t>
            </a:r>
            <a:r>
              <a:rPr lang="en-US" sz="2400" dirty="0"/>
              <a:t> </a:t>
            </a:r>
            <a:r>
              <a:rPr lang="en-US" sz="2400" dirty="0" err="1"/>
              <a:t>проекта</a:t>
            </a:r>
            <a:r>
              <a:rPr lang="en-US" sz="2400" dirty="0"/>
              <a:t> </a:t>
            </a:r>
            <a:r>
              <a:rPr lang="en-US" sz="2400" dirty="0" err="1"/>
              <a:t>заключается</a:t>
            </a:r>
            <a:r>
              <a:rPr lang="en-US" sz="2400" dirty="0"/>
              <a:t> в </a:t>
            </a:r>
            <a:r>
              <a:rPr lang="en-US" sz="2400" dirty="0" err="1"/>
              <a:t>активном</a:t>
            </a:r>
            <a:r>
              <a:rPr lang="en-US" sz="2400" dirty="0"/>
              <a:t> </a:t>
            </a:r>
            <a:r>
              <a:rPr lang="en-US" sz="2400" dirty="0" err="1"/>
              <a:t>привлечении</a:t>
            </a:r>
            <a:r>
              <a:rPr lang="en-US" sz="2400" dirty="0"/>
              <a:t> </a:t>
            </a:r>
            <a:r>
              <a:rPr lang="en-US" sz="2400" dirty="0" err="1"/>
              <a:t>молодежи</a:t>
            </a:r>
            <a:r>
              <a:rPr lang="en-US" sz="2400" dirty="0"/>
              <a:t> к </a:t>
            </a:r>
            <a:r>
              <a:rPr lang="en-US" sz="2400" dirty="0" err="1"/>
              <a:t>наукам</a:t>
            </a:r>
            <a:r>
              <a:rPr lang="en-US" sz="2400" dirty="0"/>
              <a:t> </a:t>
            </a:r>
            <a:r>
              <a:rPr lang="en-US" sz="2400" dirty="0" err="1"/>
              <a:t>естественно-научного</a:t>
            </a:r>
            <a:r>
              <a:rPr lang="en-US" sz="2400" dirty="0"/>
              <a:t> </a:t>
            </a:r>
            <a:r>
              <a:rPr lang="en-US" sz="2400" dirty="0" err="1"/>
              <a:t>цикла</a:t>
            </a:r>
            <a:r>
              <a:rPr lang="en-US" sz="2400" dirty="0"/>
              <a:t> </a:t>
            </a:r>
            <a:r>
              <a:rPr lang="en-US" sz="2400" dirty="0" err="1"/>
              <a:t>путем</a:t>
            </a:r>
            <a:r>
              <a:rPr lang="en-US" sz="2400" dirty="0"/>
              <a:t> </a:t>
            </a:r>
            <a:r>
              <a:rPr lang="en-US" sz="2400" dirty="0" err="1"/>
              <a:t>участия</a:t>
            </a:r>
            <a:r>
              <a:rPr lang="en-US" sz="2400" dirty="0"/>
              <a:t> </a:t>
            </a:r>
            <a:r>
              <a:rPr lang="en-US" sz="2400" dirty="0" err="1"/>
              <a:t>подростков</a:t>
            </a:r>
            <a:r>
              <a:rPr lang="en-US" sz="2400" dirty="0"/>
              <a:t> в  </a:t>
            </a:r>
            <a:r>
              <a:rPr lang="en-US" sz="2400" dirty="0" err="1"/>
              <a:t>олимпиадах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перечня</a:t>
            </a:r>
            <a:r>
              <a:rPr lang="en-US" sz="2400" dirty="0"/>
              <a:t> </a:t>
            </a:r>
            <a:r>
              <a:rPr lang="en-US" sz="2400" dirty="0" err="1"/>
              <a:t>Министерства</a:t>
            </a:r>
            <a:r>
              <a:rPr lang="en-US" sz="2400" dirty="0"/>
              <a:t> </a:t>
            </a:r>
            <a:r>
              <a:rPr lang="en-US" sz="2400" dirty="0" err="1"/>
              <a:t>Образования</a:t>
            </a:r>
            <a:r>
              <a:rPr lang="en-US" sz="2400" dirty="0"/>
              <a:t> РФ, </a:t>
            </a:r>
            <a:endParaRPr lang="ru-RU" sz="2400" dirty="0" smtClean="0"/>
          </a:p>
          <a:p>
            <a:pPr marL="36576" indent="0">
              <a:buNone/>
            </a:pPr>
            <a:r>
              <a:rPr lang="en-US" sz="2400" dirty="0" err="1" smtClean="0"/>
              <a:t>экскурсиях</a:t>
            </a:r>
            <a:r>
              <a:rPr lang="en-US" sz="2400" dirty="0"/>
              <a:t>, </a:t>
            </a:r>
            <a:r>
              <a:rPr lang="en-US" sz="2400" dirty="0" err="1"/>
              <a:t>встречах</a:t>
            </a:r>
            <a:r>
              <a:rPr lang="en-US" sz="2400" dirty="0"/>
              <a:t> с </a:t>
            </a:r>
            <a:r>
              <a:rPr lang="en-US" sz="2400" dirty="0" err="1" smtClean="0"/>
              <a:t>интересными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36576" indent="0">
              <a:buNone/>
            </a:pPr>
            <a:r>
              <a:rPr lang="en-US" sz="2400" dirty="0" err="1" smtClean="0"/>
              <a:t>людьми</a:t>
            </a:r>
            <a:r>
              <a:rPr lang="en-US" sz="2400" dirty="0" smtClean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 smtClean="0"/>
              <a:t>дальнейшей</a:t>
            </a:r>
            <a:r>
              <a:rPr lang="en-US" sz="2400" dirty="0" smtClean="0"/>
              <a:t> </a:t>
            </a:r>
            <a:r>
              <a:rPr lang="en-US" sz="2400" dirty="0" err="1"/>
              <a:t>профориентации</a:t>
            </a:r>
            <a:r>
              <a:rPr lang="en-US" sz="2400" dirty="0"/>
              <a:t>, </a:t>
            </a:r>
            <a:endParaRPr lang="ru-RU" sz="2400" dirty="0" smtClean="0"/>
          </a:p>
          <a:p>
            <a:pPr marL="36576" indent="0">
              <a:buNone/>
            </a:pPr>
            <a:r>
              <a:rPr lang="en-US" sz="2400" dirty="0" err="1" smtClean="0"/>
              <a:t>участия</a:t>
            </a:r>
            <a:r>
              <a:rPr lang="en-US" sz="2400" dirty="0" smtClean="0"/>
              <a:t> </a:t>
            </a:r>
            <a:r>
              <a:rPr lang="en-US" sz="2400" dirty="0"/>
              <a:t>в </a:t>
            </a:r>
            <a:r>
              <a:rPr lang="en-US" sz="2400" dirty="0" err="1"/>
              <a:t>научных</a:t>
            </a:r>
            <a:r>
              <a:rPr lang="en-US" sz="2400" dirty="0"/>
              <a:t> </a:t>
            </a:r>
            <a:r>
              <a:rPr lang="en-US" sz="2400" dirty="0" err="1" smtClean="0"/>
              <a:t>мероприятиях</a:t>
            </a:r>
            <a:r>
              <a:rPr lang="ru-RU" sz="2400" dirty="0" smtClean="0"/>
              <a:t> </a:t>
            </a:r>
          </a:p>
          <a:p>
            <a:pPr marL="36576" indent="0">
              <a:buNone/>
            </a:pPr>
            <a:r>
              <a:rPr lang="en-US" sz="2400" dirty="0" err="1" smtClean="0"/>
              <a:t>различного</a:t>
            </a:r>
            <a:r>
              <a:rPr lang="ru-RU" sz="2400" dirty="0" smtClean="0"/>
              <a:t>  у</a:t>
            </a:r>
            <a:r>
              <a:rPr lang="en-US" sz="2400" dirty="0" err="1" smtClean="0"/>
              <a:t>ровня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620688"/>
            <a:ext cx="25922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786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05688"/>
            <a:ext cx="3444266" cy="25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dirty="0"/>
              <a:t>В рамках национального проекта «Образования» наш проект будет способствовать:</a:t>
            </a:r>
          </a:p>
          <a:p>
            <a:r>
              <a:rPr lang="ru-RU" sz="2800" dirty="0" smtClean="0"/>
              <a:t>увеличению </a:t>
            </a:r>
            <a:r>
              <a:rPr lang="ru-RU" sz="2800" dirty="0"/>
              <a:t>количества обучающихся, вовлеченных в изучение наук естественно-научного цикла; </a:t>
            </a:r>
          </a:p>
          <a:p>
            <a:r>
              <a:rPr lang="ru-RU" sz="2800" dirty="0" smtClean="0"/>
              <a:t>уменьшению </a:t>
            </a:r>
            <a:r>
              <a:rPr lang="ru-RU" sz="2800" dirty="0"/>
              <a:t>беспризорности детей путем вовлечения детей в проектную деятельность, исследовательскую работу.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1566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60608"/>
            <a:ext cx="4473898" cy="251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521744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Всероссийская олимпиада школьников, </a:t>
            </a:r>
          </a:p>
          <a:p>
            <a:pPr lvl="0"/>
            <a:r>
              <a:rPr lang="ru-RU" dirty="0" smtClean="0"/>
              <a:t>Многопрофильная международная олимпиада «Будущее </a:t>
            </a:r>
            <a:r>
              <a:rPr lang="ru-RU" dirty="0"/>
              <a:t>Арктики» при САФУ г. Архангельск,</a:t>
            </a:r>
          </a:p>
          <a:p>
            <a:pPr lvl="0"/>
            <a:r>
              <a:rPr lang="ru-RU" dirty="0"/>
              <a:t>Многопрофильная инженерная </a:t>
            </a:r>
            <a:r>
              <a:rPr lang="ru-RU" b="1" dirty="0"/>
              <a:t>олимпиада</a:t>
            </a:r>
            <a:r>
              <a:rPr lang="ru-RU" dirty="0"/>
              <a:t> «</a:t>
            </a:r>
            <a:r>
              <a:rPr lang="ru-RU" b="1" dirty="0"/>
              <a:t>Звезда</a:t>
            </a:r>
            <a:r>
              <a:rPr lang="ru-RU" dirty="0"/>
              <a:t>» при поддержке ФГАОУ ВО </a:t>
            </a:r>
            <a:r>
              <a:rPr lang="ru-RU" dirty="0" err="1"/>
              <a:t>ЮУрГУ</a:t>
            </a:r>
            <a:r>
              <a:rPr lang="ru-RU" dirty="0"/>
              <a:t> (НИУ),</a:t>
            </a:r>
          </a:p>
          <a:p>
            <a:pPr lvl="0"/>
            <a:r>
              <a:rPr lang="ru-RU" dirty="0"/>
              <a:t>Межрегиональный конкурс для 10-х классов общеобразовательных школ и 1 курсов </a:t>
            </a:r>
            <a:r>
              <a:rPr lang="ru-RU" dirty="0" err="1"/>
              <a:t>ссузов</a:t>
            </a:r>
            <a:r>
              <a:rPr lang="ru-RU" dirty="0"/>
              <a:t> (на базе 9 классов) «Российская школа Фармацевтов» при поддержке </a:t>
            </a:r>
            <a:r>
              <a:rPr lang="ru-RU" b="1" dirty="0"/>
              <a:t>СПХФУ</a:t>
            </a:r>
            <a:r>
              <a:rPr lang="ru-RU" dirty="0"/>
              <a:t>, ведущий фармацевтический вуз России, и</a:t>
            </a:r>
            <a:r>
              <a:rPr lang="ru-RU" b="1" dirty="0"/>
              <a:t> МБНПК «</a:t>
            </a:r>
            <a:r>
              <a:rPr lang="ru-RU" b="1" dirty="0" err="1"/>
              <a:t>Цитомед</a:t>
            </a:r>
            <a:r>
              <a:rPr lang="ru-RU" b="1" dirty="0"/>
              <a:t>»</a:t>
            </a:r>
            <a:r>
              <a:rPr lang="ru-RU" dirty="0"/>
              <a:t>, отечественная фармацевтическая компания полного цикла с более чем 30-летней историей. Конкурс регулярно получает поддержку Министерства просвещения, Министерства здравоохранения, региональных министерств и департаментов в области образования, </a:t>
            </a:r>
          </a:p>
          <a:p>
            <a:pPr lvl="0"/>
            <a:r>
              <a:rPr lang="ru-RU" dirty="0"/>
              <a:t>Всероссийская олимпиада по судостроению при поддержке САФУ г. Северодвинск и АО «ПО Севмаш»,</a:t>
            </a:r>
          </a:p>
          <a:p>
            <a:pPr lvl="0"/>
            <a:r>
              <a:rPr lang="ru-RU" dirty="0"/>
              <a:t>Всероссийский конкурс «Корабелы будущего» при поддержке САФУ г. Северодвинск и АО «ПО Севмаш»,</a:t>
            </a:r>
          </a:p>
          <a:p>
            <a:pPr lvl="0"/>
            <a:r>
              <a:rPr lang="ru-RU" dirty="0"/>
              <a:t>Всероссийский конкурс среди учащихся общеобразовательных учреждений сельских поселений и малых городов «АГРОНТРИ -2023»,</a:t>
            </a:r>
          </a:p>
          <a:p>
            <a:pPr lvl="0"/>
            <a:r>
              <a:rPr lang="ru-RU" dirty="0"/>
              <a:t>Конференции «Юность Поморья», «Будущее Поморья» и т.д.</a:t>
            </a:r>
          </a:p>
        </p:txBody>
      </p:sp>
    </p:spTree>
    <p:extLst>
      <p:ext uri="{BB962C8B-B14F-4D97-AF65-F5344CB8AC3E}">
        <p14:creationId xmlns:p14="http://schemas.microsoft.com/office/powerpoint/2010/main" val="41285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Профориентационные</a:t>
            </a:r>
            <a:r>
              <a:rPr lang="ru-RU" dirty="0"/>
              <a:t> встречи с интересными людьми важных нужных профессий и экскурсии на рабочие места, к потенциальным работодателям, помогут им найти себя, расширить представление о той или иной профессии, сделать сознательный выбор: экскурсии в ветеринарную клинику, в лабораторию МУЗЦГБ, поездка в г. Архангельск на обучение в </a:t>
            </a:r>
            <a:r>
              <a:rPr lang="ru-RU" dirty="0" smtClean="0"/>
              <a:t>школу </a:t>
            </a:r>
            <a:r>
              <a:rPr lang="ru-RU" dirty="0"/>
              <a:t>«Поморская шхуна».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Мастер-класс по программированию выявит способности к работе в IT-сфере по программе «ПИТОН</a:t>
            </a:r>
            <a:r>
              <a:rPr lang="ru-RU" dirty="0" smtClean="0"/>
              <a:t>».</a:t>
            </a:r>
          </a:p>
          <a:p>
            <a:r>
              <a:rPr lang="ru-RU" dirty="0"/>
              <a:t>Функционирование пресс-службы проекта, который формируется из творческих подростков и старшеклассников, служит способом самовыражения и развития.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8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</TotalTime>
  <Words>431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Всероссийский конкурс  «Моя страна – моя Россия» Всероссийский конкурс  «Моя страна – моя Россия» </vt:lpstr>
      <vt:lpstr>Социальный проект «Взгляд в будущее. Молодежная среда» направлен на: </vt:lpstr>
      <vt:lpstr>Цель проекта:  Формирование у подростков гражданских ценностей, убеждений, обеспечение роста самосознания, самоопределения, популяризация научных знаний и умений их применять на практике, в жизни, приобщение к активному полезному досугу. </vt:lpstr>
      <vt:lpstr>Продолжительность проекта: 15.02.2023 - 01.12.2023 География деятельности по проекту: ГО Мирный, МКОУ СОШ №3 </vt:lpstr>
      <vt:lpstr>Презентация PowerPoint</vt:lpstr>
      <vt:lpstr>Презентация PowerPoint</vt:lpstr>
      <vt:lpstr>Мероприятия:</vt:lpstr>
      <vt:lpstr>Мероприятия:</vt:lpstr>
      <vt:lpstr>Мероприятия: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«Моя страна – моя Россия» Всероссийский конкурс  «Моя страна – моя Россия» </dc:title>
  <dc:creator>Учитель</dc:creator>
  <cp:lastModifiedBy>Латона</cp:lastModifiedBy>
  <cp:revision>9</cp:revision>
  <dcterms:created xsi:type="dcterms:W3CDTF">2023-03-28T10:20:02Z</dcterms:created>
  <dcterms:modified xsi:type="dcterms:W3CDTF">2023-03-28T19:46:41Z</dcterms:modified>
</cp:coreProperties>
</file>