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192B4-CBBD-413E-BE02-1B5065A12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8443FA-6454-4EDD-96BA-55AB0808F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8EDB3-436A-4DD1-AF09-3489BA637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0D7F-F450-4840-A306-86DCBBF3159C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8F8263-2C72-4D3D-AFC6-C37A8ACB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32D5B1-52CF-4FD7-8323-81A60456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2C06-A777-4F27-B571-D0F4C38F8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72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FC526-6B19-45C3-93BE-0F6C2FAD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93387D-901D-4921-9AA4-297EB5963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CDF024-DC45-49C9-A627-224D836B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0D7F-F450-4840-A306-86DCBBF3159C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479B33-38F1-4D55-8AFF-17054C40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6B2B48-43B9-40D5-BB82-1D22DF24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2C06-A777-4F27-B571-D0F4C38F8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2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7BF443-E4C4-4BD4-8A05-C66CB8FF0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1D5AE2-78B0-4987-AD32-1800D4D40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09842-9964-4EC3-9594-B5612C5F8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0D7F-F450-4840-A306-86DCBBF3159C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2E6A2D-9AFE-4A89-BC42-6ECD6558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8F02FB-00B3-4FBA-82B7-8938E4C0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2C06-A777-4F27-B571-D0F4C38F8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81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F75F2-7F7D-499B-A961-3E1295ED8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588563-E219-4308-AE56-40E393005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AAB023-C5E0-437B-9656-F9E19DE5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0D7F-F450-4840-A306-86DCBBF3159C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6178B-C665-486C-BE2B-7F3B859B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CE49FB-04BB-4B3C-BB56-2576606DA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2C06-A777-4F27-B571-D0F4C38F8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77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622EE-1D72-4DF7-B749-6C3E86E6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D0A9EA-7C6D-49A5-B1ED-657FC9AB2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B4C7B9-4047-4D5D-94AF-5EED5B8F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0D7F-F450-4840-A306-86DCBBF3159C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4D8F1C-10F6-44EC-AD6D-FF8D58E66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4E4DCF-A59C-4B9E-9194-A0A0D3FDE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2C06-A777-4F27-B571-D0F4C38F8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50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971CB-EF1E-4AD3-839A-B188B976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D711FE-7DEC-4DB5-B374-6240CBFF6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D2B8BE-7149-4424-947A-556668160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183AF6-2E40-43A1-BD13-389431F6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0D7F-F450-4840-A306-86DCBBF3159C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C041EF-7082-4819-A2BE-18727C53B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2DF7FD-409C-4705-B814-FDAD0F40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2C06-A777-4F27-B571-D0F4C38F8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9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04686-C061-4E9A-9B6B-A0A367961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7642B6-41F1-47FF-8481-90DDEA53C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98485F-8EE3-4EE4-8D6B-6ACB8E12E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713F4F-BCC3-4385-BD0E-4BF91DB2E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062AAA-1694-4B2C-B266-DAC2C597F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4199222-8B01-4059-801A-D9C73B4CC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0D7F-F450-4840-A306-86DCBBF3159C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00DD44-D07A-4020-9DE3-2E9E27C04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4958A0-2191-4505-AEFE-D914F999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2C06-A777-4F27-B571-D0F4C38F8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9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5590E-EC1F-4AED-AC44-AACC2784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FEFF65-8579-43D2-807B-66EF1BAC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0D7F-F450-4840-A306-86DCBBF3159C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547C6F-4E93-4EF1-ACF4-292A23A1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605BAC-7302-4A4A-80A4-02EC05BC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2C06-A777-4F27-B571-D0F4C38F8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88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E198BE-F4D5-42FC-83D2-3307BB137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0D7F-F450-4840-A306-86DCBBF3159C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0BF5AE-6776-4987-BA60-55367A1D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A04DA7-23F3-4B68-B4D4-955F721D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2C06-A777-4F27-B571-D0F4C38F8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3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0A9FF-A7E9-4AD4-902F-EE3999592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623C9E-3187-41F2-8299-380ABCB5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5F583C-8B6C-4EDE-90F5-14B07D816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E5C280-E3F6-4C6E-BDCA-0D6D5BDF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0D7F-F450-4840-A306-86DCBBF3159C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DCB8E4-CECE-4885-BC8E-DAF63366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7B891F-4A93-4308-922E-0175A8F55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2C06-A777-4F27-B571-D0F4C38F8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4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F3555-C381-4A19-826D-044E963D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03BC76-A47B-4ED9-9D09-6DC955965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FBE7C1-DC4C-4D7D-A515-261F80184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71D073-3366-489A-8E9A-2293DD36A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0D7F-F450-4840-A306-86DCBBF3159C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A272AE-FD8B-43A7-8AD7-A95BA979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A244E6-23F0-4025-AE1B-4EA1A023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2C06-A777-4F27-B571-D0F4C38F8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0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4D939-4A2E-46BD-A51A-BC9DA7F1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042C5D-6283-48CE-931B-116625624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7B8681-AE7F-4446-8009-39A7B3A06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E0D7F-F450-4840-A306-86DCBBF3159C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37044D-B6C0-4630-B9AA-0B1EFF72B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1C8A7C-CE1D-4836-89F8-F66DE6BD8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2C06-A777-4F27-B571-D0F4C38F8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0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2F2880-AD62-41B1-918D-9338E01EA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63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CAE4E7-3F25-45CF-B1DD-06A82264C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2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91DD8F-79F9-4246-B7E7-A8AD55AC8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9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D25193-A359-4BD4-BDCD-7B88360F5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86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CC7E0B-A13F-47AC-837E-4EB5BD157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36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33C676-F519-4AE8-B7CC-445183EC9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04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2CCEFA-E97D-4888-8B1E-1A43EDEE1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83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4875EE-58BC-44E3-9FDB-063262689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3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BE7F32-D3EA-463E-AA6F-932AB2A09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9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4626A4-6B25-4C8F-8110-769F60AE6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4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46CE0B-AA45-4AB9-A37C-D7F49398B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21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933234-E580-425A-A52B-8A11DCBAF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9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06577E-B39E-4B95-BD48-FF0682B05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F028A7-384D-40CC-A2B6-25F7DD846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3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18B063-39A8-4B53-975F-063FB04CD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73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6EA4A3-700D-45EF-B7B3-4E660EC58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02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Петречко Ю. Е.</dc:creator>
  <cp:lastModifiedBy>Петречко Ю. Е.</cp:lastModifiedBy>
  <cp:revision>1</cp:revision>
  <dcterms:created xsi:type="dcterms:W3CDTF">2021-01-21T05:35:59Z</dcterms:created>
  <dcterms:modified xsi:type="dcterms:W3CDTF">2021-01-21T05:36:43Z</dcterms:modified>
</cp:coreProperties>
</file>