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1" r:id="rId1"/>
    <p:sldMasterId id="2147483749" r:id="rId2"/>
    <p:sldMasterId id="2147483766" r:id="rId3"/>
  </p:sldMasterIdLst>
  <p:notesMasterIdLst>
    <p:notesMasterId r:id="rId33"/>
  </p:notesMasterIdLst>
  <p:sldIdLst>
    <p:sldId id="256" r:id="rId4"/>
    <p:sldId id="321" r:id="rId5"/>
    <p:sldId id="581" r:id="rId6"/>
    <p:sldId id="604" r:id="rId7"/>
    <p:sldId id="605" r:id="rId8"/>
    <p:sldId id="258" r:id="rId9"/>
    <p:sldId id="259" r:id="rId10"/>
    <p:sldId id="260" r:id="rId11"/>
    <p:sldId id="582" r:id="rId12"/>
    <p:sldId id="583" r:id="rId13"/>
    <p:sldId id="584" r:id="rId14"/>
    <p:sldId id="585" r:id="rId15"/>
    <p:sldId id="587" r:id="rId16"/>
    <p:sldId id="588" r:id="rId17"/>
    <p:sldId id="589" r:id="rId18"/>
    <p:sldId id="590" r:id="rId19"/>
    <p:sldId id="591" r:id="rId20"/>
    <p:sldId id="592" r:id="rId21"/>
    <p:sldId id="593" r:id="rId22"/>
    <p:sldId id="594" r:id="rId23"/>
    <p:sldId id="595" r:id="rId24"/>
    <p:sldId id="596" r:id="rId25"/>
    <p:sldId id="597" r:id="rId26"/>
    <p:sldId id="598" r:id="rId27"/>
    <p:sldId id="599" r:id="rId28"/>
    <p:sldId id="600" r:id="rId29"/>
    <p:sldId id="601" r:id="rId30"/>
    <p:sldId id="602" r:id="rId31"/>
    <p:sldId id="60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dirty="0"/>
              <a:t>Количество обучающихся инвалидов и лиц с ограниченными возможностями здоровья в 2023-2024 учебном году</a:t>
            </a:r>
          </a:p>
        </c:rich>
      </c:tx>
      <c:layout>
        <c:manualLayout>
          <c:xMode val="edge"/>
          <c:yMode val="edge"/>
          <c:x val="0.19763688082222242"/>
          <c:y val="7.73439809254645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FFCCCC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100" b="1">
                        <a:solidFill>
                          <a:sysClr val="windowText" lastClr="000000"/>
                        </a:solidFill>
                      </a:rPr>
                      <a:t>Девушки</a:t>
                    </a:r>
                  </a:p>
                  <a:p>
                    <a:fld id="{494440E7-A3F9-42F0-BDDC-F49375871A84}" type="VALUE">
                      <a:rPr lang="en-US" sz="1100" b="1"/>
                      <a:pPr/>
                      <a:t>[ЗНАЧЕНИЕ]</a:t>
                    </a:fld>
                    <a:endParaRPr lang="en-US" sz="1100" b="1"/>
                  </a:p>
                  <a:p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100" b="1">
                        <a:solidFill>
                          <a:sysClr val="windowText" lastClr="000000"/>
                        </a:solidFill>
                      </a:rPr>
                      <a:t>Девушки</a:t>
                    </a:r>
                  </a:p>
                  <a:p>
                    <a:fld id="{B1851788-41EB-4EF5-9C53-919E937E7C6D}" type="VALUE">
                      <a:rPr lang="en-US" sz="1100" b="1">
                        <a:solidFill>
                          <a:sysClr val="windowText" lastClr="000000"/>
                        </a:solidFill>
                      </a:rPr>
                      <a:pPr/>
                      <a:t>[ЗНАЧЕНИЕ]</a:t>
                    </a:fld>
                    <a:r>
                      <a:rPr lang="en-US" sz="1100" b="1">
                        <a:solidFill>
                          <a:sysClr val="windowText" lastClr="000000"/>
                        </a:solidFill>
                      </a:rPr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Лист1!$C$10:$C$16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917-494E-A1B5-9E50B917D11A}"/>
            </c:ext>
          </c:extLst>
        </c:ser>
        <c:ser>
          <c:idx val="1"/>
          <c:order val="1"/>
          <c:spPr>
            <a:solidFill>
              <a:srgbClr val="CCC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1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rPr>
                      <a:t>Юноши</a:t>
                    </a:r>
                  </a:p>
                  <a:p>
                    <a:fld id="{963C218A-A4FD-4C7A-9FB4-A4AE1FCD3AE1}" type="VALUE">
                      <a:rPr lang="en-US" sz="1100" b="1">
                        <a:latin typeface="Century Gothic" panose="020B0502020202020204" pitchFamily="34" charset="0"/>
                      </a:rPr>
                      <a:pPr/>
                      <a:t>[ЗНАЧЕНИЕ]</a:t>
                    </a:fld>
                    <a:endParaRPr lang="en-US" sz="1100" b="1" dirty="0">
                      <a:latin typeface="Century Gothic" panose="020B0502020202020204" pitchFamily="34" charset="0"/>
                    </a:endParaRPr>
                  </a:p>
                  <a:p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103752663455123E-3"/>
                  <c:y val="-6.1340439857889539E-17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Юноши</a:t>
                    </a:r>
                  </a:p>
                  <a:p>
                    <a:fld id="{FBD11F7B-4FF6-40C3-A19F-10D351522608}" type="VALUE">
                      <a:rPr lang="en-US" sz="1100" b="1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r>
                      <a:rPr lang="en-US" sz="11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Лист1!$D$10:$D$16</c:f>
              <c:numCache>
                <c:formatCode>General</c:formatCode>
                <c:ptCount val="7"/>
                <c:pt idx="0">
                  <c:v>88</c:v>
                </c:pt>
                <c:pt idx="1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917-494E-A1B5-9E50B917D11A}"/>
            </c:ext>
          </c:extLst>
        </c:ser>
        <c:ser>
          <c:idx val="2"/>
          <c:order val="2"/>
          <c:spPr>
            <a:solidFill>
              <a:srgbClr val="CCFF99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ru-RU" sz="1000" b="1" dirty="0">
                        <a:latin typeface="Century Gothic" panose="020B0502020202020204" pitchFamily="34" charset="0"/>
                      </a:rPr>
                      <a:t>1 группа</a:t>
                    </a:r>
                  </a:p>
                  <a:p>
                    <a:fld id="{2E50CCC3-5FB2-448D-A13B-2F3DF2E635E6}" type="VALUE">
                      <a:rPr lang="en-US" sz="1000" b="1">
                        <a:latin typeface="Century Gothic" panose="020B0502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Лист1!$E$10:$E$16</c:f>
              <c:numCache>
                <c:formatCode>General</c:formatCode>
                <c:ptCount val="7"/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917-494E-A1B5-9E50B917D11A}"/>
            </c:ext>
          </c:extLst>
        </c:ser>
        <c:ser>
          <c:idx val="3"/>
          <c:order val="3"/>
          <c:spPr>
            <a:solidFill>
              <a:srgbClr val="FFFF99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ru-RU" sz="1000" b="1" dirty="0"/>
                      <a:t>2 группа</a:t>
                    </a:r>
                  </a:p>
                  <a:p>
                    <a:fld id="{04D83D47-8E27-4BF9-814B-4A1257EDAB2F}" type="VALUE">
                      <a:rPr lang="en-US" sz="10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/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Лист1!$F$10:$F$16</c:f>
              <c:numCache>
                <c:formatCode>General</c:formatCode>
                <c:ptCount val="7"/>
                <c:pt idx="2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917-494E-A1B5-9E50B917D11A}"/>
            </c:ext>
          </c:extLst>
        </c:ser>
        <c:ser>
          <c:idx val="4"/>
          <c:order val="4"/>
          <c:spPr>
            <a:solidFill>
              <a:srgbClr val="66CCFF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ru-RU" sz="1000" b="1" dirty="0"/>
                      <a:t>3 группа</a:t>
                    </a:r>
                  </a:p>
                  <a:p>
                    <a:fld id="{7DF759B5-AAA2-41A6-BE41-7CCDFB1806A2}" type="VALUE">
                      <a:rPr lang="en-US" sz="10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/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Лист1!$G$10:$G$16</c:f>
              <c:numCache>
                <c:formatCode>General</c:formatCode>
                <c:ptCount val="7"/>
                <c:pt idx="2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A917-494E-A1B5-9E50B917D11A}"/>
            </c:ext>
          </c:extLst>
        </c:ser>
        <c:ser>
          <c:idx val="5"/>
          <c:order val="5"/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0"/>
                  <c:y val="3.5698353968574764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/>
                      <a:t>ребенок-инвалид</a:t>
                    </a:r>
                  </a:p>
                  <a:p>
                    <a:fld id="{EB8A4424-073F-4466-A514-B532A752AE2C}" type="VALUE">
                      <a:rPr lang="en-US" sz="10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Лист1!$H$10:$H$16</c:f>
              <c:numCache>
                <c:formatCode>General</c:formatCode>
                <c:ptCount val="7"/>
                <c:pt idx="2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A917-494E-A1B5-9E50B917D11A}"/>
            </c:ext>
          </c:extLst>
        </c:ser>
        <c:ser>
          <c:idx val="6"/>
          <c:order val="6"/>
          <c:spPr>
            <a:solidFill>
              <a:srgbClr val="CCCCFF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1.1242197417270392E-3"/>
                  <c:y val="-1.1429235602671136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с нарушением зрения</a:t>
                    </a:r>
                  </a:p>
                  <a:p>
                    <a:fld id="{5B1BD649-2593-48A5-ACDC-1FE2F6B3C370}" type="VALUE">
                      <a:rPr lang="en-US" sz="1000" b="1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917-494E-A1B5-9E50B917D1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Лист1!$I$10:$I$16</c:f>
              <c:numCache>
                <c:formatCode>General</c:formatCode>
                <c:ptCount val="7"/>
                <c:pt idx="3">
                  <c:v>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A917-494E-A1B5-9E50B917D11A}"/>
            </c:ext>
          </c:extLst>
        </c:ser>
        <c:ser>
          <c:idx val="7"/>
          <c:order val="7"/>
          <c:spPr>
            <a:solidFill>
              <a:srgbClr val="FFE1FF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3.3444813117670174E-3"/>
                  <c:y val="-2.1419012381144992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с нарушением слуха</a:t>
                    </a:r>
                  </a:p>
                  <a:p>
                    <a:fld id="{25EB1038-D3CD-471D-BA8F-0F02AB2A4AAF}" type="VALUE">
                      <a:rPr lang="en-US" sz="1000" b="1">
                        <a:latin typeface="Century Gothic" panose="020B0502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A917-494E-A1B5-9E50B917D1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Лист1!$J$10:$J$16</c:f>
              <c:numCache>
                <c:formatCode>General</c:formatCode>
                <c:ptCount val="7"/>
                <c:pt idx="3">
                  <c:v>25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A917-494E-A1B5-9E50B917D11A}"/>
            </c:ext>
          </c:extLst>
        </c:ser>
        <c:ser>
          <c:idx val="8"/>
          <c:order val="8"/>
          <c:spPr>
            <a:solidFill>
              <a:srgbClr val="A7E2FF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ru-RU" sz="1000" b="1" dirty="0"/>
                      <a:t>с</a:t>
                    </a:r>
                    <a:r>
                      <a:rPr lang="ru-RU" sz="1000" b="1" baseline="0" dirty="0"/>
                      <a:t> психическими и интеллектуальными </a:t>
                    </a:r>
                  </a:p>
                  <a:p>
                    <a:r>
                      <a:rPr lang="ru-RU" sz="1000" b="1" baseline="0" dirty="0"/>
                      <a:t>нарушениями</a:t>
                    </a:r>
                    <a:endParaRPr lang="ru-RU" sz="1000" b="1" dirty="0"/>
                  </a:p>
                  <a:p>
                    <a:fld id="{0E6D1169-83BD-4EC7-BB01-00BFA87A4CE0}" type="VALUE">
                      <a:rPr lang="ru-RU" sz="10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5.7795878616907562E-3"/>
                  <c:y val="-7.3153043973054901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с психическими</a:t>
                    </a:r>
                    <a:r>
                      <a:rPr lang="ru-RU" sz="1000" b="1" baseline="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 и </a:t>
                    </a:r>
                    <a:r>
                      <a:rPr lang="ru-RU" sz="10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интеллектуальными</a:t>
                    </a:r>
                  </a:p>
                  <a:p>
                    <a:r>
                      <a:rPr lang="ru-RU" sz="10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 нарушениями</a:t>
                    </a:r>
                  </a:p>
                  <a:p>
                    <a:fld id="{598B2FF7-0FE2-479B-BB82-9E4D2D94B699}" type="VALUE">
                      <a:rPr lang="ru-RU" sz="1000" b="1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Лист1!$K$10:$K$16</c:f>
              <c:numCache>
                <c:formatCode>General</c:formatCode>
                <c:ptCount val="7"/>
                <c:pt idx="3">
                  <c:v>90</c:v>
                </c:pt>
                <c:pt idx="4">
                  <c:v>147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A917-494E-A1B5-9E50B917D11A}"/>
            </c:ext>
          </c:extLst>
        </c:ser>
        <c:ser>
          <c:idx val="9"/>
          <c:order val="9"/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6.6983680910132522E-3"/>
                  <c:y val="4.7424282142614016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/>
                      <a:t>с нарушением</a:t>
                    </a:r>
                  </a:p>
                  <a:p>
                    <a:r>
                      <a:rPr lang="ru-RU" sz="1000" b="1" dirty="0"/>
                      <a:t> опорно-двигательного аппарата</a:t>
                    </a:r>
                  </a:p>
                  <a:p>
                    <a:fld id="{650943FC-A71D-4FD5-A06F-EC5561791038}" type="VALUE">
                      <a:rPr lang="ru-RU" sz="105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A917-494E-A1B5-9E50B917D11A}"/>
                </c:ext>
                <c:ext xmlns:c15="http://schemas.microsoft.com/office/drawing/2012/chart" uri="{CE6537A1-D6FC-4f65-9D91-7224C49458BB}">
                  <c15:layout>
                    <c:manualLayout>
                      <c:w val="0.22677262489454253"/>
                      <c:h val="0.1108234371414645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A917-494E-A1B5-9E50B917D1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Лист1!$L$10:$L$16</c:f>
              <c:numCache>
                <c:formatCode>General</c:formatCode>
                <c:ptCount val="7"/>
                <c:pt idx="3">
                  <c:v>6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A917-494E-A1B5-9E50B917D11A}"/>
            </c:ext>
          </c:extLst>
        </c:ser>
        <c:ser>
          <c:idx val="10"/>
          <c:order val="10"/>
          <c:spPr>
            <a:solidFill>
              <a:srgbClr val="66FFFF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1.0382882231969906E-2"/>
                  <c:y val="-5.5802922154270081E-2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/>
                      <a:t>с общими заболеваниями</a:t>
                    </a:r>
                  </a:p>
                  <a:p>
                    <a:fld id="{9E491C40-8466-4789-B16D-ACB89BD85952}" type="VALUE">
                      <a:rPr lang="en-US" sz="105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A917-494E-A1B5-9E50B917D1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Лист1!$M$10:$M$16</c:f>
              <c:numCache>
                <c:formatCode>General</c:formatCode>
                <c:ptCount val="7"/>
                <c:pt idx="3">
                  <c:v>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A917-494E-A1B5-9E50B917D11A}"/>
            </c:ext>
          </c:extLst>
        </c:ser>
        <c:ser>
          <c:idx val="12"/>
          <c:order val="11"/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ru-RU" sz="1100" b="1" dirty="0"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Инвалидов</a:t>
                    </a:r>
                  </a:p>
                  <a:p>
                    <a:fld id="{5C6BF7C8-8030-4E35-A889-B46879D989A8}" type="VALUE">
                      <a:rPr lang="en-US" sz="1100" b="1"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6.6889626235340349E-3"/>
                  <c:y val="-2.011841172120316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Инвалидов</a:t>
                    </a:r>
                  </a:p>
                  <a:p>
                    <a:fld id="{F1E836C5-92F5-4965-A7A3-1199191C8D42}" type="VALUE">
                      <a:rPr lang="en-US" sz="1100" b="1"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Лист1!$O$10:$O$16</c:f>
              <c:numCache>
                <c:formatCode>General</c:formatCode>
                <c:ptCount val="7"/>
                <c:pt idx="5">
                  <c:v>68</c:v>
                </c:pt>
                <c:pt idx="6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A917-494E-A1B5-9E50B917D11A}"/>
            </c:ext>
          </c:extLst>
        </c:ser>
        <c:ser>
          <c:idx val="13"/>
          <c:order val="12"/>
          <c:spPr>
            <a:solidFill>
              <a:srgbClr val="FF944B"/>
            </a:solidFill>
            <a:ln>
              <a:noFill/>
            </a:ln>
            <a:effectLst/>
            <a:sp3d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ru-RU" sz="1100" b="1" dirty="0"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ЛОВЗ</a:t>
                    </a:r>
                  </a:p>
                  <a:p>
                    <a:fld id="{B58797F9-D052-40EC-87A3-5D19AB1E8958}" type="VALUE">
                      <a:rPr lang="en-US" sz="1100" b="1"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sz="1100" b="1" dirty="0"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ЛОВЗ</a:t>
                    </a:r>
                  </a:p>
                  <a:p>
                    <a:fld id="{13FAA3AB-E151-4C2D-8AD4-F2FDF3D52113}" type="VALUE">
                      <a:rPr lang="en-US" sz="1100" b="1"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A917-494E-A1B5-9E50B917D11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Лист1!$E$23:$E$29</c:f>
              <c:strCache>
                <c:ptCount val="7"/>
                <c:pt idx="0">
                  <c:v>Инвалиды</c:v>
                </c:pt>
                <c:pt idx="1">
                  <c:v>ЛОВЗ</c:v>
                </c:pt>
                <c:pt idx="2">
                  <c:v>По группам инвалидности</c:v>
                </c:pt>
                <c:pt idx="3">
                  <c:v>По нозологиям инвалиды</c:v>
                </c:pt>
                <c:pt idx="4">
                  <c:v>По нозологиям ЛОВЗ</c:v>
                </c:pt>
                <c:pt idx="5">
                  <c:v>Зачислены на 1 курс в 2022 г. </c:v>
                </c:pt>
                <c:pt idx="6">
                  <c:v>Будут выпущены в 2023г (план)</c:v>
                </c:pt>
              </c:strCache>
            </c:strRef>
          </c:cat>
          <c:val>
            <c:numRef>
              <c:f>Лист1!$P$10:$P$16</c:f>
              <c:numCache>
                <c:formatCode>General</c:formatCode>
                <c:ptCount val="7"/>
                <c:pt idx="5">
                  <c:v>64</c:v>
                </c:pt>
                <c:pt idx="6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A917-494E-A1B5-9E50B917D1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5397992"/>
        <c:axId val="155399168"/>
        <c:axId val="0"/>
      </c:bar3DChart>
      <c:catAx>
        <c:axId val="155397992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55399168"/>
        <c:crosses val="autoZero"/>
        <c:auto val="1"/>
        <c:lblAlgn val="ctr"/>
        <c:lblOffset val="100"/>
        <c:noMultiLvlLbl val="0"/>
      </c:catAx>
      <c:valAx>
        <c:axId val="15539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55397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47B2D-0A9D-4034-B37B-A68FE2954CE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DAF1E23C-457D-41C5-A61B-A199BE9CAB6B}">
      <dgm:prSet/>
      <dgm:spPr/>
      <dgm:t>
        <a:bodyPr/>
        <a:lstStyle/>
        <a:p>
          <a:pPr rtl="0"/>
          <a:r>
            <a:rPr lang="ru-RU" dirty="0" smtClean="0"/>
            <a:t>Акции в поддержку участников Специальной военной операции и их семей;</a:t>
          </a:r>
          <a:endParaRPr lang="ru-RU" dirty="0"/>
        </a:p>
      </dgm:t>
    </dgm:pt>
    <dgm:pt modelId="{2E408B38-914A-4683-99BE-722A7466FE31}" type="parTrans" cxnId="{D7C82774-FC15-40CD-81ED-1196D9378D6C}">
      <dgm:prSet/>
      <dgm:spPr/>
      <dgm:t>
        <a:bodyPr/>
        <a:lstStyle/>
        <a:p>
          <a:endParaRPr lang="ru-RU"/>
        </a:p>
      </dgm:t>
    </dgm:pt>
    <dgm:pt modelId="{B3D7F9D1-E2BF-4F15-A4BC-545F28FD8941}" type="sibTrans" cxnId="{D7C82774-FC15-40CD-81ED-1196D9378D6C}">
      <dgm:prSet/>
      <dgm:spPr/>
      <dgm:t>
        <a:bodyPr/>
        <a:lstStyle/>
        <a:p>
          <a:endParaRPr lang="ru-RU"/>
        </a:p>
      </dgm:t>
    </dgm:pt>
    <dgm:pt modelId="{E8D5AA38-C0EA-4F6D-9C25-705955DDD85F}">
      <dgm:prSet/>
      <dgm:spPr/>
      <dgm:t>
        <a:bodyPr/>
        <a:lstStyle/>
        <a:p>
          <a:pPr rtl="0"/>
          <a:r>
            <a:rPr lang="ru-RU" smtClean="0"/>
            <a:t>Общероссийская акция #МЫВМЕСТЕ Российского движения детей и молодежи «Мы рядом»;</a:t>
          </a:r>
          <a:endParaRPr lang="ru-RU"/>
        </a:p>
      </dgm:t>
    </dgm:pt>
    <dgm:pt modelId="{632FEBCB-0E24-4B6D-8F8B-7A45E92E9B88}" type="parTrans" cxnId="{C60F9C9C-FDF1-4EF0-B7EF-A6A478196B27}">
      <dgm:prSet/>
      <dgm:spPr/>
      <dgm:t>
        <a:bodyPr/>
        <a:lstStyle/>
        <a:p>
          <a:endParaRPr lang="ru-RU"/>
        </a:p>
      </dgm:t>
    </dgm:pt>
    <dgm:pt modelId="{50B8BAE9-D677-4491-9D0A-F7430FEC2BE8}" type="sibTrans" cxnId="{C60F9C9C-FDF1-4EF0-B7EF-A6A478196B27}">
      <dgm:prSet/>
      <dgm:spPr/>
      <dgm:t>
        <a:bodyPr/>
        <a:lstStyle/>
        <a:p>
          <a:endParaRPr lang="ru-RU"/>
        </a:p>
      </dgm:t>
    </dgm:pt>
    <dgm:pt modelId="{E1808CE3-6840-4B8C-9D15-CFADAB3A89FF}">
      <dgm:prSet/>
      <dgm:spPr/>
      <dgm:t>
        <a:bodyPr/>
        <a:lstStyle/>
        <a:p>
          <a:pPr rtl="0"/>
          <a:r>
            <a:rPr lang="ru-RU" smtClean="0"/>
            <a:t>Благотворительная акция «СПО для СВО»;</a:t>
          </a:r>
          <a:endParaRPr lang="ru-RU"/>
        </a:p>
      </dgm:t>
    </dgm:pt>
    <dgm:pt modelId="{4924763C-DA18-43CC-8F93-80CCA55D15E7}" type="parTrans" cxnId="{0E610275-D59E-443C-AA1C-3AA553403211}">
      <dgm:prSet/>
      <dgm:spPr/>
      <dgm:t>
        <a:bodyPr/>
        <a:lstStyle/>
        <a:p>
          <a:endParaRPr lang="ru-RU"/>
        </a:p>
      </dgm:t>
    </dgm:pt>
    <dgm:pt modelId="{84E2462B-C756-47F3-B715-401ECB5518AF}" type="sibTrans" cxnId="{0E610275-D59E-443C-AA1C-3AA553403211}">
      <dgm:prSet/>
      <dgm:spPr/>
      <dgm:t>
        <a:bodyPr/>
        <a:lstStyle/>
        <a:p>
          <a:endParaRPr lang="ru-RU"/>
        </a:p>
      </dgm:t>
    </dgm:pt>
    <dgm:pt modelId="{04611DA0-D7E4-4C80-BDF2-C8C3B224DE74}">
      <dgm:prSet/>
      <dgm:spPr/>
      <dgm:t>
        <a:bodyPr/>
        <a:lstStyle/>
        <a:p>
          <a:pPr rtl="0"/>
          <a:r>
            <a:rPr lang="ru-RU" smtClean="0"/>
            <a:t>Экологические акции - «Зеленый мир»; «Нет мусору»;</a:t>
          </a:r>
          <a:endParaRPr lang="ru-RU"/>
        </a:p>
      </dgm:t>
    </dgm:pt>
    <dgm:pt modelId="{B7B9D713-220C-4F68-A370-9068D5426D0E}" type="parTrans" cxnId="{51837D05-F251-4B41-A95B-C0DFCD617BA4}">
      <dgm:prSet/>
      <dgm:spPr/>
      <dgm:t>
        <a:bodyPr/>
        <a:lstStyle/>
        <a:p>
          <a:endParaRPr lang="ru-RU"/>
        </a:p>
      </dgm:t>
    </dgm:pt>
    <dgm:pt modelId="{A840A99E-83A1-4F0A-BB5E-56B4FFAA0A59}" type="sibTrans" cxnId="{51837D05-F251-4B41-A95B-C0DFCD617BA4}">
      <dgm:prSet/>
      <dgm:spPr/>
      <dgm:t>
        <a:bodyPr/>
        <a:lstStyle/>
        <a:p>
          <a:endParaRPr lang="ru-RU"/>
        </a:p>
      </dgm:t>
    </dgm:pt>
    <dgm:pt modelId="{BDA7F1EB-E62E-44AD-B989-895E4EAC2FF6}">
      <dgm:prSet/>
      <dgm:spPr/>
      <dgm:t>
        <a:bodyPr/>
        <a:lstStyle/>
        <a:p>
          <a:pPr rtl="0"/>
          <a:r>
            <a:rPr lang="ru-RU" smtClean="0"/>
            <a:t>Организация и проведение культурных мероприятий, таких как выставки, концерты (1 сентября – День Знаний; День Защитника Отечества</a:t>
          </a:r>
          <a:r>
            <a:rPr lang="en-US" smtClean="0"/>
            <a:t>,</a:t>
          </a:r>
          <a:r>
            <a:rPr lang="ru-RU" smtClean="0"/>
            <a:t> Международный женский день; Новый год и т.д.);</a:t>
          </a:r>
          <a:endParaRPr lang="ru-RU"/>
        </a:p>
      </dgm:t>
    </dgm:pt>
    <dgm:pt modelId="{8CCA5B7E-6376-48FE-BA3A-88ABD7A32C0C}" type="parTrans" cxnId="{9286F492-1A68-4EF0-B0F1-E235831E0759}">
      <dgm:prSet/>
      <dgm:spPr/>
      <dgm:t>
        <a:bodyPr/>
        <a:lstStyle/>
        <a:p>
          <a:endParaRPr lang="ru-RU"/>
        </a:p>
      </dgm:t>
    </dgm:pt>
    <dgm:pt modelId="{A086A4EB-35A9-4B70-B8A6-24E528BCF0F0}" type="sibTrans" cxnId="{9286F492-1A68-4EF0-B0F1-E235831E0759}">
      <dgm:prSet/>
      <dgm:spPr/>
      <dgm:t>
        <a:bodyPr/>
        <a:lstStyle/>
        <a:p>
          <a:endParaRPr lang="ru-RU"/>
        </a:p>
      </dgm:t>
    </dgm:pt>
    <dgm:pt modelId="{5B43E930-CECF-48A4-AAEF-481C869331FD}">
      <dgm:prSet/>
      <dgm:spPr/>
      <dgm:t>
        <a:bodyPr/>
        <a:lstStyle/>
        <a:p>
          <a:pPr rtl="0"/>
          <a:r>
            <a:rPr lang="ru-RU" smtClean="0"/>
            <a:t>Помощь в проведении учебных курсов, тренингов и лекций по различным темам, например, финансовой грамотности или здоровому образу жизни;</a:t>
          </a:r>
          <a:endParaRPr lang="ru-RU"/>
        </a:p>
      </dgm:t>
    </dgm:pt>
    <dgm:pt modelId="{E7922B22-5981-427B-9749-FD2AE4E1A679}" type="parTrans" cxnId="{246F6CFA-6C55-40E4-99DF-978705882080}">
      <dgm:prSet/>
      <dgm:spPr/>
      <dgm:t>
        <a:bodyPr/>
        <a:lstStyle/>
        <a:p>
          <a:endParaRPr lang="ru-RU"/>
        </a:p>
      </dgm:t>
    </dgm:pt>
    <dgm:pt modelId="{D03A0C21-CF80-4B8E-97AC-78D9F505E380}" type="sibTrans" cxnId="{246F6CFA-6C55-40E4-99DF-978705882080}">
      <dgm:prSet/>
      <dgm:spPr/>
      <dgm:t>
        <a:bodyPr/>
        <a:lstStyle/>
        <a:p>
          <a:endParaRPr lang="ru-RU"/>
        </a:p>
      </dgm:t>
    </dgm:pt>
    <dgm:pt modelId="{FBCE2278-CB43-46B6-AAE2-AF1E7F436E3A}">
      <dgm:prSet/>
      <dgm:spPr/>
      <dgm:t>
        <a:bodyPr/>
        <a:lstStyle/>
        <a:p>
          <a:pPr rtl="0"/>
          <a:r>
            <a:rPr lang="ru-RU" smtClean="0"/>
            <a:t>Организация и участие в спортивных соревнованиях, турнирах;</a:t>
          </a:r>
          <a:endParaRPr lang="ru-RU"/>
        </a:p>
      </dgm:t>
    </dgm:pt>
    <dgm:pt modelId="{A5382127-1214-4FD3-90EE-AFED05B04F3C}" type="parTrans" cxnId="{BB87F726-F735-41F9-B2DD-66F8F0D116B6}">
      <dgm:prSet/>
      <dgm:spPr/>
      <dgm:t>
        <a:bodyPr/>
        <a:lstStyle/>
        <a:p>
          <a:endParaRPr lang="ru-RU"/>
        </a:p>
      </dgm:t>
    </dgm:pt>
    <dgm:pt modelId="{9DF171E8-81E9-4516-98FA-4925642A56E4}" type="sibTrans" cxnId="{BB87F726-F735-41F9-B2DD-66F8F0D116B6}">
      <dgm:prSet/>
      <dgm:spPr/>
      <dgm:t>
        <a:bodyPr/>
        <a:lstStyle/>
        <a:p>
          <a:endParaRPr lang="ru-RU"/>
        </a:p>
      </dgm:t>
    </dgm:pt>
    <dgm:pt modelId="{0E71184E-7E4D-447A-83E2-F4342F083772}" type="pres">
      <dgm:prSet presAssocID="{0F247B2D-0A9D-4034-B37B-A68FE2954C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45E300-C372-4B12-B0C9-C8B4D2CD715B}" type="pres">
      <dgm:prSet presAssocID="{DAF1E23C-457D-41C5-A61B-A199BE9CAB6B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A42E0-D135-4C05-A4C8-5E719200B6E0}" type="pres">
      <dgm:prSet presAssocID="{B3D7F9D1-E2BF-4F15-A4BC-545F28FD8941}" presName="spacer" presStyleCnt="0"/>
      <dgm:spPr/>
    </dgm:pt>
    <dgm:pt modelId="{B5FD7C11-1007-44E7-BF66-D35714D8AC92}" type="pres">
      <dgm:prSet presAssocID="{E8D5AA38-C0EA-4F6D-9C25-705955DDD85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72F24-5DB1-4FEB-8F6F-0BDA8A658565}" type="pres">
      <dgm:prSet presAssocID="{50B8BAE9-D677-4491-9D0A-F7430FEC2BE8}" presName="spacer" presStyleCnt="0"/>
      <dgm:spPr/>
    </dgm:pt>
    <dgm:pt modelId="{1ABA8C46-BF27-4CD9-92F7-F1E9BB85DF31}" type="pres">
      <dgm:prSet presAssocID="{E1808CE3-6840-4B8C-9D15-CFADAB3A89F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ECF07A-7BCB-4EFE-A09C-C1E566428882}" type="pres">
      <dgm:prSet presAssocID="{84E2462B-C756-47F3-B715-401ECB5518AF}" presName="spacer" presStyleCnt="0"/>
      <dgm:spPr/>
    </dgm:pt>
    <dgm:pt modelId="{B203BA67-C271-4790-945C-EBC0C2A16429}" type="pres">
      <dgm:prSet presAssocID="{04611DA0-D7E4-4C80-BDF2-C8C3B224DE7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60BA14-98F9-42A4-92A8-C8473FE39FC7}" type="pres">
      <dgm:prSet presAssocID="{A840A99E-83A1-4F0A-BB5E-56B4FFAA0A59}" presName="spacer" presStyleCnt="0"/>
      <dgm:spPr/>
    </dgm:pt>
    <dgm:pt modelId="{44E2A125-3B62-4721-8E9A-1E12F8A816A7}" type="pres">
      <dgm:prSet presAssocID="{BDA7F1EB-E62E-44AD-B989-895E4EAC2FF6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064DC-5342-420E-83DF-019EA1BB4345}" type="pres">
      <dgm:prSet presAssocID="{A086A4EB-35A9-4B70-B8A6-24E528BCF0F0}" presName="spacer" presStyleCnt="0"/>
      <dgm:spPr/>
    </dgm:pt>
    <dgm:pt modelId="{F174220D-985B-4463-B92D-89D986F0490A}" type="pres">
      <dgm:prSet presAssocID="{5B43E930-CECF-48A4-AAEF-481C869331FD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D241BB-4878-4CA7-B626-159494A7F3A0}" type="pres">
      <dgm:prSet presAssocID="{D03A0C21-CF80-4B8E-97AC-78D9F505E380}" presName="spacer" presStyleCnt="0"/>
      <dgm:spPr/>
    </dgm:pt>
    <dgm:pt modelId="{596D744F-E342-4CE0-87C0-93A305F704AE}" type="pres">
      <dgm:prSet presAssocID="{FBCE2278-CB43-46B6-AAE2-AF1E7F436E3A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BC61D8-1D6A-41AC-93C7-C48FC1312678}" type="presOf" srcId="{5B43E930-CECF-48A4-AAEF-481C869331FD}" destId="{F174220D-985B-4463-B92D-89D986F0490A}" srcOrd="0" destOrd="0" presId="urn:microsoft.com/office/officeart/2005/8/layout/vList2"/>
    <dgm:cxn modelId="{126C0CF3-339D-42CC-A228-2698F1C6C9E5}" type="presOf" srcId="{E8D5AA38-C0EA-4F6D-9C25-705955DDD85F}" destId="{B5FD7C11-1007-44E7-BF66-D35714D8AC92}" srcOrd="0" destOrd="0" presId="urn:microsoft.com/office/officeart/2005/8/layout/vList2"/>
    <dgm:cxn modelId="{3387C060-9F93-4F17-B425-6117678FE8C7}" type="presOf" srcId="{BDA7F1EB-E62E-44AD-B989-895E4EAC2FF6}" destId="{44E2A125-3B62-4721-8E9A-1E12F8A816A7}" srcOrd="0" destOrd="0" presId="urn:microsoft.com/office/officeart/2005/8/layout/vList2"/>
    <dgm:cxn modelId="{6017FCE9-745C-4D5C-AF4A-EAC6B9830F38}" type="presOf" srcId="{DAF1E23C-457D-41C5-A61B-A199BE9CAB6B}" destId="{3E45E300-C372-4B12-B0C9-C8B4D2CD715B}" srcOrd="0" destOrd="0" presId="urn:microsoft.com/office/officeart/2005/8/layout/vList2"/>
    <dgm:cxn modelId="{7AEC0A1C-4029-442B-B88A-399DE3F9129F}" type="presOf" srcId="{E1808CE3-6840-4B8C-9D15-CFADAB3A89FF}" destId="{1ABA8C46-BF27-4CD9-92F7-F1E9BB85DF31}" srcOrd="0" destOrd="0" presId="urn:microsoft.com/office/officeart/2005/8/layout/vList2"/>
    <dgm:cxn modelId="{4CAE052A-D629-42E2-B99D-9375CFC9A79E}" type="presOf" srcId="{FBCE2278-CB43-46B6-AAE2-AF1E7F436E3A}" destId="{596D744F-E342-4CE0-87C0-93A305F704AE}" srcOrd="0" destOrd="0" presId="urn:microsoft.com/office/officeart/2005/8/layout/vList2"/>
    <dgm:cxn modelId="{0E610275-D59E-443C-AA1C-3AA553403211}" srcId="{0F247B2D-0A9D-4034-B37B-A68FE2954CE6}" destId="{E1808CE3-6840-4B8C-9D15-CFADAB3A89FF}" srcOrd="2" destOrd="0" parTransId="{4924763C-DA18-43CC-8F93-80CCA55D15E7}" sibTransId="{84E2462B-C756-47F3-B715-401ECB5518AF}"/>
    <dgm:cxn modelId="{A0D8BE18-480A-4653-BE6F-4ECFA0A65499}" type="presOf" srcId="{0F247B2D-0A9D-4034-B37B-A68FE2954CE6}" destId="{0E71184E-7E4D-447A-83E2-F4342F083772}" srcOrd="0" destOrd="0" presId="urn:microsoft.com/office/officeart/2005/8/layout/vList2"/>
    <dgm:cxn modelId="{ADD8FD6C-6921-4962-9894-2B14662AD434}" type="presOf" srcId="{04611DA0-D7E4-4C80-BDF2-C8C3B224DE74}" destId="{B203BA67-C271-4790-945C-EBC0C2A16429}" srcOrd="0" destOrd="0" presId="urn:microsoft.com/office/officeart/2005/8/layout/vList2"/>
    <dgm:cxn modelId="{246F6CFA-6C55-40E4-99DF-978705882080}" srcId="{0F247B2D-0A9D-4034-B37B-A68FE2954CE6}" destId="{5B43E930-CECF-48A4-AAEF-481C869331FD}" srcOrd="5" destOrd="0" parTransId="{E7922B22-5981-427B-9749-FD2AE4E1A679}" sibTransId="{D03A0C21-CF80-4B8E-97AC-78D9F505E380}"/>
    <dgm:cxn modelId="{9286F492-1A68-4EF0-B0F1-E235831E0759}" srcId="{0F247B2D-0A9D-4034-B37B-A68FE2954CE6}" destId="{BDA7F1EB-E62E-44AD-B989-895E4EAC2FF6}" srcOrd="4" destOrd="0" parTransId="{8CCA5B7E-6376-48FE-BA3A-88ABD7A32C0C}" sibTransId="{A086A4EB-35A9-4B70-B8A6-24E528BCF0F0}"/>
    <dgm:cxn modelId="{51837D05-F251-4B41-A95B-C0DFCD617BA4}" srcId="{0F247B2D-0A9D-4034-B37B-A68FE2954CE6}" destId="{04611DA0-D7E4-4C80-BDF2-C8C3B224DE74}" srcOrd="3" destOrd="0" parTransId="{B7B9D713-220C-4F68-A370-9068D5426D0E}" sibTransId="{A840A99E-83A1-4F0A-BB5E-56B4FFAA0A59}"/>
    <dgm:cxn modelId="{C60F9C9C-FDF1-4EF0-B7EF-A6A478196B27}" srcId="{0F247B2D-0A9D-4034-B37B-A68FE2954CE6}" destId="{E8D5AA38-C0EA-4F6D-9C25-705955DDD85F}" srcOrd="1" destOrd="0" parTransId="{632FEBCB-0E24-4B6D-8F8B-7A45E92E9B88}" sibTransId="{50B8BAE9-D677-4491-9D0A-F7430FEC2BE8}"/>
    <dgm:cxn modelId="{BB87F726-F735-41F9-B2DD-66F8F0D116B6}" srcId="{0F247B2D-0A9D-4034-B37B-A68FE2954CE6}" destId="{FBCE2278-CB43-46B6-AAE2-AF1E7F436E3A}" srcOrd="6" destOrd="0" parTransId="{A5382127-1214-4FD3-90EE-AFED05B04F3C}" sibTransId="{9DF171E8-81E9-4516-98FA-4925642A56E4}"/>
    <dgm:cxn modelId="{D7C82774-FC15-40CD-81ED-1196D9378D6C}" srcId="{0F247B2D-0A9D-4034-B37B-A68FE2954CE6}" destId="{DAF1E23C-457D-41C5-A61B-A199BE9CAB6B}" srcOrd="0" destOrd="0" parTransId="{2E408B38-914A-4683-99BE-722A7466FE31}" sibTransId="{B3D7F9D1-E2BF-4F15-A4BC-545F28FD8941}"/>
    <dgm:cxn modelId="{88937958-42B1-4114-97AE-7C422398CF56}" type="presParOf" srcId="{0E71184E-7E4D-447A-83E2-F4342F083772}" destId="{3E45E300-C372-4B12-B0C9-C8B4D2CD715B}" srcOrd="0" destOrd="0" presId="urn:microsoft.com/office/officeart/2005/8/layout/vList2"/>
    <dgm:cxn modelId="{371ABA02-1258-4509-ACB4-AEE2CE8CD106}" type="presParOf" srcId="{0E71184E-7E4D-447A-83E2-F4342F083772}" destId="{DEAA42E0-D135-4C05-A4C8-5E719200B6E0}" srcOrd="1" destOrd="0" presId="urn:microsoft.com/office/officeart/2005/8/layout/vList2"/>
    <dgm:cxn modelId="{9DAD8A71-4C65-4588-AABE-8AA9677C4B95}" type="presParOf" srcId="{0E71184E-7E4D-447A-83E2-F4342F083772}" destId="{B5FD7C11-1007-44E7-BF66-D35714D8AC92}" srcOrd="2" destOrd="0" presId="urn:microsoft.com/office/officeart/2005/8/layout/vList2"/>
    <dgm:cxn modelId="{70160F6A-DEB0-4898-A78A-C43D226B5D56}" type="presParOf" srcId="{0E71184E-7E4D-447A-83E2-F4342F083772}" destId="{9BD72F24-5DB1-4FEB-8F6F-0BDA8A658565}" srcOrd="3" destOrd="0" presId="urn:microsoft.com/office/officeart/2005/8/layout/vList2"/>
    <dgm:cxn modelId="{CFD1B516-442F-4EDA-AC59-1A69E122FF47}" type="presParOf" srcId="{0E71184E-7E4D-447A-83E2-F4342F083772}" destId="{1ABA8C46-BF27-4CD9-92F7-F1E9BB85DF31}" srcOrd="4" destOrd="0" presId="urn:microsoft.com/office/officeart/2005/8/layout/vList2"/>
    <dgm:cxn modelId="{276800F3-504F-4769-A22D-8AC64D6F2982}" type="presParOf" srcId="{0E71184E-7E4D-447A-83E2-F4342F083772}" destId="{7AECF07A-7BCB-4EFE-A09C-C1E566428882}" srcOrd="5" destOrd="0" presId="urn:microsoft.com/office/officeart/2005/8/layout/vList2"/>
    <dgm:cxn modelId="{38F03481-95A1-4F4E-96D0-11FD784346FC}" type="presParOf" srcId="{0E71184E-7E4D-447A-83E2-F4342F083772}" destId="{B203BA67-C271-4790-945C-EBC0C2A16429}" srcOrd="6" destOrd="0" presId="urn:microsoft.com/office/officeart/2005/8/layout/vList2"/>
    <dgm:cxn modelId="{648AC695-56B1-44C9-8950-A13D0B6F8846}" type="presParOf" srcId="{0E71184E-7E4D-447A-83E2-F4342F083772}" destId="{2B60BA14-98F9-42A4-92A8-C8473FE39FC7}" srcOrd="7" destOrd="0" presId="urn:microsoft.com/office/officeart/2005/8/layout/vList2"/>
    <dgm:cxn modelId="{CBF7D1EA-5AB7-444F-8E6F-441A4A0C563C}" type="presParOf" srcId="{0E71184E-7E4D-447A-83E2-F4342F083772}" destId="{44E2A125-3B62-4721-8E9A-1E12F8A816A7}" srcOrd="8" destOrd="0" presId="urn:microsoft.com/office/officeart/2005/8/layout/vList2"/>
    <dgm:cxn modelId="{0F34C208-5DCC-47BF-8D78-5099F717E19C}" type="presParOf" srcId="{0E71184E-7E4D-447A-83E2-F4342F083772}" destId="{28E064DC-5342-420E-83DF-019EA1BB4345}" srcOrd="9" destOrd="0" presId="urn:microsoft.com/office/officeart/2005/8/layout/vList2"/>
    <dgm:cxn modelId="{64FD1897-9B0F-4A7F-B339-72B60067C2E7}" type="presParOf" srcId="{0E71184E-7E4D-447A-83E2-F4342F083772}" destId="{F174220D-985B-4463-B92D-89D986F0490A}" srcOrd="10" destOrd="0" presId="urn:microsoft.com/office/officeart/2005/8/layout/vList2"/>
    <dgm:cxn modelId="{BB12D871-9278-474B-BAA5-4FEC708C30D8}" type="presParOf" srcId="{0E71184E-7E4D-447A-83E2-F4342F083772}" destId="{01D241BB-4878-4CA7-B626-159494A7F3A0}" srcOrd="11" destOrd="0" presId="urn:microsoft.com/office/officeart/2005/8/layout/vList2"/>
    <dgm:cxn modelId="{29BA741D-6207-4CC8-8AF4-517BA7BD81A7}" type="presParOf" srcId="{0E71184E-7E4D-447A-83E2-F4342F083772}" destId="{596D744F-E342-4CE0-87C0-93A305F704A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DDAD10F-EECE-4DDE-BF72-5B45436B5782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0CB6E2F3-A757-4831-B7CC-CE8738A682A6}">
      <dgm:prSet custT="1"/>
      <dgm:spPr/>
      <dgm:t>
        <a:bodyPr/>
        <a:lstStyle/>
        <a:p>
          <a:r>
            <a:rPr lang="ru-RU" sz="2400" b="1" dirty="0">
              <a:solidFill>
                <a:srgbClr val="00B0F0"/>
              </a:solidFill>
            </a:rPr>
            <a:t>Возраст</a:t>
          </a:r>
        </a:p>
      </dgm:t>
    </dgm:pt>
    <dgm:pt modelId="{91F31FE6-F1A1-4B03-9106-96F52B668E91}" type="parTrans" cxnId="{52E977C5-45B4-4668-8701-1AC68D01CEB5}">
      <dgm:prSet/>
      <dgm:spPr/>
      <dgm:t>
        <a:bodyPr/>
        <a:lstStyle/>
        <a:p>
          <a:endParaRPr lang="ru-RU"/>
        </a:p>
      </dgm:t>
    </dgm:pt>
    <dgm:pt modelId="{EF81708D-20DB-42DA-9821-3A47BA68781A}" type="sibTrans" cxnId="{52E977C5-45B4-4668-8701-1AC68D01CEB5}">
      <dgm:prSet/>
      <dgm:spPr/>
      <dgm:t>
        <a:bodyPr/>
        <a:lstStyle/>
        <a:p>
          <a:endParaRPr lang="ru-RU"/>
        </a:p>
      </dgm:t>
    </dgm:pt>
    <dgm:pt modelId="{356504AC-7CE7-49AD-BB5B-947EE6B35845}">
      <dgm:prSet custT="1"/>
      <dgm:spPr/>
      <dgm:t>
        <a:bodyPr/>
        <a:lstStyle/>
        <a:p>
          <a:r>
            <a: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Место проведения квест-игры</a:t>
          </a:r>
          <a:endParaRPr lang="ru-RU" sz="24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C83796-36B2-4840-A8FB-683F676830BF}" type="parTrans" cxnId="{D12C5AB1-BD96-42DD-B17B-A5CFC15D275D}">
      <dgm:prSet/>
      <dgm:spPr/>
      <dgm:t>
        <a:bodyPr/>
        <a:lstStyle/>
        <a:p>
          <a:endParaRPr lang="ru-RU"/>
        </a:p>
      </dgm:t>
    </dgm:pt>
    <dgm:pt modelId="{73872739-CA76-4CCA-99E9-C9E919BBACD4}" type="sibTrans" cxnId="{D12C5AB1-BD96-42DD-B17B-A5CFC15D275D}">
      <dgm:prSet/>
      <dgm:spPr/>
      <dgm:t>
        <a:bodyPr/>
        <a:lstStyle/>
        <a:p>
          <a:endParaRPr lang="ru-RU"/>
        </a:p>
      </dgm:t>
    </dgm:pt>
    <dgm:pt modelId="{44D198E2-9D78-469A-BEE7-4A1DD9476C8A}">
      <dgm:prSet custT="1"/>
      <dgm:spPr/>
      <dgm:t>
        <a:bodyPr/>
        <a:lstStyle/>
        <a:p>
          <a:r>
            <a: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Форма одежды</a:t>
          </a:r>
          <a:endParaRPr lang="ru-RU" sz="24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2DF5F7-F60B-4E2C-8BBD-205BD924C71F}" type="parTrans" cxnId="{ED52FEC2-07F9-4CC0-A0FD-CAD16F22F6F1}">
      <dgm:prSet/>
      <dgm:spPr/>
      <dgm:t>
        <a:bodyPr/>
        <a:lstStyle/>
        <a:p>
          <a:endParaRPr lang="ru-RU"/>
        </a:p>
      </dgm:t>
    </dgm:pt>
    <dgm:pt modelId="{82CDAE0E-88EE-443F-B486-DB8C9B556099}" type="sibTrans" cxnId="{ED52FEC2-07F9-4CC0-A0FD-CAD16F22F6F1}">
      <dgm:prSet/>
      <dgm:spPr/>
      <dgm:t>
        <a:bodyPr/>
        <a:lstStyle/>
        <a:p>
          <a:endParaRPr lang="ru-RU"/>
        </a:p>
      </dgm:t>
    </dgm:pt>
    <dgm:pt modelId="{9E7A6C95-F703-49BD-8E1B-60419BB8F5C5}">
      <dgm:prSet custT="1"/>
      <dgm:spPr/>
      <dgm:t>
        <a:bodyPr/>
        <a:lstStyle/>
        <a:p>
          <a:r>
            <a: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Оборудование </a:t>
          </a:r>
          <a:endParaRPr lang="ru-RU" sz="24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ECCD6B-EAC1-435F-8566-F0A50FFFE454}" type="parTrans" cxnId="{C860CF70-5B97-42A5-A839-92693170178B}">
      <dgm:prSet/>
      <dgm:spPr/>
      <dgm:t>
        <a:bodyPr/>
        <a:lstStyle/>
        <a:p>
          <a:endParaRPr lang="ru-RU"/>
        </a:p>
      </dgm:t>
    </dgm:pt>
    <dgm:pt modelId="{D87E0F43-A5D7-4FF3-AAB5-28C19C1991D0}" type="sibTrans" cxnId="{C860CF70-5B97-42A5-A839-92693170178B}">
      <dgm:prSet/>
      <dgm:spPr/>
      <dgm:t>
        <a:bodyPr/>
        <a:lstStyle/>
        <a:p>
          <a:endParaRPr lang="ru-RU"/>
        </a:p>
      </dgm:t>
    </dgm:pt>
    <dgm:pt modelId="{E2C1D4C4-3DBC-4DB2-83DB-F274D640313F}">
      <dgm:prSet custT="1"/>
      <dgm:spPr/>
      <dgm:t>
        <a:bodyPr/>
        <a:lstStyle/>
        <a:p>
          <a:r>
            <a: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Продолжительность занятия</a:t>
          </a:r>
          <a:endParaRPr lang="ru-RU" sz="24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E07F07-3A60-4255-9A84-25966AE59BF5}" type="parTrans" cxnId="{342204E2-969F-4990-9ED0-69B7A9ABD806}">
      <dgm:prSet/>
      <dgm:spPr/>
      <dgm:t>
        <a:bodyPr/>
        <a:lstStyle/>
        <a:p>
          <a:endParaRPr lang="ru-RU"/>
        </a:p>
      </dgm:t>
    </dgm:pt>
    <dgm:pt modelId="{709FD146-2859-4C21-A1A5-70CE898059FA}" type="sibTrans" cxnId="{342204E2-969F-4990-9ED0-69B7A9ABD806}">
      <dgm:prSet/>
      <dgm:spPr/>
      <dgm:t>
        <a:bodyPr/>
        <a:lstStyle/>
        <a:p>
          <a:endParaRPr lang="ru-RU"/>
        </a:p>
      </dgm:t>
    </dgm:pt>
    <dgm:pt modelId="{7F6D3379-3364-434B-943E-E23C4B11B644}" type="pres">
      <dgm:prSet presAssocID="{DDDAD10F-EECE-4DDE-BF72-5B45436B578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671CC3-C9A9-4BBB-98A9-99AC93D9AB79}" type="pres">
      <dgm:prSet presAssocID="{0CB6E2F3-A757-4831-B7CC-CE8738A682A6}" presName="circ1" presStyleLbl="vennNode1" presStyleIdx="0" presStyleCnt="5"/>
      <dgm:spPr/>
    </dgm:pt>
    <dgm:pt modelId="{739CAB73-FEAF-4BCD-8048-6D85B310607F}" type="pres">
      <dgm:prSet presAssocID="{0CB6E2F3-A757-4831-B7CC-CE8738A682A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9DE67-C9EA-4C51-8814-F9C6F3AE42DA}" type="pres">
      <dgm:prSet presAssocID="{356504AC-7CE7-49AD-BB5B-947EE6B35845}" presName="circ2" presStyleLbl="vennNode1" presStyleIdx="1" presStyleCnt="5"/>
      <dgm:spPr/>
    </dgm:pt>
    <dgm:pt modelId="{1C10894C-2BC0-4485-A1AB-C66CC0B1DE74}" type="pres">
      <dgm:prSet presAssocID="{356504AC-7CE7-49AD-BB5B-947EE6B3584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3E19F-46E7-40F0-A674-886ACC24C82A}" type="pres">
      <dgm:prSet presAssocID="{44D198E2-9D78-469A-BEE7-4A1DD9476C8A}" presName="circ3" presStyleLbl="vennNode1" presStyleIdx="2" presStyleCnt="5"/>
      <dgm:spPr/>
    </dgm:pt>
    <dgm:pt modelId="{72AB3C82-0C69-4CDF-B05B-97C3829E4701}" type="pres">
      <dgm:prSet presAssocID="{44D198E2-9D78-469A-BEE7-4A1DD9476C8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B0AE2B-E511-474E-BA22-9F6736538D62}" type="pres">
      <dgm:prSet presAssocID="{9E7A6C95-F703-49BD-8E1B-60419BB8F5C5}" presName="circ4" presStyleLbl="vennNode1" presStyleIdx="3" presStyleCnt="5"/>
      <dgm:spPr/>
    </dgm:pt>
    <dgm:pt modelId="{D074FA01-1ABC-425F-A844-FE167CBCCE37}" type="pres">
      <dgm:prSet presAssocID="{9E7A6C95-F703-49BD-8E1B-60419BB8F5C5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9B803-7D41-4C93-81AB-5C808F749C74}" type="pres">
      <dgm:prSet presAssocID="{E2C1D4C4-3DBC-4DB2-83DB-F274D640313F}" presName="circ5" presStyleLbl="vennNode1" presStyleIdx="4" presStyleCnt="5"/>
      <dgm:spPr/>
    </dgm:pt>
    <dgm:pt modelId="{17F87766-9998-4A17-BACE-F9402BC60FFF}" type="pres">
      <dgm:prSet presAssocID="{E2C1D4C4-3DBC-4DB2-83DB-F274D640313F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ABB031-C2BD-4F81-AA9D-03F73CF0BFD7}" type="presOf" srcId="{E2C1D4C4-3DBC-4DB2-83DB-F274D640313F}" destId="{17F87766-9998-4A17-BACE-F9402BC60FFF}" srcOrd="0" destOrd="0" presId="urn:microsoft.com/office/officeart/2005/8/layout/venn1"/>
    <dgm:cxn modelId="{342204E2-969F-4990-9ED0-69B7A9ABD806}" srcId="{DDDAD10F-EECE-4DDE-BF72-5B45436B5782}" destId="{E2C1D4C4-3DBC-4DB2-83DB-F274D640313F}" srcOrd="4" destOrd="0" parTransId="{3FE07F07-3A60-4255-9A84-25966AE59BF5}" sibTransId="{709FD146-2859-4C21-A1A5-70CE898059FA}"/>
    <dgm:cxn modelId="{F41E309D-E79A-404D-96C1-872EB0B2E05F}" type="presOf" srcId="{DDDAD10F-EECE-4DDE-BF72-5B45436B5782}" destId="{7F6D3379-3364-434B-943E-E23C4B11B644}" srcOrd="0" destOrd="0" presId="urn:microsoft.com/office/officeart/2005/8/layout/venn1"/>
    <dgm:cxn modelId="{D12C5AB1-BD96-42DD-B17B-A5CFC15D275D}" srcId="{DDDAD10F-EECE-4DDE-BF72-5B45436B5782}" destId="{356504AC-7CE7-49AD-BB5B-947EE6B35845}" srcOrd="1" destOrd="0" parTransId="{CAC83796-36B2-4840-A8FB-683F676830BF}" sibTransId="{73872739-CA76-4CCA-99E9-C9E919BBACD4}"/>
    <dgm:cxn modelId="{52E977C5-45B4-4668-8701-1AC68D01CEB5}" srcId="{DDDAD10F-EECE-4DDE-BF72-5B45436B5782}" destId="{0CB6E2F3-A757-4831-B7CC-CE8738A682A6}" srcOrd="0" destOrd="0" parTransId="{91F31FE6-F1A1-4B03-9106-96F52B668E91}" sibTransId="{EF81708D-20DB-42DA-9821-3A47BA68781A}"/>
    <dgm:cxn modelId="{C860CF70-5B97-42A5-A839-92693170178B}" srcId="{DDDAD10F-EECE-4DDE-BF72-5B45436B5782}" destId="{9E7A6C95-F703-49BD-8E1B-60419BB8F5C5}" srcOrd="3" destOrd="0" parTransId="{E0ECCD6B-EAC1-435F-8566-F0A50FFFE454}" sibTransId="{D87E0F43-A5D7-4FF3-AAB5-28C19C1991D0}"/>
    <dgm:cxn modelId="{AC65B70F-C359-48D5-A9C7-8947A32795B6}" type="presOf" srcId="{44D198E2-9D78-469A-BEE7-4A1DD9476C8A}" destId="{72AB3C82-0C69-4CDF-B05B-97C3829E4701}" srcOrd="0" destOrd="0" presId="urn:microsoft.com/office/officeart/2005/8/layout/venn1"/>
    <dgm:cxn modelId="{59EB0B90-226F-4D1E-B55A-B712CF822DC6}" type="presOf" srcId="{356504AC-7CE7-49AD-BB5B-947EE6B35845}" destId="{1C10894C-2BC0-4485-A1AB-C66CC0B1DE74}" srcOrd="0" destOrd="0" presId="urn:microsoft.com/office/officeart/2005/8/layout/venn1"/>
    <dgm:cxn modelId="{DEDBDD41-076A-4BF7-8B1D-BC1538A55B07}" type="presOf" srcId="{9E7A6C95-F703-49BD-8E1B-60419BB8F5C5}" destId="{D074FA01-1ABC-425F-A844-FE167CBCCE37}" srcOrd="0" destOrd="0" presId="urn:microsoft.com/office/officeart/2005/8/layout/venn1"/>
    <dgm:cxn modelId="{66AD4B40-6AA4-40C7-B44D-D562423C047C}" type="presOf" srcId="{0CB6E2F3-A757-4831-B7CC-CE8738A682A6}" destId="{739CAB73-FEAF-4BCD-8048-6D85B310607F}" srcOrd="0" destOrd="0" presId="urn:microsoft.com/office/officeart/2005/8/layout/venn1"/>
    <dgm:cxn modelId="{ED52FEC2-07F9-4CC0-A0FD-CAD16F22F6F1}" srcId="{DDDAD10F-EECE-4DDE-BF72-5B45436B5782}" destId="{44D198E2-9D78-469A-BEE7-4A1DD9476C8A}" srcOrd="2" destOrd="0" parTransId="{112DF5F7-F60B-4E2C-8BBD-205BD924C71F}" sibTransId="{82CDAE0E-88EE-443F-B486-DB8C9B556099}"/>
    <dgm:cxn modelId="{034818D9-EE23-4641-A6D6-59E39149971A}" type="presParOf" srcId="{7F6D3379-3364-434B-943E-E23C4B11B644}" destId="{77671CC3-C9A9-4BBB-98A9-99AC93D9AB79}" srcOrd="0" destOrd="0" presId="urn:microsoft.com/office/officeart/2005/8/layout/venn1"/>
    <dgm:cxn modelId="{B98B3974-EAF2-4B8D-B3EA-0CC4615DFE18}" type="presParOf" srcId="{7F6D3379-3364-434B-943E-E23C4B11B644}" destId="{739CAB73-FEAF-4BCD-8048-6D85B310607F}" srcOrd="1" destOrd="0" presId="urn:microsoft.com/office/officeart/2005/8/layout/venn1"/>
    <dgm:cxn modelId="{AA7C49D7-3D9D-48EA-9101-40CCDEF00398}" type="presParOf" srcId="{7F6D3379-3364-434B-943E-E23C4B11B644}" destId="{5079DE67-C9EA-4C51-8814-F9C6F3AE42DA}" srcOrd="2" destOrd="0" presId="urn:microsoft.com/office/officeart/2005/8/layout/venn1"/>
    <dgm:cxn modelId="{55A96320-B837-43F3-BEA4-031062F62941}" type="presParOf" srcId="{7F6D3379-3364-434B-943E-E23C4B11B644}" destId="{1C10894C-2BC0-4485-A1AB-C66CC0B1DE74}" srcOrd="3" destOrd="0" presId="urn:microsoft.com/office/officeart/2005/8/layout/venn1"/>
    <dgm:cxn modelId="{EB74E152-6CE0-4569-93E1-06ED7817E826}" type="presParOf" srcId="{7F6D3379-3364-434B-943E-E23C4B11B644}" destId="{8AF3E19F-46E7-40F0-A674-886ACC24C82A}" srcOrd="4" destOrd="0" presId="urn:microsoft.com/office/officeart/2005/8/layout/venn1"/>
    <dgm:cxn modelId="{8DBE5A1F-6450-4F64-9AE9-014D9DD1F5F8}" type="presParOf" srcId="{7F6D3379-3364-434B-943E-E23C4B11B644}" destId="{72AB3C82-0C69-4CDF-B05B-97C3829E4701}" srcOrd="5" destOrd="0" presId="urn:microsoft.com/office/officeart/2005/8/layout/venn1"/>
    <dgm:cxn modelId="{E1141F39-4DBB-4981-8FC4-132DF595FA90}" type="presParOf" srcId="{7F6D3379-3364-434B-943E-E23C4B11B644}" destId="{C5B0AE2B-E511-474E-BA22-9F6736538D62}" srcOrd="6" destOrd="0" presId="urn:microsoft.com/office/officeart/2005/8/layout/venn1"/>
    <dgm:cxn modelId="{668A3A7D-E504-4B81-A612-BCE29C1D71CF}" type="presParOf" srcId="{7F6D3379-3364-434B-943E-E23C4B11B644}" destId="{D074FA01-1ABC-425F-A844-FE167CBCCE37}" srcOrd="7" destOrd="0" presId="urn:microsoft.com/office/officeart/2005/8/layout/venn1"/>
    <dgm:cxn modelId="{512742B9-27EE-4BA9-BA55-036A42A97DF8}" type="presParOf" srcId="{7F6D3379-3364-434B-943E-E23C4B11B644}" destId="{1F39B803-7D41-4C93-81AB-5C808F749C74}" srcOrd="8" destOrd="0" presId="urn:microsoft.com/office/officeart/2005/8/layout/venn1"/>
    <dgm:cxn modelId="{54324499-62EE-4C6F-BF3C-01EEAB4A7E1F}" type="presParOf" srcId="{7F6D3379-3364-434B-943E-E23C4B11B644}" destId="{17F87766-9998-4A17-BACE-F9402BC60FFF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05EDB9B-5F4D-4379-AB4D-8166B3272FFC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9ACD3214-7C49-4237-8426-2E7E50FF964D}">
      <dgm:prSet/>
      <dgm:spPr/>
      <dgm:t>
        <a:bodyPr/>
        <a:lstStyle/>
        <a:p>
          <a:r>
            <a:rPr lang="ru-RU" b="1"/>
            <a:t>Метапредметные УУД:</a:t>
          </a:r>
          <a:endParaRPr lang="ru-RU"/>
        </a:p>
      </dgm:t>
    </dgm:pt>
    <dgm:pt modelId="{4C527A03-CF14-49CA-BACE-A8D23D9A46A8}" type="parTrans" cxnId="{DBE1D2F1-3367-4B80-BE30-E690B737ECBC}">
      <dgm:prSet/>
      <dgm:spPr/>
      <dgm:t>
        <a:bodyPr/>
        <a:lstStyle/>
        <a:p>
          <a:endParaRPr lang="ru-RU"/>
        </a:p>
      </dgm:t>
    </dgm:pt>
    <dgm:pt modelId="{A00681BB-9EA5-4B07-B996-64B1FBC1016B}" type="sibTrans" cxnId="{DBE1D2F1-3367-4B80-BE30-E690B737ECBC}">
      <dgm:prSet/>
      <dgm:spPr/>
      <dgm:t>
        <a:bodyPr/>
        <a:lstStyle/>
        <a:p>
          <a:endParaRPr lang="ru-RU"/>
        </a:p>
      </dgm:t>
    </dgm:pt>
    <dgm:pt modelId="{53BDA739-204B-45B3-86B0-406B4CC874D9}">
      <dgm:prSet/>
      <dgm:spPr/>
      <dgm:t>
        <a:bodyPr/>
        <a:lstStyle/>
        <a:p>
          <a:r>
            <a:rPr lang="ru-RU" b="1"/>
            <a:t>1.Формирование у обучающихся с ОВЗ чувства патриотизма и уважения к ветеранам;</a:t>
          </a:r>
          <a:endParaRPr lang="ru-RU"/>
        </a:p>
      </dgm:t>
    </dgm:pt>
    <dgm:pt modelId="{BC1AD72F-2F63-4B59-A901-ED765464FEC1}" type="parTrans" cxnId="{74682F8E-A959-4271-8D4B-0B711ABBDCE0}">
      <dgm:prSet/>
      <dgm:spPr/>
      <dgm:t>
        <a:bodyPr/>
        <a:lstStyle/>
        <a:p>
          <a:endParaRPr lang="ru-RU"/>
        </a:p>
      </dgm:t>
    </dgm:pt>
    <dgm:pt modelId="{DE5B1EB3-5A2E-4C97-B0F4-71DD51ECDACF}" type="sibTrans" cxnId="{74682F8E-A959-4271-8D4B-0B711ABBDCE0}">
      <dgm:prSet/>
      <dgm:spPr/>
      <dgm:t>
        <a:bodyPr/>
        <a:lstStyle/>
        <a:p>
          <a:endParaRPr lang="ru-RU"/>
        </a:p>
      </dgm:t>
    </dgm:pt>
    <dgm:pt modelId="{54D2FCF5-514C-431F-A7D1-974041BEA908}">
      <dgm:prSet/>
      <dgm:spPr/>
      <dgm:t>
        <a:bodyPr/>
        <a:lstStyle/>
        <a:p>
          <a:r>
            <a:rPr lang="ru-RU" b="1"/>
            <a:t>2.Развитие социальных навыков и эмоциональной связи поколений через понимание истории войны;</a:t>
          </a:r>
          <a:endParaRPr lang="ru-RU"/>
        </a:p>
      </dgm:t>
    </dgm:pt>
    <dgm:pt modelId="{13288F60-7F9E-486D-B12E-D2605352808C}" type="parTrans" cxnId="{68745D2F-36C9-4946-948C-8E9719C18E9B}">
      <dgm:prSet/>
      <dgm:spPr/>
      <dgm:t>
        <a:bodyPr/>
        <a:lstStyle/>
        <a:p>
          <a:endParaRPr lang="ru-RU"/>
        </a:p>
      </dgm:t>
    </dgm:pt>
    <dgm:pt modelId="{1955426B-2E4D-4796-BB2B-053D640D221F}" type="sibTrans" cxnId="{68745D2F-36C9-4946-948C-8E9719C18E9B}">
      <dgm:prSet/>
      <dgm:spPr/>
      <dgm:t>
        <a:bodyPr/>
        <a:lstStyle/>
        <a:p>
          <a:endParaRPr lang="ru-RU"/>
        </a:p>
      </dgm:t>
    </dgm:pt>
    <dgm:pt modelId="{FC564562-CB5E-4C29-9621-65290A847C31}">
      <dgm:prSet/>
      <dgm:spPr/>
      <dgm:t>
        <a:bodyPr/>
        <a:lstStyle/>
        <a:p>
          <a:r>
            <a:rPr lang="ru-RU" b="1"/>
            <a:t>3.Формирование у обучающихся понимания важности мира и предотвращения вооруженных конфликтов.</a:t>
          </a:r>
          <a:endParaRPr lang="ru-RU"/>
        </a:p>
      </dgm:t>
    </dgm:pt>
    <dgm:pt modelId="{7652C51E-EF94-4E13-A50D-68EB76E8B22A}" type="parTrans" cxnId="{F19D396B-967A-4884-A19E-2A409283D839}">
      <dgm:prSet/>
      <dgm:spPr/>
      <dgm:t>
        <a:bodyPr/>
        <a:lstStyle/>
        <a:p>
          <a:endParaRPr lang="ru-RU"/>
        </a:p>
      </dgm:t>
    </dgm:pt>
    <dgm:pt modelId="{0283CEA4-898A-4A28-9BEB-B25E4BD6B947}" type="sibTrans" cxnId="{F19D396B-967A-4884-A19E-2A409283D839}">
      <dgm:prSet/>
      <dgm:spPr/>
      <dgm:t>
        <a:bodyPr/>
        <a:lstStyle/>
        <a:p>
          <a:endParaRPr lang="ru-RU"/>
        </a:p>
      </dgm:t>
    </dgm:pt>
    <dgm:pt modelId="{2EAE0B89-5F7B-4DDB-930E-FE202E9B80E4}" type="pres">
      <dgm:prSet presAssocID="{405EDB9B-5F4D-4379-AB4D-8166B3272F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8987F2-7B2F-45A4-A371-186A396A2B57}" type="pres">
      <dgm:prSet presAssocID="{9ACD3214-7C49-4237-8426-2E7E50FF964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C0B1EC-A09F-4856-BC5D-AD129831423A}" type="pres">
      <dgm:prSet presAssocID="{A00681BB-9EA5-4B07-B996-64B1FBC1016B}" presName="spacer" presStyleCnt="0"/>
      <dgm:spPr/>
    </dgm:pt>
    <dgm:pt modelId="{AB096ADB-BD21-40BB-B6F0-952C3B7BDC87}" type="pres">
      <dgm:prSet presAssocID="{53BDA739-204B-45B3-86B0-406B4CC874D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FB0BE7-05A5-4EB7-B56F-E3E5269B5808}" type="pres">
      <dgm:prSet presAssocID="{DE5B1EB3-5A2E-4C97-B0F4-71DD51ECDACF}" presName="spacer" presStyleCnt="0"/>
      <dgm:spPr/>
    </dgm:pt>
    <dgm:pt modelId="{6755B804-17EE-4A76-9A94-2CDB94D13B4A}" type="pres">
      <dgm:prSet presAssocID="{54D2FCF5-514C-431F-A7D1-974041BEA90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EF2D9-F622-4DE8-9C95-315C787DABCF}" type="pres">
      <dgm:prSet presAssocID="{1955426B-2E4D-4796-BB2B-053D640D221F}" presName="spacer" presStyleCnt="0"/>
      <dgm:spPr/>
    </dgm:pt>
    <dgm:pt modelId="{7F536CDD-ED8E-406E-B2E7-F8B0B6DFE4D6}" type="pres">
      <dgm:prSet presAssocID="{FC564562-CB5E-4C29-9621-65290A847C3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E1D2F1-3367-4B80-BE30-E690B737ECBC}" srcId="{405EDB9B-5F4D-4379-AB4D-8166B3272FFC}" destId="{9ACD3214-7C49-4237-8426-2E7E50FF964D}" srcOrd="0" destOrd="0" parTransId="{4C527A03-CF14-49CA-BACE-A8D23D9A46A8}" sibTransId="{A00681BB-9EA5-4B07-B996-64B1FBC1016B}"/>
    <dgm:cxn modelId="{170890B8-3711-4933-8457-1AC63EFEA9DA}" type="presOf" srcId="{FC564562-CB5E-4C29-9621-65290A847C31}" destId="{7F536CDD-ED8E-406E-B2E7-F8B0B6DFE4D6}" srcOrd="0" destOrd="0" presId="urn:microsoft.com/office/officeart/2005/8/layout/vList2"/>
    <dgm:cxn modelId="{BCB6E01B-F567-40F3-A80C-3F59860BE848}" type="presOf" srcId="{53BDA739-204B-45B3-86B0-406B4CC874D9}" destId="{AB096ADB-BD21-40BB-B6F0-952C3B7BDC87}" srcOrd="0" destOrd="0" presId="urn:microsoft.com/office/officeart/2005/8/layout/vList2"/>
    <dgm:cxn modelId="{68745D2F-36C9-4946-948C-8E9719C18E9B}" srcId="{405EDB9B-5F4D-4379-AB4D-8166B3272FFC}" destId="{54D2FCF5-514C-431F-A7D1-974041BEA908}" srcOrd="2" destOrd="0" parTransId="{13288F60-7F9E-486D-B12E-D2605352808C}" sibTransId="{1955426B-2E4D-4796-BB2B-053D640D221F}"/>
    <dgm:cxn modelId="{74682F8E-A959-4271-8D4B-0B711ABBDCE0}" srcId="{405EDB9B-5F4D-4379-AB4D-8166B3272FFC}" destId="{53BDA739-204B-45B3-86B0-406B4CC874D9}" srcOrd="1" destOrd="0" parTransId="{BC1AD72F-2F63-4B59-A901-ED765464FEC1}" sibTransId="{DE5B1EB3-5A2E-4C97-B0F4-71DD51ECDACF}"/>
    <dgm:cxn modelId="{B2E59F6E-8820-49B8-9F49-0B3AB0516E4D}" type="presOf" srcId="{405EDB9B-5F4D-4379-AB4D-8166B3272FFC}" destId="{2EAE0B89-5F7B-4DDB-930E-FE202E9B80E4}" srcOrd="0" destOrd="0" presId="urn:microsoft.com/office/officeart/2005/8/layout/vList2"/>
    <dgm:cxn modelId="{CB14B375-8BF0-40A5-A235-1863776E3E9B}" type="presOf" srcId="{54D2FCF5-514C-431F-A7D1-974041BEA908}" destId="{6755B804-17EE-4A76-9A94-2CDB94D13B4A}" srcOrd="0" destOrd="0" presId="urn:microsoft.com/office/officeart/2005/8/layout/vList2"/>
    <dgm:cxn modelId="{F19D396B-967A-4884-A19E-2A409283D839}" srcId="{405EDB9B-5F4D-4379-AB4D-8166B3272FFC}" destId="{FC564562-CB5E-4C29-9621-65290A847C31}" srcOrd="3" destOrd="0" parTransId="{7652C51E-EF94-4E13-A50D-68EB76E8B22A}" sibTransId="{0283CEA4-898A-4A28-9BEB-B25E4BD6B947}"/>
    <dgm:cxn modelId="{6319D427-275B-4B84-AE8F-B3C732E4C05A}" type="presOf" srcId="{9ACD3214-7C49-4237-8426-2E7E50FF964D}" destId="{AA8987F2-7B2F-45A4-A371-186A396A2B57}" srcOrd="0" destOrd="0" presId="urn:microsoft.com/office/officeart/2005/8/layout/vList2"/>
    <dgm:cxn modelId="{86BE4896-FE6E-4CD0-9F3A-886018DC0B5E}" type="presParOf" srcId="{2EAE0B89-5F7B-4DDB-930E-FE202E9B80E4}" destId="{AA8987F2-7B2F-45A4-A371-186A396A2B57}" srcOrd="0" destOrd="0" presId="urn:microsoft.com/office/officeart/2005/8/layout/vList2"/>
    <dgm:cxn modelId="{14662222-5988-4689-A4EB-E75FDAD44F39}" type="presParOf" srcId="{2EAE0B89-5F7B-4DDB-930E-FE202E9B80E4}" destId="{67C0B1EC-A09F-4856-BC5D-AD129831423A}" srcOrd="1" destOrd="0" presId="urn:microsoft.com/office/officeart/2005/8/layout/vList2"/>
    <dgm:cxn modelId="{898263DB-F228-4C9A-89B5-0B18223C1827}" type="presParOf" srcId="{2EAE0B89-5F7B-4DDB-930E-FE202E9B80E4}" destId="{AB096ADB-BD21-40BB-B6F0-952C3B7BDC87}" srcOrd="2" destOrd="0" presId="urn:microsoft.com/office/officeart/2005/8/layout/vList2"/>
    <dgm:cxn modelId="{B1E18051-B701-4F0A-A2A1-D711BF3AB467}" type="presParOf" srcId="{2EAE0B89-5F7B-4DDB-930E-FE202E9B80E4}" destId="{ABFB0BE7-05A5-4EB7-B56F-E3E5269B5808}" srcOrd="3" destOrd="0" presId="urn:microsoft.com/office/officeart/2005/8/layout/vList2"/>
    <dgm:cxn modelId="{C9CB18AC-E1C4-4B07-AC48-3F583273EC2D}" type="presParOf" srcId="{2EAE0B89-5F7B-4DDB-930E-FE202E9B80E4}" destId="{6755B804-17EE-4A76-9A94-2CDB94D13B4A}" srcOrd="4" destOrd="0" presId="urn:microsoft.com/office/officeart/2005/8/layout/vList2"/>
    <dgm:cxn modelId="{A4E29234-BE7A-4942-940E-9E10A567C3C6}" type="presParOf" srcId="{2EAE0B89-5F7B-4DDB-930E-FE202E9B80E4}" destId="{0D2EF2D9-F622-4DE8-9C95-315C787DABCF}" srcOrd="5" destOrd="0" presId="urn:microsoft.com/office/officeart/2005/8/layout/vList2"/>
    <dgm:cxn modelId="{C35D1A4B-A1F0-4A73-B468-D2D218CDB4A9}" type="presParOf" srcId="{2EAE0B89-5F7B-4DDB-930E-FE202E9B80E4}" destId="{7F536CDD-ED8E-406E-B2E7-F8B0B6DFE4D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E841407-F825-41AB-9AAD-7967B9FA7585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6FDF32E-55DD-4065-ACF8-17B5BEE4BF5A}">
      <dgm:prSet/>
      <dgm:spPr/>
      <dgm:t>
        <a:bodyPr/>
        <a:lstStyle/>
        <a:p>
          <a:r>
            <a:rPr lang="ru-RU" b="1"/>
            <a:t>Предметные УУД: </a:t>
          </a:r>
          <a:endParaRPr lang="ru-RU"/>
        </a:p>
      </dgm:t>
    </dgm:pt>
    <dgm:pt modelId="{5FD51386-91A7-4369-97BF-7ED20A07E7FA}" type="parTrans" cxnId="{41CA302B-5F2D-467B-AC17-86D4889DD44B}">
      <dgm:prSet/>
      <dgm:spPr/>
      <dgm:t>
        <a:bodyPr/>
        <a:lstStyle/>
        <a:p>
          <a:endParaRPr lang="ru-RU"/>
        </a:p>
      </dgm:t>
    </dgm:pt>
    <dgm:pt modelId="{45D23D5F-1C59-4C08-91F3-178F8F7A6012}" type="sibTrans" cxnId="{41CA302B-5F2D-467B-AC17-86D4889DD44B}">
      <dgm:prSet/>
      <dgm:spPr/>
      <dgm:t>
        <a:bodyPr/>
        <a:lstStyle/>
        <a:p>
          <a:endParaRPr lang="ru-RU"/>
        </a:p>
      </dgm:t>
    </dgm:pt>
    <dgm:pt modelId="{D1D8B1B3-6B41-4C42-9CCF-2EBE75EB9DA9}">
      <dgm:prSet/>
      <dgm:spPr/>
      <dgm:t>
        <a:bodyPr/>
        <a:lstStyle/>
        <a:p>
          <a:r>
            <a:rPr lang="ru-RU" b="1"/>
            <a:t>1.Понимание и освоение основных событий и героических подвигов времен Великой Отечественной войны;</a:t>
          </a:r>
          <a:endParaRPr lang="ru-RU"/>
        </a:p>
      </dgm:t>
    </dgm:pt>
    <dgm:pt modelId="{A842536E-7417-4E9C-935C-9C8AD01E2328}" type="parTrans" cxnId="{A1E3B50E-67A9-455B-9064-70B75E5898C4}">
      <dgm:prSet/>
      <dgm:spPr/>
      <dgm:t>
        <a:bodyPr/>
        <a:lstStyle/>
        <a:p>
          <a:endParaRPr lang="ru-RU"/>
        </a:p>
      </dgm:t>
    </dgm:pt>
    <dgm:pt modelId="{216273A2-4BDF-4C3C-A51C-A0548E967D18}" type="sibTrans" cxnId="{A1E3B50E-67A9-455B-9064-70B75E5898C4}">
      <dgm:prSet/>
      <dgm:spPr/>
      <dgm:t>
        <a:bodyPr/>
        <a:lstStyle/>
        <a:p>
          <a:endParaRPr lang="ru-RU"/>
        </a:p>
      </dgm:t>
    </dgm:pt>
    <dgm:pt modelId="{863CCA49-1FF3-4740-AC4B-090614E311BB}">
      <dgm:prSet/>
      <dgm:spPr/>
      <dgm:t>
        <a:bodyPr/>
        <a:lstStyle/>
        <a:p>
          <a:r>
            <a:rPr lang="ru-RU" b="1"/>
            <a:t>2.Повышение общей культуры и понимания исторического наследия через изучение роли героев войны в судьбах народа.</a:t>
          </a:r>
          <a:endParaRPr lang="ru-RU"/>
        </a:p>
      </dgm:t>
    </dgm:pt>
    <dgm:pt modelId="{B6628790-42AE-4E63-9B91-BE9F92F223D6}" type="parTrans" cxnId="{8D96B186-CBA4-48B7-BEBE-7CE8DA08C4CC}">
      <dgm:prSet/>
      <dgm:spPr/>
      <dgm:t>
        <a:bodyPr/>
        <a:lstStyle/>
        <a:p>
          <a:endParaRPr lang="ru-RU"/>
        </a:p>
      </dgm:t>
    </dgm:pt>
    <dgm:pt modelId="{BBE037DC-6D32-4F3F-919D-17E101769328}" type="sibTrans" cxnId="{8D96B186-CBA4-48B7-BEBE-7CE8DA08C4CC}">
      <dgm:prSet/>
      <dgm:spPr/>
      <dgm:t>
        <a:bodyPr/>
        <a:lstStyle/>
        <a:p>
          <a:endParaRPr lang="ru-RU"/>
        </a:p>
      </dgm:t>
    </dgm:pt>
    <dgm:pt modelId="{FF74E4FB-92DC-4A97-A912-17D291A7ED45}" type="pres">
      <dgm:prSet presAssocID="{FE841407-F825-41AB-9AAD-7967B9FA75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E5E5B1-82BF-4019-8BFB-D33BB17DE325}" type="pres">
      <dgm:prSet presAssocID="{76FDF32E-55DD-4065-ACF8-17B5BEE4BF5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D432B-2D06-4B97-B768-EB56B14046F5}" type="pres">
      <dgm:prSet presAssocID="{45D23D5F-1C59-4C08-91F3-178F8F7A6012}" presName="spacer" presStyleCnt="0"/>
      <dgm:spPr/>
    </dgm:pt>
    <dgm:pt modelId="{43507778-7707-4B94-9174-73F500401817}" type="pres">
      <dgm:prSet presAssocID="{D1D8B1B3-6B41-4C42-9CCF-2EBE75EB9DA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62EBF-E3DC-4F4E-918A-596F17E98A9E}" type="pres">
      <dgm:prSet presAssocID="{216273A2-4BDF-4C3C-A51C-A0548E967D18}" presName="spacer" presStyleCnt="0"/>
      <dgm:spPr/>
    </dgm:pt>
    <dgm:pt modelId="{C3E358B0-8BA2-4876-809C-540A1FE6AD63}" type="pres">
      <dgm:prSet presAssocID="{863CCA49-1FF3-4740-AC4B-090614E311B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E3B50E-67A9-455B-9064-70B75E5898C4}" srcId="{FE841407-F825-41AB-9AAD-7967B9FA7585}" destId="{D1D8B1B3-6B41-4C42-9CCF-2EBE75EB9DA9}" srcOrd="1" destOrd="0" parTransId="{A842536E-7417-4E9C-935C-9C8AD01E2328}" sibTransId="{216273A2-4BDF-4C3C-A51C-A0548E967D18}"/>
    <dgm:cxn modelId="{41CA302B-5F2D-467B-AC17-86D4889DD44B}" srcId="{FE841407-F825-41AB-9AAD-7967B9FA7585}" destId="{76FDF32E-55DD-4065-ACF8-17B5BEE4BF5A}" srcOrd="0" destOrd="0" parTransId="{5FD51386-91A7-4369-97BF-7ED20A07E7FA}" sibTransId="{45D23D5F-1C59-4C08-91F3-178F8F7A6012}"/>
    <dgm:cxn modelId="{4B8A6BAD-53EB-4C00-87CA-551F7A61636C}" type="presOf" srcId="{FE841407-F825-41AB-9AAD-7967B9FA7585}" destId="{FF74E4FB-92DC-4A97-A912-17D291A7ED45}" srcOrd="0" destOrd="0" presId="urn:microsoft.com/office/officeart/2005/8/layout/vList2"/>
    <dgm:cxn modelId="{C9338ECF-7C25-4A54-9616-09A95BEFE3AB}" type="presOf" srcId="{863CCA49-1FF3-4740-AC4B-090614E311BB}" destId="{C3E358B0-8BA2-4876-809C-540A1FE6AD63}" srcOrd="0" destOrd="0" presId="urn:microsoft.com/office/officeart/2005/8/layout/vList2"/>
    <dgm:cxn modelId="{5881FB32-62C5-4BA1-B986-CB3E90E92C0B}" type="presOf" srcId="{D1D8B1B3-6B41-4C42-9CCF-2EBE75EB9DA9}" destId="{43507778-7707-4B94-9174-73F500401817}" srcOrd="0" destOrd="0" presId="urn:microsoft.com/office/officeart/2005/8/layout/vList2"/>
    <dgm:cxn modelId="{8D96B186-CBA4-48B7-BEBE-7CE8DA08C4CC}" srcId="{FE841407-F825-41AB-9AAD-7967B9FA7585}" destId="{863CCA49-1FF3-4740-AC4B-090614E311BB}" srcOrd="2" destOrd="0" parTransId="{B6628790-42AE-4E63-9B91-BE9F92F223D6}" sibTransId="{BBE037DC-6D32-4F3F-919D-17E101769328}"/>
    <dgm:cxn modelId="{A00E6740-EA3C-407A-8890-F1AC8A4E9C20}" type="presOf" srcId="{76FDF32E-55DD-4065-ACF8-17B5BEE4BF5A}" destId="{0AE5E5B1-82BF-4019-8BFB-D33BB17DE325}" srcOrd="0" destOrd="0" presId="urn:microsoft.com/office/officeart/2005/8/layout/vList2"/>
    <dgm:cxn modelId="{6F82F5C4-DD1B-4DBC-8089-05B7B3B9722D}" type="presParOf" srcId="{FF74E4FB-92DC-4A97-A912-17D291A7ED45}" destId="{0AE5E5B1-82BF-4019-8BFB-D33BB17DE325}" srcOrd="0" destOrd="0" presId="urn:microsoft.com/office/officeart/2005/8/layout/vList2"/>
    <dgm:cxn modelId="{9B7807BD-4485-4B6B-9516-8DD8340708B0}" type="presParOf" srcId="{FF74E4FB-92DC-4A97-A912-17D291A7ED45}" destId="{3CBD432B-2D06-4B97-B768-EB56B14046F5}" srcOrd="1" destOrd="0" presId="urn:microsoft.com/office/officeart/2005/8/layout/vList2"/>
    <dgm:cxn modelId="{B0BA4BEA-7A55-450C-9F53-F8F87F710B79}" type="presParOf" srcId="{FF74E4FB-92DC-4A97-A912-17D291A7ED45}" destId="{43507778-7707-4B94-9174-73F500401817}" srcOrd="2" destOrd="0" presId="urn:microsoft.com/office/officeart/2005/8/layout/vList2"/>
    <dgm:cxn modelId="{B3861D25-CBCF-4748-A990-EE78FE972EB3}" type="presParOf" srcId="{FF74E4FB-92DC-4A97-A912-17D291A7ED45}" destId="{E8F62EBF-E3DC-4F4E-918A-596F17E98A9E}" srcOrd="3" destOrd="0" presId="urn:microsoft.com/office/officeart/2005/8/layout/vList2"/>
    <dgm:cxn modelId="{B094664A-0251-43FF-8E85-767E65CF768D}" type="presParOf" srcId="{FF74E4FB-92DC-4A97-A912-17D291A7ED45}" destId="{C3E358B0-8BA2-4876-809C-540A1FE6AD6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374A160-161C-40EB-BA2B-59B069C54C89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3AE9F741-F20F-495F-A6E9-39C5E5C8D3CD}">
      <dgm:prSet/>
      <dgm:spPr/>
      <dgm:t>
        <a:bodyPr/>
        <a:lstStyle/>
        <a:p>
          <a:r>
            <a:rPr lang="ru-RU" b="1"/>
            <a:t>1.Организационный момент.</a:t>
          </a:r>
          <a:endParaRPr lang="ru-RU"/>
        </a:p>
      </dgm:t>
    </dgm:pt>
    <dgm:pt modelId="{67CEDEA5-9A36-4EC2-A68B-3EC9D5A1AA85}" type="parTrans" cxnId="{8B7CEE44-1988-4B04-A830-397C95CFFCDF}">
      <dgm:prSet/>
      <dgm:spPr/>
      <dgm:t>
        <a:bodyPr/>
        <a:lstStyle/>
        <a:p>
          <a:endParaRPr lang="ru-RU"/>
        </a:p>
      </dgm:t>
    </dgm:pt>
    <dgm:pt modelId="{B1C8097C-0784-4BE9-9AC9-643973626CF4}" type="sibTrans" cxnId="{8B7CEE44-1988-4B04-A830-397C95CFFCDF}">
      <dgm:prSet/>
      <dgm:spPr/>
      <dgm:t>
        <a:bodyPr/>
        <a:lstStyle/>
        <a:p>
          <a:endParaRPr lang="ru-RU"/>
        </a:p>
      </dgm:t>
    </dgm:pt>
    <dgm:pt modelId="{9D4A6600-8FCF-4F70-9F31-D8900E530F66}">
      <dgm:prSet/>
      <dgm:spPr/>
      <dgm:t>
        <a:bodyPr/>
        <a:lstStyle/>
        <a:p>
          <a:r>
            <a:rPr lang="ru-RU" b="1"/>
            <a:t>2.Основная часть.</a:t>
          </a:r>
          <a:endParaRPr lang="ru-RU"/>
        </a:p>
      </dgm:t>
    </dgm:pt>
    <dgm:pt modelId="{0D5045BE-5534-49F0-8E69-E0682D8D3B87}" type="parTrans" cxnId="{5C79D29B-4574-4B44-8765-3944209B5DE5}">
      <dgm:prSet/>
      <dgm:spPr/>
      <dgm:t>
        <a:bodyPr/>
        <a:lstStyle/>
        <a:p>
          <a:endParaRPr lang="ru-RU"/>
        </a:p>
      </dgm:t>
    </dgm:pt>
    <dgm:pt modelId="{0F26581E-692D-4563-A21C-57CB8BCE095C}" type="sibTrans" cxnId="{5C79D29B-4574-4B44-8765-3944209B5DE5}">
      <dgm:prSet/>
      <dgm:spPr/>
      <dgm:t>
        <a:bodyPr/>
        <a:lstStyle/>
        <a:p>
          <a:endParaRPr lang="ru-RU"/>
        </a:p>
      </dgm:t>
    </dgm:pt>
    <dgm:pt modelId="{E62CA489-EF51-4ECB-8555-91E3CE0EF943}">
      <dgm:prSet/>
      <dgm:spPr/>
      <dgm:t>
        <a:bodyPr/>
        <a:lstStyle/>
        <a:p>
          <a:r>
            <a:rPr lang="ru-RU" b="1"/>
            <a:t>3.Рефлексия.</a:t>
          </a:r>
          <a:endParaRPr lang="ru-RU"/>
        </a:p>
      </dgm:t>
    </dgm:pt>
    <dgm:pt modelId="{091E5EFF-933B-4C51-9766-2A83F325450D}" type="parTrans" cxnId="{5CDDF331-F0F2-404F-96F9-1A46C018D3F0}">
      <dgm:prSet/>
      <dgm:spPr/>
      <dgm:t>
        <a:bodyPr/>
        <a:lstStyle/>
        <a:p>
          <a:endParaRPr lang="ru-RU"/>
        </a:p>
      </dgm:t>
    </dgm:pt>
    <dgm:pt modelId="{440444FA-490A-42F7-A94B-1644550F9BBF}" type="sibTrans" cxnId="{5CDDF331-F0F2-404F-96F9-1A46C018D3F0}">
      <dgm:prSet/>
      <dgm:spPr/>
      <dgm:t>
        <a:bodyPr/>
        <a:lstStyle/>
        <a:p>
          <a:endParaRPr lang="ru-RU"/>
        </a:p>
      </dgm:t>
    </dgm:pt>
    <dgm:pt modelId="{5FD94BA5-D3FC-41AE-B887-9B32D9A338D2}" type="pres">
      <dgm:prSet presAssocID="{2374A160-161C-40EB-BA2B-59B069C54C8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64C920-2D34-4771-A8E1-FCB7AD175057}" type="pres">
      <dgm:prSet presAssocID="{2374A160-161C-40EB-BA2B-59B069C54C89}" presName="arrow" presStyleLbl="bgShp" presStyleIdx="0" presStyleCnt="1"/>
      <dgm:spPr/>
    </dgm:pt>
    <dgm:pt modelId="{71707B3B-0514-4610-A42E-0BA3946B07AF}" type="pres">
      <dgm:prSet presAssocID="{2374A160-161C-40EB-BA2B-59B069C54C89}" presName="linearProcess" presStyleCnt="0"/>
      <dgm:spPr/>
    </dgm:pt>
    <dgm:pt modelId="{93641AF9-CD61-4186-A371-84B2FB2BF1D5}" type="pres">
      <dgm:prSet presAssocID="{3AE9F741-F20F-495F-A6E9-39C5E5C8D3C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7C6FF7-1B22-4196-9A61-51A25D2051E6}" type="pres">
      <dgm:prSet presAssocID="{B1C8097C-0784-4BE9-9AC9-643973626CF4}" presName="sibTrans" presStyleCnt="0"/>
      <dgm:spPr/>
    </dgm:pt>
    <dgm:pt modelId="{A0709BBE-F57B-4929-B086-CE872741B8BF}" type="pres">
      <dgm:prSet presAssocID="{9D4A6600-8FCF-4F70-9F31-D8900E530F6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1A54D-E3F9-4D85-9EB4-140353400F8D}" type="pres">
      <dgm:prSet presAssocID="{0F26581E-692D-4563-A21C-57CB8BCE095C}" presName="sibTrans" presStyleCnt="0"/>
      <dgm:spPr/>
    </dgm:pt>
    <dgm:pt modelId="{B0F41559-12A8-40BB-9878-B247F7489B38}" type="pres">
      <dgm:prSet presAssocID="{E62CA489-EF51-4ECB-8555-91E3CE0EF94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26686A-556F-4BE7-8D24-9AFE07C4A3E9}" type="presOf" srcId="{2374A160-161C-40EB-BA2B-59B069C54C89}" destId="{5FD94BA5-D3FC-41AE-B887-9B32D9A338D2}" srcOrd="0" destOrd="0" presId="urn:microsoft.com/office/officeart/2005/8/layout/hProcess9"/>
    <dgm:cxn modelId="{8B7CEE44-1988-4B04-A830-397C95CFFCDF}" srcId="{2374A160-161C-40EB-BA2B-59B069C54C89}" destId="{3AE9F741-F20F-495F-A6E9-39C5E5C8D3CD}" srcOrd="0" destOrd="0" parTransId="{67CEDEA5-9A36-4EC2-A68B-3EC9D5A1AA85}" sibTransId="{B1C8097C-0784-4BE9-9AC9-643973626CF4}"/>
    <dgm:cxn modelId="{BA86583F-720E-4505-8FA2-DAA99B45D42F}" type="presOf" srcId="{E62CA489-EF51-4ECB-8555-91E3CE0EF943}" destId="{B0F41559-12A8-40BB-9878-B247F7489B38}" srcOrd="0" destOrd="0" presId="urn:microsoft.com/office/officeart/2005/8/layout/hProcess9"/>
    <dgm:cxn modelId="{5CDDF331-F0F2-404F-96F9-1A46C018D3F0}" srcId="{2374A160-161C-40EB-BA2B-59B069C54C89}" destId="{E62CA489-EF51-4ECB-8555-91E3CE0EF943}" srcOrd="2" destOrd="0" parTransId="{091E5EFF-933B-4C51-9766-2A83F325450D}" sibTransId="{440444FA-490A-42F7-A94B-1644550F9BBF}"/>
    <dgm:cxn modelId="{E4EC22F1-937B-4A51-AD2D-5FFC904D0965}" type="presOf" srcId="{9D4A6600-8FCF-4F70-9F31-D8900E530F66}" destId="{A0709BBE-F57B-4929-B086-CE872741B8BF}" srcOrd="0" destOrd="0" presId="urn:microsoft.com/office/officeart/2005/8/layout/hProcess9"/>
    <dgm:cxn modelId="{83C006A1-0B92-46C5-BE51-37F03B75062E}" type="presOf" srcId="{3AE9F741-F20F-495F-A6E9-39C5E5C8D3CD}" destId="{93641AF9-CD61-4186-A371-84B2FB2BF1D5}" srcOrd="0" destOrd="0" presId="urn:microsoft.com/office/officeart/2005/8/layout/hProcess9"/>
    <dgm:cxn modelId="{5C79D29B-4574-4B44-8765-3944209B5DE5}" srcId="{2374A160-161C-40EB-BA2B-59B069C54C89}" destId="{9D4A6600-8FCF-4F70-9F31-D8900E530F66}" srcOrd="1" destOrd="0" parTransId="{0D5045BE-5534-49F0-8E69-E0682D8D3B87}" sibTransId="{0F26581E-692D-4563-A21C-57CB8BCE095C}"/>
    <dgm:cxn modelId="{ED5FBCF6-B371-4782-BCA1-A405887B59BA}" type="presParOf" srcId="{5FD94BA5-D3FC-41AE-B887-9B32D9A338D2}" destId="{1864C920-2D34-4771-A8E1-FCB7AD175057}" srcOrd="0" destOrd="0" presId="urn:microsoft.com/office/officeart/2005/8/layout/hProcess9"/>
    <dgm:cxn modelId="{60C273B8-DD46-40C3-B1F0-312E53D22E69}" type="presParOf" srcId="{5FD94BA5-D3FC-41AE-B887-9B32D9A338D2}" destId="{71707B3B-0514-4610-A42E-0BA3946B07AF}" srcOrd="1" destOrd="0" presId="urn:microsoft.com/office/officeart/2005/8/layout/hProcess9"/>
    <dgm:cxn modelId="{5B61AD09-133C-48CB-92EE-404ACB61CCDE}" type="presParOf" srcId="{71707B3B-0514-4610-A42E-0BA3946B07AF}" destId="{93641AF9-CD61-4186-A371-84B2FB2BF1D5}" srcOrd="0" destOrd="0" presId="urn:microsoft.com/office/officeart/2005/8/layout/hProcess9"/>
    <dgm:cxn modelId="{48155E44-AD50-499B-9EB4-5A73BC56BAF3}" type="presParOf" srcId="{71707B3B-0514-4610-A42E-0BA3946B07AF}" destId="{A57C6FF7-1B22-4196-9A61-51A25D2051E6}" srcOrd="1" destOrd="0" presId="urn:microsoft.com/office/officeart/2005/8/layout/hProcess9"/>
    <dgm:cxn modelId="{2108B65B-2B86-4CBC-9258-2CC6B6D08D3C}" type="presParOf" srcId="{71707B3B-0514-4610-A42E-0BA3946B07AF}" destId="{A0709BBE-F57B-4929-B086-CE872741B8BF}" srcOrd="2" destOrd="0" presId="urn:microsoft.com/office/officeart/2005/8/layout/hProcess9"/>
    <dgm:cxn modelId="{675CB2F6-F77B-440C-B275-C5298C0B6451}" type="presParOf" srcId="{71707B3B-0514-4610-A42E-0BA3946B07AF}" destId="{FA21A54D-E3F9-4D85-9EB4-140353400F8D}" srcOrd="3" destOrd="0" presId="urn:microsoft.com/office/officeart/2005/8/layout/hProcess9"/>
    <dgm:cxn modelId="{ED43E8BB-0819-490C-96FE-4181EBE473EB}" type="presParOf" srcId="{71707B3B-0514-4610-A42E-0BA3946B07AF}" destId="{B0F41559-12A8-40BB-9878-B247F7489B3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BF9F24C-21B5-4826-9386-92C6531F6C5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4201518D-791F-4985-8F6D-959B93DB3A01}">
      <dgm:prSet/>
      <dgm:spPr/>
      <dgm:t>
        <a:bodyPr/>
        <a:lstStyle/>
        <a:p>
          <a:r>
            <a:rPr lang="ru-RU" b="1"/>
            <a:t>Медицинский персонал, переводчики, инструктора, ведущие, специалисты по работе с ОВЗ и инвалидностью и волонтеры собираются в одном помещении с организаторами мероприятия.</a:t>
          </a:r>
          <a:endParaRPr lang="ru-RU"/>
        </a:p>
      </dgm:t>
    </dgm:pt>
    <dgm:pt modelId="{5F5F2DD1-DC6E-4C56-B38E-35C8652D79A7}" type="parTrans" cxnId="{FBCD7301-79BD-4F30-A335-1759B31326B2}">
      <dgm:prSet/>
      <dgm:spPr/>
      <dgm:t>
        <a:bodyPr/>
        <a:lstStyle/>
        <a:p>
          <a:endParaRPr lang="ru-RU"/>
        </a:p>
      </dgm:t>
    </dgm:pt>
    <dgm:pt modelId="{6B359139-6C8D-4564-8446-686D2C0A0D9F}" type="sibTrans" cxnId="{FBCD7301-79BD-4F30-A335-1759B31326B2}">
      <dgm:prSet/>
      <dgm:spPr/>
      <dgm:t>
        <a:bodyPr/>
        <a:lstStyle/>
        <a:p>
          <a:endParaRPr lang="ru-RU"/>
        </a:p>
      </dgm:t>
    </dgm:pt>
    <dgm:pt modelId="{360D93BD-DA98-4363-8574-1550EF7F5FED}">
      <dgm:prSet/>
      <dgm:spPr/>
      <dgm:t>
        <a:bodyPr/>
        <a:lstStyle/>
        <a:p>
          <a:r>
            <a:rPr lang="ru-RU" b="1"/>
            <a:t>Организаторы зачитывают протокол организационного момента.</a:t>
          </a:r>
          <a:endParaRPr lang="ru-RU"/>
        </a:p>
      </dgm:t>
    </dgm:pt>
    <dgm:pt modelId="{D6A1406C-94CA-4914-B493-AA4E56F0CEA6}" type="parTrans" cxnId="{842F35E1-2B44-44DF-84EB-4CDABBF79F82}">
      <dgm:prSet/>
      <dgm:spPr/>
      <dgm:t>
        <a:bodyPr/>
        <a:lstStyle/>
        <a:p>
          <a:endParaRPr lang="ru-RU"/>
        </a:p>
      </dgm:t>
    </dgm:pt>
    <dgm:pt modelId="{89E8D5D6-374D-414F-91E1-D7C04C8F4B71}" type="sibTrans" cxnId="{842F35E1-2B44-44DF-84EB-4CDABBF79F82}">
      <dgm:prSet/>
      <dgm:spPr/>
      <dgm:t>
        <a:bodyPr/>
        <a:lstStyle/>
        <a:p>
          <a:endParaRPr lang="ru-RU"/>
        </a:p>
      </dgm:t>
    </dgm:pt>
    <dgm:pt modelId="{E1847778-652F-4B0B-93E2-81541067F185}" type="pres">
      <dgm:prSet presAssocID="{CBF9F24C-21B5-4826-9386-92C6531F6C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5ECAA6-E78B-4E01-BDEB-5B7762CB958D}" type="pres">
      <dgm:prSet presAssocID="{4201518D-791F-4985-8F6D-959B93DB3A0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4B7AC-AECE-412B-942D-B2010EAD1711}" type="pres">
      <dgm:prSet presAssocID="{6B359139-6C8D-4564-8446-686D2C0A0D9F}" presName="spacer" presStyleCnt="0"/>
      <dgm:spPr/>
    </dgm:pt>
    <dgm:pt modelId="{0FE39470-01B6-449F-A647-F972C20CB0E7}" type="pres">
      <dgm:prSet presAssocID="{360D93BD-DA98-4363-8574-1550EF7F5FE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1E6A7A-7601-4D3E-96C3-0FEBCC9A3858}" type="presOf" srcId="{4201518D-791F-4985-8F6D-959B93DB3A01}" destId="{FA5ECAA6-E78B-4E01-BDEB-5B7762CB958D}" srcOrd="0" destOrd="0" presId="urn:microsoft.com/office/officeart/2005/8/layout/vList2"/>
    <dgm:cxn modelId="{FBCD7301-79BD-4F30-A335-1759B31326B2}" srcId="{CBF9F24C-21B5-4826-9386-92C6531F6C54}" destId="{4201518D-791F-4985-8F6D-959B93DB3A01}" srcOrd="0" destOrd="0" parTransId="{5F5F2DD1-DC6E-4C56-B38E-35C8652D79A7}" sibTransId="{6B359139-6C8D-4564-8446-686D2C0A0D9F}"/>
    <dgm:cxn modelId="{F248DA20-F696-4E95-8F6F-4F067679BB52}" type="presOf" srcId="{360D93BD-DA98-4363-8574-1550EF7F5FED}" destId="{0FE39470-01B6-449F-A647-F972C20CB0E7}" srcOrd="0" destOrd="0" presId="urn:microsoft.com/office/officeart/2005/8/layout/vList2"/>
    <dgm:cxn modelId="{6EEA7A6C-9B68-476E-AA53-9B81D9A4CB0B}" type="presOf" srcId="{CBF9F24C-21B5-4826-9386-92C6531F6C54}" destId="{E1847778-652F-4B0B-93E2-81541067F185}" srcOrd="0" destOrd="0" presId="urn:microsoft.com/office/officeart/2005/8/layout/vList2"/>
    <dgm:cxn modelId="{842F35E1-2B44-44DF-84EB-4CDABBF79F82}" srcId="{CBF9F24C-21B5-4826-9386-92C6531F6C54}" destId="{360D93BD-DA98-4363-8574-1550EF7F5FED}" srcOrd="1" destOrd="0" parTransId="{D6A1406C-94CA-4914-B493-AA4E56F0CEA6}" sibTransId="{89E8D5D6-374D-414F-91E1-D7C04C8F4B71}"/>
    <dgm:cxn modelId="{53AEC183-6134-4CB6-A70A-5240D4A22CB2}" type="presParOf" srcId="{E1847778-652F-4B0B-93E2-81541067F185}" destId="{FA5ECAA6-E78B-4E01-BDEB-5B7762CB958D}" srcOrd="0" destOrd="0" presId="urn:microsoft.com/office/officeart/2005/8/layout/vList2"/>
    <dgm:cxn modelId="{23BCF12F-B336-4CE1-9648-A71DA6300896}" type="presParOf" srcId="{E1847778-652F-4B0B-93E2-81541067F185}" destId="{0464B7AC-AECE-412B-942D-B2010EAD1711}" srcOrd="1" destOrd="0" presId="urn:microsoft.com/office/officeart/2005/8/layout/vList2"/>
    <dgm:cxn modelId="{470E7BA7-7EE9-43CF-AA27-B3D94B434156}" type="presParOf" srcId="{E1847778-652F-4B0B-93E2-81541067F185}" destId="{0FE39470-01B6-449F-A647-F972C20CB0E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7B46E5A-5ECC-4948-B90F-4756D9A4FA0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D1D1FA0F-A49F-4054-9EFC-222EA8E09A06}">
      <dgm:prSet/>
      <dgm:spPr/>
      <dgm:t>
        <a:bodyPr/>
        <a:lstStyle/>
        <a:p>
          <a:r>
            <a:rPr lang="ru-RU" b="1"/>
            <a:t>Ниже представлены возможные вопросы и направления для рефлексии и подведения итогов военно-патриотической квест-игры:</a:t>
          </a:r>
          <a:endParaRPr lang="ru-RU"/>
        </a:p>
      </dgm:t>
    </dgm:pt>
    <dgm:pt modelId="{228D546E-8E5B-4433-BD5F-B44B4DA85A6C}" type="parTrans" cxnId="{02608B6A-66BE-44DC-AC96-06E5DAA92C5B}">
      <dgm:prSet/>
      <dgm:spPr/>
      <dgm:t>
        <a:bodyPr/>
        <a:lstStyle/>
        <a:p>
          <a:endParaRPr lang="ru-RU"/>
        </a:p>
      </dgm:t>
    </dgm:pt>
    <dgm:pt modelId="{479D081B-D766-4570-9EC8-9247EF80FFFD}" type="sibTrans" cxnId="{02608B6A-66BE-44DC-AC96-06E5DAA92C5B}">
      <dgm:prSet/>
      <dgm:spPr/>
      <dgm:t>
        <a:bodyPr/>
        <a:lstStyle/>
        <a:p>
          <a:endParaRPr lang="ru-RU"/>
        </a:p>
      </dgm:t>
    </dgm:pt>
    <dgm:pt modelId="{44B93AAA-73F7-417B-B222-696FA6196ADB}">
      <dgm:prSet/>
      <dgm:spPr/>
      <dgm:t>
        <a:bodyPr/>
        <a:lstStyle/>
        <a:p>
          <a:r>
            <a:rPr lang="ru-RU" b="1"/>
            <a:t>1. Что было самым интересным и запоминающимся моментом?</a:t>
          </a:r>
          <a:endParaRPr lang="ru-RU"/>
        </a:p>
      </dgm:t>
    </dgm:pt>
    <dgm:pt modelId="{48BF2E0B-694F-4703-A0BB-A1E77C5F45F6}" type="parTrans" cxnId="{C4A2242C-DF81-4CCF-88F7-6C81604498CD}">
      <dgm:prSet/>
      <dgm:spPr/>
      <dgm:t>
        <a:bodyPr/>
        <a:lstStyle/>
        <a:p>
          <a:endParaRPr lang="ru-RU"/>
        </a:p>
      </dgm:t>
    </dgm:pt>
    <dgm:pt modelId="{5D2C207A-04C8-4DEB-9A96-A6677FA063BC}" type="sibTrans" cxnId="{C4A2242C-DF81-4CCF-88F7-6C81604498CD}">
      <dgm:prSet/>
      <dgm:spPr/>
      <dgm:t>
        <a:bodyPr/>
        <a:lstStyle/>
        <a:p>
          <a:endParaRPr lang="ru-RU"/>
        </a:p>
      </dgm:t>
    </dgm:pt>
    <dgm:pt modelId="{8F8F6A0B-294F-4942-B516-BC965A2F5C71}">
      <dgm:prSet/>
      <dgm:spPr/>
      <dgm:t>
        <a:bodyPr/>
        <a:lstStyle/>
        <a:p>
          <a:r>
            <a:rPr lang="ru-RU" b="1"/>
            <a:t>2. Какие навыки и знания удалось приобрести или развить?</a:t>
          </a:r>
          <a:endParaRPr lang="ru-RU"/>
        </a:p>
      </dgm:t>
    </dgm:pt>
    <dgm:pt modelId="{76FB546F-F9E3-4D36-A6FE-37862C0ADED8}" type="parTrans" cxnId="{320E8D5C-D872-4722-8195-F1F8BCEEC19A}">
      <dgm:prSet/>
      <dgm:spPr/>
      <dgm:t>
        <a:bodyPr/>
        <a:lstStyle/>
        <a:p>
          <a:endParaRPr lang="ru-RU"/>
        </a:p>
      </dgm:t>
    </dgm:pt>
    <dgm:pt modelId="{A6BB218A-C028-4DF0-8695-76D8EEC14B22}" type="sibTrans" cxnId="{320E8D5C-D872-4722-8195-F1F8BCEEC19A}">
      <dgm:prSet/>
      <dgm:spPr/>
      <dgm:t>
        <a:bodyPr/>
        <a:lstStyle/>
        <a:p>
          <a:endParaRPr lang="ru-RU"/>
        </a:p>
      </dgm:t>
    </dgm:pt>
    <dgm:pt modelId="{281F4911-E452-4410-BD93-B6B4A53DFF97}">
      <dgm:prSet/>
      <dgm:spPr/>
      <dgm:t>
        <a:bodyPr/>
        <a:lstStyle/>
        <a:p>
          <a:r>
            <a:rPr lang="ru-RU" b="1"/>
            <a:t>3. Какие трудности возникли и как были преодолены?</a:t>
          </a:r>
          <a:endParaRPr lang="ru-RU"/>
        </a:p>
      </dgm:t>
    </dgm:pt>
    <dgm:pt modelId="{0AE30C10-B205-45A1-8849-E36D256B4179}" type="parTrans" cxnId="{2BF906BD-BC15-44A4-9E11-21F783840DB8}">
      <dgm:prSet/>
      <dgm:spPr/>
      <dgm:t>
        <a:bodyPr/>
        <a:lstStyle/>
        <a:p>
          <a:endParaRPr lang="ru-RU"/>
        </a:p>
      </dgm:t>
    </dgm:pt>
    <dgm:pt modelId="{D4DD4570-8907-41E8-8DB7-8350F0ED5800}" type="sibTrans" cxnId="{2BF906BD-BC15-44A4-9E11-21F783840DB8}">
      <dgm:prSet/>
      <dgm:spPr/>
      <dgm:t>
        <a:bodyPr/>
        <a:lstStyle/>
        <a:p>
          <a:endParaRPr lang="ru-RU"/>
        </a:p>
      </dgm:t>
    </dgm:pt>
    <dgm:pt modelId="{CDEC26A2-B649-4BB4-ABAD-F395DA388C51}">
      <dgm:prSet/>
      <dgm:spPr/>
      <dgm:t>
        <a:bodyPr/>
        <a:lstStyle/>
        <a:p>
          <a:r>
            <a:rPr lang="ru-RU" b="1"/>
            <a:t>4. Какую роль игра сыграла в формировании чувства патриотизма и уважения к ветеранам?</a:t>
          </a:r>
          <a:endParaRPr lang="ru-RU"/>
        </a:p>
      </dgm:t>
    </dgm:pt>
    <dgm:pt modelId="{896557EE-0B7B-4065-9BE9-655825A2D972}" type="parTrans" cxnId="{E5514650-8964-456C-A361-78A9C7381490}">
      <dgm:prSet/>
      <dgm:spPr/>
      <dgm:t>
        <a:bodyPr/>
        <a:lstStyle/>
        <a:p>
          <a:endParaRPr lang="ru-RU"/>
        </a:p>
      </dgm:t>
    </dgm:pt>
    <dgm:pt modelId="{CF59849C-8B1C-437A-A402-92896E07317F}" type="sibTrans" cxnId="{E5514650-8964-456C-A361-78A9C7381490}">
      <dgm:prSet/>
      <dgm:spPr/>
      <dgm:t>
        <a:bodyPr/>
        <a:lstStyle/>
        <a:p>
          <a:endParaRPr lang="ru-RU"/>
        </a:p>
      </dgm:t>
    </dgm:pt>
    <dgm:pt modelId="{A7EA715B-13A7-4BD9-A9D4-8905344D57AF}">
      <dgm:prSet/>
      <dgm:spPr/>
      <dgm:t>
        <a:bodyPr/>
        <a:lstStyle/>
        <a:p>
          <a:r>
            <a:rPr lang="ru-RU" b="1"/>
            <a:t>5. Какие эмоции и чувства вызвала участие в игре у участвующих и их семей?</a:t>
          </a:r>
          <a:endParaRPr lang="ru-RU"/>
        </a:p>
      </dgm:t>
    </dgm:pt>
    <dgm:pt modelId="{4E62D4A0-33C8-4F62-8342-A3AE5FB7E361}" type="parTrans" cxnId="{38D32983-A568-4B93-A22B-79162C474704}">
      <dgm:prSet/>
      <dgm:spPr/>
      <dgm:t>
        <a:bodyPr/>
        <a:lstStyle/>
        <a:p>
          <a:endParaRPr lang="ru-RU"/>
        </a:p>
      </dgm:t>
    </dgm:pt>
    <dgm:pt modelId="{040C8F0B-15BE-402F-AED8-D92135298835}" type="sibTrans" cxnId="{38D32983-A568-4B93-A22B-79162C474704}">
      <dgm:prSet/>
      <dgm:spPr/>
      <dgm:t>
        <a:bodyPr/>
        <a:lstStyle/>
        <a:p>
          <a:endParaRPr lang="ru-RU"/>
        </a:p>
      </dgm:t>
    </dgm:pt>
    <dgm:pt modelId="{6151A261-E2D2-4523-A968-8A18D3A21BD8}" type="pres">
      <dgm:prSet presAssocID="{67B46E5A-5ECC-4948-B90F-4756D9A4FA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BEFE6C-202E-41C7-A3EF-DF23DBE17802}" type="pres">
      <dgm:prSet presAssocID="{D1D1FA0F-A49F-4054-9EFC-222EA8E09A0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EFB463-C6FD-4A26-A7FD-638466FAA868}" type="pres">
      <dgm:prSet presAssocID="{479D081B-D766-4570-9EC8-9247EF80FFFD}" presName="spacer" presStyleCnt="0"/>
      <dgm:spPr/>
    </dgm:pt>
    <dgm:pt modelId="{B7D16AC2-4794-49A8-8BC9-2DFC0C0D08A0}" type="pres">
      <dgm:prSet presAssocID="{44B93AAA-73F7-417B-B222-696FA6196AD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40DC8-1705-41C5-8803-511FAB7C6CF0}" type="pres">
      <dgm:prSet presAssocID="{5D2C207A-04C8-4DEB-9A96-A6677FA063BC}" presName="spacer" presStyleCnt="0"/>
      <dgm:spPr/>
    </dgm:pt>
    <dgm:pt modelId="{59579B7B-3D60-4703-96BF-FFB8A4429F9C}" type="pres">
      <dgm:prSet presAssocID="{8F8F6A0B-294F-4942-B516-BC965A2F5C71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9AC469-585F-4056-BE94-7BFEDEE8F86B}" type="pres">
      <dgm:prSet presAssocID="{A6BB218A-C028-4DF0-8695-76D8EEC14B22}" presName="spacer" presStyleCnt="0"/>
      <dgm:spPr/>
    </dgm:pt>
    <dgm:pt modelId="{1977865F-DDD0-426B-B0D2-C490BD344C70}" type="pres">
      <dgm:prSet presAssocID="{281F4911-E452-4410-BD93-B6B4A53DFF97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76CFC7-47E3-4242-8511-35F93BA65DFC}" type="pres">
      <dgm:prSet presAssocID="{D4DD4570-8907-41E8-8DB7-8350F0ED5800}" presName="spacer" presStyleCnt="0"/>
      <dgm:spPr/>
    </dgm:pt>
    <dgm:pt modelId="{FB4CCDA0-9ED8-42DB-B2F1-51263A633284}" type="pres">
      <dgm:prSet presAssocID="{CDEC26A2-B649-4BB4-ABAD-F395DA388C51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4FAC5-3423-4530-8859-994C264E4517}" type="pres">
      <dgm:prSet presAssocID="{CF59849C-8B1C-437A-A402-92896E07317F}" presName="spacer" presStyleCnt="0"/>
      <dgm:spPr/>
    </dgm:pt>
    <dgm:pt modelId="{7C369F09-A716-45DC-9E92-5CA26AD77078}" type="pres">
      <dgm:prSet presAssocID="{A7EA715B-13A7-4BD9-A9D4-8905344D57A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C08BAE-0609-4CF4-A1FE-B3EB77D57359}" type="presOf" srcId="{D1D1FA0F-A49F-4054-9EFC-222EA8E09A06}" destId="{34BEFE6C-202E-41C7-A3EF-DF23DBE17802}" srcOrd="0" destOrd="0" presId="urn:microsoft.com/office/officeart/2005/8/layout/vList2"/>
    <dgm:cxn modelId="{2BF906BD-BC15-44A4-9E11-21F783840DB8}" srcId="{67B46E5A-5ECC-4948-B90F-4756D9A4FA05}" destId="{281F4911-E452-4410-BD93-B6B4A53DFF97}" srcOrd="3" destOrd="0" parTransId="{0AE30C10-B205-45A1-8849-E36D256B4179}" sibTransId="{D4DD4570-8907-41E8-8DB7-8350F0ED5800}"/>
    <dgm:cxn modelId="{38D32983-A568-4B93-A22B-79162C474704}" srcId="{67B46E5A-5ECC-4948-B90F-4756D9A4FA05}" destId="{A7EA715B-13A7-4BD9-A9D4-8905344D57AF}" srcOrd="5" destOrd="0" parTransId="{4E62D4A0-33C8-4F62-8342-A3AE5FB7E361}" sibTransId="{040C8F0B-15BE-402F-AED8-D92135298835}"/>
    <dgm:cxn modelId="{E5514650-8964-456C-A361-78A9C7381490}" srcId="{67B46E5A-5ECC-4948-B90F-4756D9A4FA05}" destId="{CDEC26A2-B649-4BB4-ABAD-F395DA388C51}" srcOrd="4" destOrd="0" parTransId="{896557EE-0B7B-4065-9BE9-655825A2D972}" sibTransId="{CF59849C-8B1C-437A-A402-92896E07317F}"/>
    <dgm:cxn modelId="{02608B6A-66BE-44DC-AC96-06E5DAA92C5B}" srcId="{67B46E5A-5ECC-4948-B90F-4756D9A4FA05}" destId="{D1D1FA0F-A49F-4054-9EFC-222EA8E09A06}" srcOrd="0" destOrd="0" parTransId="{228D546E-8E5B-4433-BD5F-B44B4DA85A6C}" sibTransId="{479D081B-D766-4570-9EC8-9247EF80FFFD}"/>
    <dgm:cxn modelId="{FF566A29-08B3-4533-A578-F42CFC800438}" type="presOf" srcId="{281F4911-E452-4410-BD93-B6B4A53DFF97}" destId="{1977865F-DDD0-426B-B0D2-C490BD344C70}" srcOrd="0" destOrd="0" presId="urn:microsoft.com/office/officeart/2005/8/layout/vList2"/>
    <dgm:cxn modelId="{320E8D5C-D872-4722-8195-F1F8BCEEC19A}" srcId="{67B46E5A-5ECC-4948-B90F-4756D9A4FA05}" destId="{8F8F6A0B-294F-4942-B516-BC965A2F5C71}" srcOrd="2" destOrd="0" parTransId="{76FB546F-F9E3-4D36-A6FE-37862C0ADED8}" sibTransId="{A6BB218A-C028-4DF0-8695-76D8EEC14B22}"/>
    <dgm:cxn modelId="{7D801684-021B-415C-A3D8-03EDE7060012}" type="presOf" srcId="{A7EA715B-13A7-4BD9-A9D4-8905344D57AF}" destId="{7C369F09-A716-45DC-9E92-5CA26AD77078}" srcOrd="0" destOrd="0" presId="urn:microsoft.com/office/officeart/2005/8/layout/vList2"/>
    <dgm:cxn modelId="{5082CFDF-5337-4F03-9D5C-A5DA1989B3D3}" type="presOf" srcId="{CDEC26A2-B649-4BB4-ABAD-F395DA388C51}" destId="{FB4CCDA0-9ED8-42DB-B2F1-51263A633284}" srcOrd="0" destOrd="0" presId="urn:microsoft.com/office/officeart/2005/8/layout/vList2"/>
    <dgm:cxn modelId="{204F47F4-D14C-4A2A-800B-E3CEBF1BA227}" type="presOf" srcId="{8F8F6A0B-294F-4942-B516-BC965A2F5C71}" destId="{59579B7B-3D60-4703-96BF-FFB8A4429F9C}" srcOrd="0" destOrd="0" presId="urn:microsoft.com/office/officeart/2005/8/layout/vList2"/>
    <dgm:cxn modelId="{9B480B99-AE26-4609-9000-8470C6E5A57B}" type="presOf" srcId="{67B46E5A-5ECC-4948-B90F-4756D9A4FA05}" destId="{6151A261-E2D2-4523-A968-8A18D3A21BD8}" srcOrd="0" destOrd="0" presId="urn:microsoft.com/office/officeart/2005/8/layout/vList2"/>
    <dgm:cxn modelId="{C4A2242C-DF81-4CCF-88F7-6C81604498CD}" srcId="{67B46E5A-5ECC-4948-B90F-4756D9A4FA05}" destId="{44B93AAA-73F7-417B-B222-696FA6196ADB}" srcOrd="1" destOrd="0" parTransId="{48BF2E0B-694F-4703-A0BB-A1E77C5F45F6}" sibTransId="{5D2C207A-04C8-4DEB-9A96-A6677FA063BC}"/>
    <dgm:cxn modelId="{45E3CF64-3F94-4CB5-A600-CFC3F779F538}" type="presOf" srcId="{44B93AAA-73F7-417B-B222-696FA6196ADB}" destId="{B7D16AC2-4794-49A8-8BC9-2DFC0C0D08A0}" srcOrd="0" destOrd="0" presId="urn:microsoft.com/office/officeart/2005/8/layout/vList2"/>
    <dgm:cxn modelId="{A7EECDF5-670B-47C5-AC6C-71B360622272}" type="presParOf" srcId="{6151A261-E2D2-4523-A968-8A18D3A21BD8}" destId="{34BEFE6C-202E-41C7-A3EF-DF23DBE17802}" srcOrd="0" destOrd="0" presId="urn:microsoft.com/office/officeart/2005/8/layout/vList2"/>
    <dgm:cxn modelId="{C8B76B18-B266-4F8B-916A-71BE638AF644}" type="presParOf" srcId="{6151A261-E2D2-4523-A968-8A18D3A21BD8}" destId="{52EFB463-C6FD-4A26-A7FD-638466FAA868}" srcOrd="1" destOrd="0" presId="urn:microsoft.com/office/officeart/2005/8/layout/vList2"/>
    <dgm:cxn modelId="{C0DBDDBB-BCF3-4FFF-86D6-DF29DDC2A415}" type="presParOf" srcId="{6151A261-E2D2-4523-A968-8A18D3A21BD8}" destId="{B7D16AC2-4794-49A8-8BC9-2DFC0C0D08A0}" srcOrd="2" destOrd="0" presId="urn:microsoft.com/office/officeart/2005/8/layout/vList2"/>
    <dgm:cxn modelId="{FD30A8AC-B090-47BD-A758-56AA8CC1A715}" type="presParOf" srcId="{6151A261-E2D2-4523-A968-8A18D3A21BD8}" destId="{6A540DC8-1705-41C5-8803-511FAB7C6CF0}" srcOrd="3" destOrd="0" presId="urn:microsoft.com/office/officeart/2005/8/layout/vList2"/>
    <dgm:cxn modelId="{BACEBE1B-8A4E-45B9-852A-20C0D051D81A}" type="presParOf" srcId="{6151A261-E2D2-4523-A968-8A18D3A21BD8}" destId="{59579B7B-3D60-4703-96BF-FFB8A4429F9C}" srcOrd="4" destOrd="0" presId="urn:microsoft.com/office/officeart/2005/8/layout/vList2"/>
    <dgm:cxn modelId="{79B26E96-2596-472C-86EF-FC684102986D}" type="presParOf" srcId="{6151A261-E2D2-4523-A968-8A18D3A21BD8}" destId="{FB9AC469-585F-4056-BE94-7BFEDEE8F86B}" srcOrd="5" destOrd="0" presId="urn:microsoft.com/office/officeart/2005/8/layout/vList2"/>
    <dgm:cxn modelId="{C79CAF3C-4318-4F9B-8CBA-F0FDFB155436}" type="presParOf" srcId="{6151A261-E2D2-4523-A968-8A18D3A21BD8}" destId="{1977865F-DDD0-426B-B0D2-C490BD344C70}" srcOrd="6" destOrd="0" presId="urn:microsoft.com/office/officeart/2005/8/layout/vList2"/>
    <dgm:cxn modelId="{DA2FF6BE-0A9F-4AE1-BBF8-553E5606EABF}" type="presParOf" srcId="{6151A261-E2D2-4523-A968-8A18D3A21BD8}" destId="{3776CFC7-47E3-4242-8511-35F93BA65DFC}" srcOrd="7" destOrd="0" presId="urn:microsoft.com/office/officeart/2005/8/layout/vList2"/>
    <dgm:cxn modelId="{8C6D64F6-EF13-43E0-8FB6-9CD8EA6DF442}" type="presParOf" srcId="{6151A261-E2D2-4523-A968-8A18D3A21BD8}" destId="{FB4CCDA0-9ED8-42DB-B2F1-51263A633284}" srcOrd="8" destOrd="0" presId="urn:microsoft.com/office/officeart/2005/8/layout/vList2"/>
    <dgm:cxn modelId="{5D9634D3-811C-4237-AB11-38CFD4826DC0}" type="presParOf" srcId="{6151A261-E2D2-4523-A968-8A18D3A21BD8}" destId="{66B4FAC5-3423-4530-8859-994C264E4517}" srcOrd="9" destOrd="0" presId="urn:microsoft.com/office/officeart/2005/8/layout/vList2"/>
    <dgm:cxn modelId="{8DBFC9F2-82D0-40E2-AA19-8CD1DB9F1FA0}" type="presParOf" srcId="{6151A261-E2D2-4523-A968-8A18D3A21BD8}" destId="{7C369F09-A716-45DC-9E92-5CA26AD7707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26FA2D7-253B-4980-9691-62B128E3C0D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210D20AE-55A2-4FA6-8230-6F3489D0F59A}">
      <dgm:prSet/>
      <dgm:spPr/>
      <dgm:t>
        <a:bodyPr/>
        <a:lstStyle/>
        <a:p>
          <a:r>
            <a:rPr lang="ru-RU" b="1"/>
            <a:t>1.Выбор помещения;</a:t>
          </a:r>
          <a:endParaRPr lang="ru-RU"/>
        </a:p>
      </dgm:t>
    </dgm:pt>
    <dgm:pt modelId="{97626214-59E2-498B-B475-F177FD07D335}" type="parTrans" cxnId="{9FF6DD9D-0126-4212-A21A-A662A937CCF2}">
      <dgm:prSet/>
      <dgm:spPr/>
      <dgm:t>
        <a:bodyPr/>
        <a:lstStyle/>
        <a:p>
          <a:endParaRPr lang="ru-RU"/>
        </a:p>
      </dgm:t>
    </dgm:pt>
    <dgm:pt modelId="{8080D761-989D-407B-9B11-DC1D028092EF}" type="sibTrans" cxnId="{9FF6DD9D-0126-4212-A21A-A662A937CCF2}">
      <dgm:prSet/>
      <dgm:spPr/>
      <dgm:t>
        <a:bodyPr/>
        <a:lstStyle/>
        <a:p>
          <a:endParaRPr lang="ru-RU"/>
        </a:p>
      </dgm:t>
    </dgm:pt>
    <dgm:pt modelId="{6DE0FBC0-1D06-4254-864D-4590244A2CB5}">
      <dgm:prSet/>
      <dgm:spPr/>
      <dgm:t>
        <a:bodyPr/>
        <a:lstStyle/>
        <a:p>
          <a:r>
            <a:rPr lang="ru-RU" b="1"/>
            <a:t>2.Техническое оборудование: колонки, ноутбук/компьютер, микрофон, проектор;</a:t>
          </a:r>
          <a:endParaRPr lang="ru-RU"/>
        </a:p>
      </dgm:t>
    </dgm:pt>
    <dgm:pt modelId="{DE32A4C8-7A68-4BDC-B54F-91089EDF7469}" type="parTrans" cxnId="{5D680F13-DA58-41BD-83E9-872654A99E60}">
      <dgm:prSet/>
      <dgm:spPr/>
      <dgm:t>
        <a:bodyPr/>
        <a:lstStyle/>
        <a:p>
          <a:endParaRPr lang="ru-RU"/>
        </a:p>
      </dgm:t>
    </dgm:pt>
    <dgm:pt modelId="{36DA3838-EF0D-46C9-9B5B-054A7ACB2C13}" type="sibTrans" cxnId="{5D680F13-DA58-41BD-83E9-872654A99E60}">
      <dgm:prSet/>
      <dgm:spPr/>
      <dgm:t>
        <a:bodyPr/>
        <a:lstStyle/>
        <a:p>
          <a:endParaRPr lang="ru-RU"/>
        </a:p>
      </dgm:t>
    </dgm:pt>
    <dgm:pt modelId="{92843BB9-87C4-4DB6-BBC9-E9704E154F09}">
      <dgm:prSet/>
      <dgm:spPr/>
      <dgm:t>
        <a:bodyPr/>
        <a:lstStyle/>
        <a:p>
          <a:r>
            <a:rPr lang="ru-RU" b="1"/>
            <a:t>3. Инвентарь для заданий на станциях:</a:t>
          </a:r>
          <a:endParaRPr lang="ru-RU"/>
        </a:p>
      </dgm:t>
    </dgm:pt>
    <dgm:pt modelId="{EAF43EBF-38F8-4B8A-8AB2-6598CB823E3F}" type="parTrans" cxnId="{DA2CF270-9DA3-4DFF-9330-A716E65BD5A5}">
      <dgm:prSet/>
      <dgm:spPr/>
      <dgm:t>
        <a:bodyPr/>
        <a:lstStyle/>
        <a:p>
          <a:endParaRPr lang="ru-RU"/>
        </a:p>
      </dgm:t>
    </dgm:pt>
    <dgm:pt modelId="{82759D32-25A4-47E7-BA7A-A6D087135E4F}" type="sibTrans" cxnId="{DA2CF270-9DA3-4DFF-9330-A716E65BD5A5}">
      <dgm:prSet/>
      <dgm:spPr/>
      <dgm:t>
        <a:bodyPr/>
        <a:lstStyle/>
        <a:p>
          <a:endParaRPr lang="ru-RU"/>
        </a:p>
      </dgm:t>
    </dgm:pt>
    <dgm:pt modelId="{A0A96C8C-B59D-4119-99A4-F7029F38DCE9}">
      <dgm:prSet/>
      <dgm:spPr/>
      <dgm:t>
        <a:bodyPr/>
        <a:lstStyle/>
        <a:p>
          <a:r>
            <a:rPr lang="ru-RU" b="1"/>
            <a:t>4. Столы и стулья;</a:t>
          </a:r>
          <a:endParaRPr lang="ru-RU"/>
        </a:p>
      </dgm:t>
    </dgm:pt>
    <dgm:pt modelId="{DC368075-762A-489B-B8C8-109FB13911A4}" type="parTrans" cxnId="{4385E843-AC36-4456-826E-4644739358B6}">
      <dgm:prSet/>
      <dgm:spPr/>
      <dgm:t>
        <a:bodyPr/>
        <a:lstStyle/>
        <a:p>
          <a:endParaRPr lang="ru-RU"/>
        </a:p>
      </dgm:t>
    </dgm:pt>
    <dgm:pt modelId="{30F7A0CD-6ED5-4379-B3FF-AF90DC3A562E}" type="sibTrans" cxnId="{4385E843-AC36-4456-826E-4644739358B6}">
      <dgm:prSet/>
      <dgm:spPr/>
      <dgm:t>
        <a:bodyPr/>
        <a:lstStyle/>
        <a:p>
          <a:endParaRPr lang="ru-RU"/>
        </a:p>
      </dgm:t>
    </dgm:pt>
    <dgm:pt modelId="{62F4DCEF-1230-4178-8A6E-BC0026477E93}">
      <dgm:prSet/>
      <dgm:spPr/>
      <dgm:t>
        <a:bodyPr/>
        <a:lstStyle/>
        <a:p>
          <a:r>
            <a:rPr lang="ru-RU" b="1"/>
            <a:t>5. Чайники или кофеварки;</a:t>
          </a:r>
          <a:endParaRPr lang="ru-RU"/>
        </a:p>
      </dgm:t>
    </dgm:pt>
    <dgm:pt modelId="{EE649A37-9548-409B-8545-BEDB9AF416D5}" type="parTrans" cxnId="{369B8F40-7845-47A8-A7FA-975B18DB3293}">
      <dgm:prSet/>
      <dgm:spPr/>
      <dgm:t>
        <a:bodyPr/>
        <a:lstStyle/>
        <a:p>
          <a:endParaRPr lang="ru-RU"/>
        </a:p>
      </dgm:t>
    </dgm:pt>
    <dgm:pt modelId="{30E857A5-EA9D-406F-9D7E-294A63B9B0A5}" type="sibTrans" cxnId="{369B8F40-7845-47A8-A7FA-975B18DB3293}">
      <dgm:prSet/>
      <dgm:spPr/>
      <dgm:t>
        <a:bodyPr/>
        <a:lstStyle/>
        <a:p>
          <a:endParaRPr lang="ru-RU"/>
        </a:p>
      </dgm:t>
    </dgm:pt>
    <dgm:pt modelId="{60169746-EFF1-4BD8-B439-035C368EF866}">
      <dgm:prSet/>
      <dgm:spPr/>
      <dgm:t>
        <a:bodyPr/>
        <a:lstStyle/>
        <a:p>
          <a:r>
            <a:rPr lang="ru-RU" b="1"/>
            <a:t>6. Медицинская аптечка;</a:t>
          </a:r>
          <a:endParaRPr lang="ru-RU"/>
        </a:p>
      </dgm:t>
    </dgm:pt>
    <dgm:pt modelId="{3B894EB9-E0D7-4BF0-9810-4B882F5D403F}" type="parTrans" cxnId="{2C441502-7661-4FCC-B894-65A29E86E1B0}">
      <dgm:prSet/>
      <dgm:spPr/>
      <dgm:t>
        <a:bodyPr/>
        <a:lstStyle/>
        <a:p>
          <a:endParaRPr lang="ru-RU"/>
        </a:p>
      </dgm:t>
    </dgm:pt>
    <dgm:pt modelId="{B0981A64-75EB-450F-B68D-2B903D145B70}" type="sibTrans" cxnId="{2C441502-7661-4FCC-B894-65A29E86E1B0}">
      <dgm:prSet/>
      <dgm:spPr/>
      <dgm:t>
        <a:bodyPr/>
        <a:lstStyle/>
        <a:p>
          <a:endParaRPr lang="ru-RU"/>
        </a:p>
      </dgm:t>
    </dgm:pt>
    <dgm:pt modelId="{2A556F0A-A099-40AC-A9D4-915506FB40CC}" type="pres">
      <dgm:prSet presAssocID="{F26FA2D7-253B-4980-9691-62B128E3C0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62BEBE-E8A3-44C7-9B10-EBE8375B4588}" type="pres">
      <dgm:prSet presAssocID="{210D20AE-55A2-4FA6-8230-6F3489D0F59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35C45-D7AB-4485-9E08-7A39EC63C995}" type="pres">
      <dgm:prSet presAssocID="{8080D761-989D-407B-9B11-DC1D028092EF}" presName="spacer" presStyleCnt="0"/>
      <dgm:spPr/>
    </dgm:pt>
    <dgm:pt modelId="{41CF5CDF-FCE5-45FD-B947-D3CC0B66A953}" type="pres">
      <dgm:prSet presAssocID="{6DE0FBC0-1D06-4254-864D-4590244A2CB5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1D2FF-A963-4D16-A6B9-D34B2B6FEF99}" type="pres">
      <dgm:prSet presAssocID="{36DA3838-EF0D-46C9-9B5B-054A7ACB2C13}" presName="spacer" presStyleCnt="0"/>
      <dgm:spPr/>
    </dgm:pt>
    <dgm:pt modelId="{9F943758-A214-45F3-9A11-D0E53915205C}" type="pres">
      <dgm:prSet presAssocID="{92843BB9-87C4-4DB6-BBC9-E9704E154F0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2C6F9-2471-4CB7-ACD2-DADD405D4FCA}" type="pres">
      <dgm:prSet presAssocID="{82759D32-25A4-47E7-BA7A-A6D087135E4F}" presName="spacer" presStyleCnt="0"/>
      <dgm:spPr/>
    </dgm:pt>
    <dgm:pt modelId="{2CB11B7A-50FE-42E5-943A-4AED905BAC92}" type="pres">
      <dgm:prSet presAssocID="{A0A96C8C-B59D-4119-99A4-F7029F38DCE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B53EE-F91E-4B6C-84CC-FB48E3BEA1A2}" type="pres">
      <dgm:prSet presAssocID="{30F7A0CD-6ED5-4379-B3FF-AF90DC3A562E}" presName="spacer" presStyleCnt="0"/>
      <dgm:spPr/>
    </dgm:pt>
    <dgm:pt modelId="{D0C09A4C-A5D3-427A-B20B-4F096F59FDD7}" type="pres">
      <dgm:prSet presAssocID="{62F4DCEF-1230-4178-8A6E-BC0026477E9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8791E-9BA9-4238-B818-DD9519C6856A}" type="pres">
      <dgm:prSet presAssocID="{30E857A5-EA9D-406F-9D7E-294A63B9B0A5}" presName="spacer" presStyleCnt="0"/>
      <dgm:spPr/>
    </dgm:pt>
    <dgm:pt modelId="{3692DB33-6599-49B0-8615-50BEF59C853E}" type="pres">
      <dgm:prSet presAssocID="{60169746-EFF1-4BD8-B439-035C368EF866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F6DD9D-0126-4212-A21A-A662A937CCF2}" srcId="{F26FA2D7-253B-4980-9691-62B128E3C0DD}" destId="{210D20AE-55A2-4FA6-8230-6F3489D0F59A}" srcOrd="0" destOrd="0" parTransId="{97626214-59E2-498B-B475-F177FD07D335}" sibTransId="{8080D761-989D-407B-9B11-DC1D028092EF}"/>
    <dgm:cxn modelId="{EFE3EA70-415A-4492-8CF9-CB2B894B8D7F}" type="presOf" srcId="{F26FA2D7-253B-4980-9691-62B128E3C0DD}" destId="{2A556F0A-A099-40AC-A9D4-915506FB40CC}" srcOrd="0" destOrd="0" presId="urn:microsoft.com/office/officeart/2005/8/layout/vList2"/>
    <dgm:cxn modelId="{4385E843-AC36-4456-826E-4644739358B6}" srcId="{F26FA2D7-253B-4980-9691-62B128E3C0DD}" destId="{A0A96C8C-B59D-4119-99A4-F7029F38DCE9}" srcOrd="3" destOrd="0" parTransId="{DC368075-762A-489B-B8C8-109FB13911A4}" sibTransId="{30F7A0CD-6ED5-4379-B3FF-AF90DC3A562E}"/>
    <dgm:cxn modelId="{D61B1BE9-C51D-4FAC-9836-9B2A8098C087}" type="presOf" srcId="{60169746-EFF1-4BD8-B439-035C368EF866}" destId="{3692DB33-6599-49B0-8615-50BEF59C853E}" srcOrd="0" destOrd="0" presId="urn:microsoft.com/office/officeart/2005/8/layout/vList2"/>
    <dgm:cxn modelId="{1741630D-F2B7-4452-A129-AC8384DA2D00}" type="presOf" srcId="{62F4DCEF-1230-4178-8A6E-BC0026477E93}" destId="{D0C09A4C-A5D3-427A-B20B-4F096F59FDD7}" srcOrd="0" destOrd="0" presId="urn:microsoft.com/office/officeart/2005/8/layout/vList2"/>
    <dgm:cxn modelId="{3BA2D73D-B977-4144-A6FF-C8E74AFB862F}" type="presOf" srcId="{92843BB9-87C4-4DB6-BBC9-E9704E154F09}" destId="{9F943758-A214-45F3-9A11-D0E53915205C}" srcOrd="0" destOrd="0" presId="urn:microsoft.com/office/officeart/2005/8/layout/vList2"/>
    <dgm:cxn modelId="{2C441502-7661-4FCC-B894-65A29E86E1B0}" srcId="{F26FA2D7-253B-4980-9691-62B128E3C0DD}" destId="{60169746-EFF1-4BD8-B439-035C368EF866}" srcOrd="5" destOrd="0" parTransId="{3B894EB9-E0D7-4BF0-9810-4B882F5D403F}" sibTransId="{B0981A64-75EB-450F-B68D-2B903D145B70}"/>
    <dgm:cxn modelId="{369B8F40-7845-47A8-A7FA-975B18DB3293}" srcId="{F26FA2D7-253B-4980-9691-62B128E3C0DD}" destId="{62F4DCEF-1230-4178-8A6E-BC0026477E93}" srcOrd="4" destOrd="0" parTransId="{EE649A37-9548-409B-8545-BEDB9AF416D5}" sibTransId="{30E857A5-EA9D-406F-9D7E-294A63B9B0A5}"/>
    <dgm:cxn modelId="{DA2CF270-9DA3-4DFF-9330-A716E65BD5A5}" srcId="{F26FA2D7-253B-4980-9691-62B128E3C0DD}" destId="{92843BB9-87C4-4DB6-BBC9-E9704E154F09}" srcOrd="2" destOrd="0" parTransId="{EAF43EBF-38F8-4B8A-8AB2-6598CB823E3F}" sibTransId="{82759D32-25A4-47E7-BA7A-A6D087135E4F}"/>
    <dgm:cxn modelId="{F54591B1-6856-4B95-83D0-BE0C0C6D9E89}" type="presOf" srcId="{6DE0FBC0-1D06-4254-864D-4590244A2CB5}" destId="{41CF5CDF-FCE5-45FD-B947-D3CC0B66A953}" srcOrd="0" destOrd="0" presId="urn:microsoft.com/office/officeart/2005/8/layout/vList2"/>
    <dgm:cxn modelId="{4E57DDCF-4D4C-4E15-A713-8028812673A9}" type="presOf" srcId="{210D20AE-55A2-4FA6-8230-6F3489D0F59A}" destId="{BE62BEBE-E8A3-44C7-9B10-EBE8375B4588}" srcOrd="0" destOrd="0" presId="urn:microsoft.com/office/officeart/2005/8/layout/vList2"/>
    <dgm:cxn modelId="{5D680F13-DA58-41BD-83E9-872654A99E60}" srcId="{F26FA2D7-253B-4980-9691-62B128E3C0DD}" destId="{6DE0FBC0-1D06-4254-864D-4590244A2CB5}" srcOrd="1" destOrd="0" parTransId="{DE32A4C8-7A68-4BDC-B54F-91089EDF7469}" sibTransId="{36DA3838-EF0D-46C9-9B5B-054A7ACB2C13}"/>
    <dgm:cxn modelId="{A86CEFEB-5FF9-4A19-9027-789A014D0688}" type="presOf" srcId="{A0A96C8C-B59D-4119-99A4-F7029F38DCE9}" destId="{2CB11B7A-50FE-42E5-943A-4AED905BAC92}" srcOrd="0" destOrd="0" presId="urn:microsoft.com/office/officeart/2005/8/layout/vList2"/>
    <dgm:cxn modelId="{D7080C5F-27DF-4E0F-A06A-8CD92AEDB29D}" type="presParOf" srcId="{2A556F0A-A099-40AC-A9D4-915506FB40CC}" destId="{BE62BEBE-E8A3-44C7-9B10-EBE8375B4588}" srcOrd="0" destOrd="0" presId="urn:microsoft.com/office/officeart/2005/8/layout/vList2"/>
    <dgm:cxn modelId="{DA64BE3E-55E9-4935-87CB-7ECEC84B1140}" type="presParOf" srcId="{2A556F0A-A099-40AC-A9D4-915506FB40CC}" destId="{DCD35C45-D7AB-4485-9E08-7A39EC63C995}" srcOrd="1" destOrd="0" presId="urn:microsoft.com/office/officeart/2005/8/layout/vList2"/>
    <dgm:cxn modelId="{831302E3-D157-4AD7-ABAC-403B5057CAA6}" type="presParOf" srcId="{2A556F0A-A099-40AC-A9D4-915506FB40CC}" destId="{41CF5CDF-FCE5-45FD-B947-D3CC0B66A953}" srcOrd="2" destOrd="0" presId="urn:microsoft.com/office/officeart/2005/8/layout/vList2"/>
    <dgm:cxn modelId="{2A0E2CCD-7120-4C4E-A3B2-213A99D8D8FB}" type="presParOf" srcId="{2A556F0A-A099-40AC-A9D4-915506FB40CC}" destId="{59D1D2FF-A963-4D16-A6B9-D34B2B6FEF99}" srcOrd="3" destOrd="0" presId="urn:microsoft.com/office/officeart/2005/8/layout/vList2"/>
    <dgm:cxn modelId="{17126606-E677-4A93-92F0-7525AB7FD535}" type="presParOf" srcId="{2A556F0A-A099-40AC-A9D4-915506FB40CC}" destId="{9F943758-A214-45F3-9A11-D0E53915205C}" srcOrd="4" destOrd="0" presId="urn:microsoft.com/office/officeart/2005/8/layout/vList2"/>
    <dgm:cxn modelId="{B1846320-8053-4F40-A51B-24BA169F14ED}" type="presParOf" srcId="{2A556F0A-A099-40AC-A9D4-915506FB40CC}" destId="{C012C6F9-2471-4CB7-ACD2-DADD405D4FCA}" srcOrd="5" destOrd="0" presId="urn:microsoft.com/office/officeart/2005/8/layout/vList2"/>
    <dgm:cxn modelId="{431D367B-4C2F-49DA-B462-81114E6F0BD6}" type="presParOf" srcId="{2A556F0A-A099-40AC-A9D4-915506FB40CC}" destId="{2CB11B7A-50FE-42E5-943A-4AED905BAC92}" srcOrd="6" destOrd="0" presId="urn:microsoft.com/office/officeart/2005/8/layout/vList2"/>
    <dgm:cxn modelId="{E8BEBECE-BDAD-479A-ACAA-89E50E765515}" type="presParOf" srcId="{2A556F0A-A099-40AC-A9D4-915506FB40CC}" destId="{60DB53EE-F91E-4B6C-84CC-FB48E3BEA1A2}" srcOrd="7" destOrd="0" presId="urn:microsoft.com/office/officeart/2005/8/layout/vList2"/>
    <dgm:cxn modelId="{F4C73B8E-D3FF-445E-B5A6-C2A29071F967}" type="presParOf" srcId="{2A556F0A-A099-40AC-A9D4-915506FB40CC}" destId="{D0C09A4C-A5D3-427A-B20B-4F096F59FDD7}" srcOrd="8" destOrd="0" presId="urn:microsoft.com/office/officeart/2005/8/layout/vList2"/>
    <dgm:cxn modelId="{7F11141B-071C-4694-9A0E-D777A364E7F6}" type="presParOf" srcId="{2A556F0A-A099-40AC-A9D4-915506FB40CC}" destId="{2458791E-9BA9-4238-B818-DD9519C6856A}" srcOrd="9" destOrd="0" presId="urn:microsoft.com/office/officeart/2005/8/layout/vList2"/>
    <dgm:cxn modelId="{5851265B-7114-4D54-A191-CE4398690637}" type="presParOf" srcId="{2A556F0A-A099-40AC-A9D4-915506FB40CC}" destId="{3692DB33-6599-49B0-8615-50BEF59C853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F6AFF88-CA3A-4387-88AE-E87D96214B00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58957C75-7AFC-4ABB-AC41-2C8D9C81CDA0}">
      <dgm:prSet/>
      <dgm:spPr/>
      <dgm:t>
        <a:bodyPr/>
        <a:lstStyle/>
        <a:p>
          <a:r>
            <a:rPr lang="ru-RU" b="1"/>
            <a:t>1. Организаторы мероприятия</a:t>
          </a:r>
          <a:endParaRPr lang="ru-RU"/>
        </a:p>
      </dgm:t>
    </dgm:pt>
    <dgm:pt modelId="{7B6E75F0-3458-41D1-9C2E-5ABEB3F4018B}" type="parTrans" cxnId="{3D91540B-CE9D-4F2F-8DAE-1206B53FB460}">
      <dgm:prSet/>
      <dgm:spPr/>
      <dgm:t>
        <a:bodyPr/>
        <a:lstStyle/>
        <a:p>
          <a:endParaRPr lang="ru-RU"/>
        </a:p>
      </dgm:t>
    </dgm:pt>
    <dgm:pt modelId="{4468E239-484C-4EFC-A263-6E092420E159}" type="sibTrans" cxnId="{3D91540B-CE9D-4F2F-8DAE-1206B53FB460}">
      <dgm:prSet/>
      <dgm:spPr/>
      <dgm:t>
        <a:bodyPr/>
        <a:lstStyle/>
        <a:p>
          <a:endParaRPr lang="ru-RU"/>
        </a:p>
      </dgm:t>
    </dgm:pt>
    <dgm:pt modelId="{9696BC34-4F80-4EE1-89E4-7EFB7E7D02AB}">
      <dgm:prSet/>
      <dgm:spPr/>
      <dgm:t>
        <a:bodyPr/>
        <a:lstStyle/>
        <a:p>
          <a:r>
            <a:rPr lang="ru-RU" b="1"/>
            <a:t>2. Медицинский персонал</a:t>
          </a:r>
          <a:endParaRPr lang="ru-RU"/>
        </a:p>
      </dgm:t>
    </dgm:pt>
    <dgm:pt modelId="{A7B02B1B-5311-41D3-911D-F6819481A6BA}" type="parTrans" cxnId="{BFCD26C4-F5AB-4CB2-852C-F987D11ED1FE}">
      <dgm:prSet/>
      <dgm:spPr/>
      <dgm:t>
        <a:bodyPr/>
        <a:lstStyle/>
        <a:p>
          <a:endParaRPr lang="ru-RU"/>
        </a:p>
      </dgm:t>
    </dgm:pt>
    <dgm:pt modelId="{66DEB645-43A9-4B30-B0C0-38586C53E7B6}" type="sibTrans" cxnId="{BFCD26C4-F5AB-4CB2-852C-F987D11ED1FE}">
      <dgm:prSet/>
      <dgm:spPr/>
      <dgm:t>
        <a:bodyPr/>
        <a:lstStyle/>
        <a:p>
          <a:endParaRPr lang="ru-RU"/>
        </a:p>
      </dgm:t>
    </dgm:pt>
    <dgm:pt modelId="{72524DB7-B787-4721-8C03-82C499B6013B}">
      <dgm:prSet/>
      <dgm:spPr/>
      <dgm:t>
        <a:bodyPr/>
        <a:lstStyle/>
        <a:p>
          <a:r>
            <a:rPr lang="ru-RU" b="1"/>
            <a:t>3.Ведущий мероприятия</a:t>
          </a:r>
          <a:endParaRPr lang="ru-RU"/>
        </a:p>
      </dgm:t>
    </dgm:pt>
    <dgm:pt modelId="{B178CFCB-1C17-410E-8056-23D09E718A63}" type="parTrans" cxnId="{119BFB14-DE21-4411-9E15-69E6DEFDC04F}">
      <dgm:prSet/>
      <dgm:spPr/>
      <dgm:t>
        <a:bodyPr/>
        <a:lstStyle/>
        <a:p>
          <a:endParaRPr lang="ru-RU"/>
        </a:p>
      </dgm:t>
    </dgm:pt>
    <dgm:pt modelId="{20CFCEC2-9D05-4454-B144-E9926AA54783}" type="sibTrans" cxnId="{119BFB14-DE21-4411-9E15-69E6DEFDC04F}">
      <dgm:prSet/>
      <dgm:spPr/>
      <dgm:t>
        <a:bodyPr/>
        <a:lstStyle/>
        <a:p>
          <a:endParaRPr lang="ru-RU"/>
        </a:p>
      </dgm:t>
    </dgm:pt>
    <dgm:pt modelId="{D40D8BEC-0A67-481B-8772-3559B227EAFC}">
      <dgm:prSet/>
      <dgm:spPr/>
      <dgm:t>
        <a:bodyPr/>
        <a:lstStyle/>
        <a:p>
          <a:r>
            <a:rPr lang="ru-RU" b="1"/>
            <a:t>4. Переводчики</a:t>
          </a:r>
          <a:endParaRPr lang="ru-RU"/>
        </a:p>
      </dgm:t>
    </dgm:pt>
    <dgm:pt modelId="{01570538-91D0-4B65-808C-837B257DADBA}" type="parTrans" cxnId="{F3D69C09-17CD-40DB-8A32-05207546325B}">
      <dgm:prSet/>
      <dgm:spPr/>
      <dgm:t>
        <a:bodyPr/>
        <a:lstStyle/>
        <a:p>
          <a:endParaRPr lang="ru-RU"/>
        </a:p>
      </dgm:t>
    </dgm:pt>
    <dgm:pt modelId="{B05089BB-3439-4B88-8C1F-9C600F9B9FCB}" type="sibTrans" cxnId="{F3D69C09-17CD-40DB-8A32-05207546325B}">
      <dgm:prSet/>
      <dgm:spPr/>
      <dgm:t>
        <a:bodyPr/>
        <a:lstStyle/>
        <a:p>
          <a:endParaRPr lang="ru-RU"/>
        </a:p>
      </dgm:t>
    </dgm:pt>
    <dgm:pt modelId="{BA112FC0-F404-4D1E-9C7C-91A12CFBB95C}">
      <dgm:prSet/>
      <dgm:spPr/>
      <dgm:t>
        <a:bodyPr/>
        <a:lstStyle/>
        <a:p>
          <a:r>
            <a:rPr lang="ru-RU" b="1"/>
            <a:t>5. Специалисты по работе с обучающимися с ОВЗ</a:t>
          </a:r>
          <a:endParaRPr lang="ru-RU"/>
        </a:p>
      </dgm:t>
    </dgm:pt>
    <dgm:pt modelId="{590C0F5B-F832-4208-A43C-9AC42FB60C3D}" type="parTrans" cxnId="{965E1804-3E47-4FA8-88C3-1DF599805CD8}">
      <dgm:prSet/>
      <dgm:spPr/>
      <dgm:t>
        <a:bodyPr/>
        <a:lstStyle/>
        <a:p>
          <a:endParaRPr lang="ru-RU"/>
        </a:p>
      </dgm:t>
    </dgm:pt>
    <dgm:pt modelId="{76C0DCEA-6DEA-497A-A43F-6DB07AA7EA97}" type="sibTrans" cxnId="{965E1804-3E47-4FA8-88C3-1DF599805CD8}">
      <dgm:prSet/>
      <dgm:spPr/>
      <dgm:t>
        <a:bodyPr/>
        <a:lstStyle/>
        <a:p>
          <a:endParaRPr lang="ru-RU"/>
        </a:p>
      </dgm:t>
    </dgm:pt>
    <dgm:pt modelId="{FA07C878-BB1E-4D0C-8170-D0ED827BB6FB}">
      <dgm:prSet/>
      <dgm:spPr/>
      <dgm:t>
        <a:bodyPr/>
        <a:lstStyle/>
        <a:p>
          <a:r>
            <a:rPr lang="ru-RU" b="1"/>
            <a:t>6. Волонтеры</a:t>
          </a:r>
          <a:endParaRPr lang="ru-RU"/>
        </a:p>
      </dgm:t>
    </dgm:pt>
    <dgm:pt modelId="{A6521B7F-DC00-4493-A03B-7C6E2BE4115C}" type="parTrans" cxnId="{C8C227A2-8B13-44A7-B858-30DF9AE65727}">
      <dgm:prSet/>
      <dgm:spPr/>
      <dgm:t>
        <a:bodyPr/>
        <a:lstStyle/>
        <a:p>
          <a:endParaRPr lang="ru-RU"/>
        </a:p>
      </dgm:t>
    </dgm:pt>
    <dgm:pt modelId="{4D556847-5663-4C8A-BD09-6E9F94246BF9}" type="sibTrans" cxnId="{C8C227A2-8B13-44A7-B858-30DF9AE65727}">
      <dgm:prSet/>
      <dgm:spPr/>
      <dgm:t>
        <a:bodyPr/>
        <a:lstStyle/>
        <a:p>
          <a:endParaRPr lang="ru-RU"/>
        </a:p>
      </dgm:t>
    </dgm:pt>
    <dgm:pt modelId="{2FC6933F-A939-4828-97E7-170C65F0F8A3}" type="pres">
      <dgm:prSet presAssocID="{2F6AFF88-CA3A-4387-88AE-E87D96214B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51671D-EBF8-4D43-B153-C282BB7AFBF4}" type="pres">
      <dgm:prSet presAssocID="{58957C75-7AFC-4ABB-AC41-2C8D9C81CDA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9DC4F-DE60-40DF-8BE7-CA7BA1F5D2C5}" type="pres">
      <dgm:prSet presAssocID="{4468E239-484C-4EFC-A263-6E092420E159}" presName="spacer" presStyleCnt="0"/>
      <dgm:spPr/>
    </dgm:pt>
    <dgm:pt modelId="{D2D4E1CE-D109-4BAD-9D52-A3A9600DAFCD}" type="pres">
      <dgm:prSet presAssocID="{9696BC34-4F80-4EE1-89E4-7EFB7E7D02A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F53DB2-D201-4D8A-B8F4-F58976EF0101}" type="pres">
      <dgm:prSet presAssocID="{66DEB645-43A9-4B30-B0C0-38586C53E7B6}" presName="spacer" presStyleCnt="0"/>
      <dgm:spPr/>
    </dgm:pt>
    <dgm:pt modelId="{44952D2E-6D8F-49F3-9AE5-909D08C5A357}" type="pres">
      <dgm:prSet presAssocID="{72524DB7-B787-4721-8C03-82C499B6013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57B34-2E42-42E0-90A9-3BCD03562B20}" type="pres">
      <dgm:prSet presAssocID="{20CFCEC2-9D05-4454-B144-E9926AA54783}" presName="spacer" presStyleCnt="0"/>
      <dgm:spPr/>
    </dgm:pt>
    <dgm:pt modelId="{96AEBC56-77F0-403C-9F56-C225161217E6}" type="pres">
      <dgm:prSet presAssocID="{D40D8BEC-0A67-481B-8772-3559B227EAF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487DE-2B0D-4E98-A463-3635055D2643}" type="pres">
      <dgm:prSet presAssocID="{B05089BB-3439-4B88-8C1F-9C600F9B9FCB}" presName="spacer" presStyleCnt="0"/>
      <dgm:spPr/>
    </dgm:pt>
    <dgm:pt modelId="{433379C7-89C0-4F26-85C2-6773183B734F}" type="pres">
      <dgm:prSet presAssocID="{BA112FC0-F404-4D1E-9C7C-91A12CFBB95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D7ABD-E99B-47DB-A5D9-3EAEE9368CE1}" type="pres">
      <dgm:prSet presAssocID="{76C0DCEA-6DEA-497A-A43F-6DB07AA7EA97}" presName="spacer" presStyleCnt="0"/>
      <dgm:spPr/>
    </dgm:pt>
    <dgm:pt modelId="{1385985D-49F9-48EF-8A79-781CB15966BF}" type="pres">
      <dgm:prSet presAssocID="{FA07C878-BB1E-4D0C-8170-D0ED827BB6F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C227A2-8B13-44A7-B858-30DF9AE65727}" srcId="{2F6AFF88-CA3A-4387-88AE-E87D96214B00}" destId="{FA07C878-BB1E-4D0C-8170-D0ED827BB6FB}" srcOrd="5" destOrd="0" parTransId="{A6521B7F-DC00-4493-A03B-7C6E2BE4115C}" sibTransId="{4D556847-5663-4C8A-BD09-6E9F94246BF9}"/>
    <dgm:cxn modelId="{AE9FB3C6-8131-4848-9AA1-755C464917AB}" type="presOf" srcId="{D40D8BEC-0A67-481B-8772-3559B227EAFC}" destId="{96AEBC56-77F0-403C-9F56-C225161217E6}" srcOrd="0" destOrd="0" presId="urn:microsoft.com/office/officeart/2005/8/layout/vList2"/>
    <dgm:cxn modelId="{AAFCDCBC-9F88-4DFF-B2C7-FD8D66DE0EA4}" type="presOf" srcId="{2F6AFF88-CA3A-4387-88AE-E87D96214B00}" destId="{2FC6933F-A939-4828-97E7-170C65F0F8A3}" srcOrd="0" destOrd="0" presId="urn:microsoft.com/office/officeart/2005/8/layout/vList2"/>
    <dgm:cxn modelId="{6690B4DD-9532-4968-9A7B-DFD79784D29C}" type="presOf" srcId="{72524DB7-B787-4721-8C03-82C499B6013B}" destId="{44952D2E-6D8F-49F3-9AE5-909D08C5A357}" srcOrd="0" destOrd="0" presId="urn:microsoft.com/office/officeart/2005/8/layout/vList2"/>
    <dgm:cxn modelId="{184F7222-0BF6-45C1-8388-5CC46F7B751D}" type="presOf" srcId="{FA07C878-BB1E-4D0C-8170-D0ED827BB6FB}" destId="{1385985D-49F9-48EF-8A79-781CB15966BF}" srcOrd="0" destOrd="0" presId="urn:microsoft.com/office/officeart/2005/8/layout/vList2"/>
    <dgm:cxn modelId="{0E4C66FF-A3B0-4BC5-8571-5E44C57B2F7C}" type="presOf" srcId="{58957C75-7AFC-4ABB-AC41-2C8D9C81CDA0}" destId="{6951671D-EBF8-4D43-B153-C282BB7AFBF4}" srcOrd="0" destOrd="0" presId="urn:microsoft.com/office/officeart/2005/8/layout/vList2"/>
    <dgm:cxn modelId="{F3D69C09-17CD-40DB-8A32-05207546325B}" srcId="{2F6AFF88-CA3A-4387-88AE-E87D96214B00}" destId="{D40D8BEC-0A67-481B-8772-3559B227EAFC}" srcOrd="3" destOrd="0" parTransId="{01570538-91D0-4B65-808C-837B257DADBA}" sibTransId="{B05089BB-3439-4B88-8C1F-9C600F9B9FCB}"/>
    <dgm:cxn modelId="{965E1804-3E47-4FA8-88C3-1DF599805CD8}" srcId="{2F6AFF88-CA3A-4387-88AE-E87D96214B00}" destId="{BA112FC0-F404-4D1E-9C7C-91A12CFBB95C}" srcOrd="4" destOrd="0" parTransId="{590C0F5B-F832-4208-A43C-9AC42FB60C3D}" sibTransId="{76C0DCEA-6DEA-497A-A43F-6DB07AA7EA97}"/>
    <dgm:cxn modelId="{0D0BAB2E-9BB4-4FF0-A8C9-7E87B21F5174}" type="presOf" srcId="{9696BC34-4F80-4EE1-89E4-7EFB7E7D02AB}" destId="{D2D4E1CE-D109-4BAD-9D52-A3A9600DAFCD}" srcOrd="0" destOrd="0" presId="urn:microsoft.com/office/officeart/2005/8/layout/vList2"/>
    <dgm:cxn modelId="{A3780428-0FB2-45AA-9181-7D18CB81407A}" type="presOf" srcId="{BA112FC0-F404-4D1E-9C7C-91A12CFBB95C}" destId="{433379C7-89C0-4F26-85C2-6773183B734F}" srcOrd="0" destOrd="0" presId="urn:microsoft.com/office/officeart/2005/8/layout/vList2"/>
    <dgm:cxn modelId="{BFCD26C4-F5AB-4CB2-852C-F987D11ED1FE}" srcId="{2F6AFF88-CA3A-4387-88AE-E87D96214B00}" destId="{9696BC34-4F80-4EE1-89E4-7EFB7E7D02AB}" srcOrd="1" destOrd="0" parTransId="{A7B02B1B-5311-41D3-911D-F6819481A6BA}" sibTransId="{66DEB645-43A9-4B30-B0C0-38586C53E7B6}"/>
    <dgm:cxn modelId="{119BFB14-DE21-4411-9E15-69E6DEFDC04F}" srcId="{2F6AFF88-CA3A-4387-88AE-E87D96214B00}" destId="{72524DB7-B787-4721-8C03-82C499B6013B}" srcOrd="2" destOrd="0" parTransId="{B178CFCB-1C17-410E-8056-23D09E718A63}" sibTransId="{20CFCEC2-9D05-4454-B144-E9926AA54783}"/>
    <dgm:cxn modelId="{3D91540B-CE9D-4F2F-8DAE-1206B53FB460}" srcId="{2F6AFF88-CA3A-4387-88AE-E87D96214B00}" destId="{58957C75-7AFC-4ABB-AC41-2C8D9C81CDA0}" srcOrd="0" destOrd="0" parTransId="{7B6E75F0-3458-41D1-9C2E-5ABEB3F4018B}" sibTransId="{4468E239-484C-4EFC-A263-6E092420E159}"/>
    <dgm:cxn modelId="{450F536B-D906-4D9C-B2D3-9D5DA04ACE4E}" type="presParOf" srcId="{2FC6933F-A939-4828-97E7-170C65F0F8A3}" destId="{6951671D-EBF8-4D43-B153-C282BB7AFBF4}" srcOrd="0" destOrd="0" presId="urn:microsoft.com/office/officeart/2005/8/layout/vList2"/>
    <dgm:cxn modelId="{4E28A5D9-1494-464F-B955-AFE102116D98}" type="presParOf" srcId="{2FC6933F-A939-4828-97E7-170C65F0F8A3}" destId="{DC39DC4F-DE60-40DF-8BE7-CA7BA1F5D2C5}" srcOrd="1" destOrd="0" presId="urn:microsoft.com/office/officeart/2005/8/layout/vList2"/>
    <dgm:cxn modelId="{578FE52E-C075-422B-9AA8-CFCC35ECB1CF}" type="presParOf" srcId="{2FC6933F-A939-4828-97E7-170C65F0F8A3}" destId="{D2D4E1CE-D109-4BAD-9D52-A3A9600DAFCD}" srcOrd="2" destOrd="0" presId="urn:microsoft.com/office/officeart/2005/8/layout/vList2"/>
    <dgm:cxn modelId="{255BE2C9-01D0-4A71-A118-CD0CB4968440}" type="presParOf" srcId="{2FC6933F-A939-4828-97E7-170C65F0F8A3}" destId="{4EF53DB2-D201-4D8A-B8F4-F58976EF0101}" srcOrd="3" destOrd="0" presId="urn:microsoft.com/office/officeart/2005/8/layout/vList2"/>
    <dgm:cxn modelId="{5A76EC02-4F5D-482F-BE6D-FD0E1E3A2760}" type="presParOf" srcId="{2FC6933F-A939-4828-97E7-170C65F0F8A3}" destId="{44952D2E-6D8F-49F3-9AE5-909D08C5A357}" srcOrd="4" destOrd="0" presId="urn:microsoft.com/office/officeart/2005/8/layout/vList2"/>
    <dgm:cxn modelId="{0E9A5C2D-3C1C-47E0-97C5-9BBA2B38AB49}" type="presParOf" srcId="{2FC6933F-A939-4828-97E7-170C65F0F8A3}" destId="{2FA57B34-2E42-42E0-90A9-3BCD03562B20}" srcOrd="5" destOrd="0" presId="urn:microsoft.com/office/officeart/2005/8/layout/vList2"/>
    <dgm:cxn modelId="{36A31BCA-AD62-4254-9D16-82757C204B0D}" type="presParOf" srcId="{2FC6933F-A939-4828-97E7-170C65F0F8A3}" destId="{96AEBC56-77F0-403C-9F56-C225161217E6}" srcOrd="6" destOrd="0" presId="urn:microsoft.com/office/officeart/2005/8/layout/vList2"/>
    <dgm:cxn modelId="{52D16DDA-C73F-4BA1-9FB6-F28A8DFB4F96}" type="presParOf" srcId="{2FC6933F-A939-4828-97E7-170C65F0F8A3}" destId="{4EA487DE-2B0D-4E98-A463-3635055D2643}" srcOrd="7" destOrd="0" presId="urn:microsoft.com/office/officeart/2005/8/layout/vList2"/>
    <dgm:cxn modelId="{784319F6-5997-4AC5-87EF-E2DFC0101616}" type="presParOf" srcId="{2FC6933F-A939-4828-97E7-170C65F0F8A3}" destId="{433379C7-89C0-4F26-85C2-6773183B734F}" srcOrd="8" destOrd="0" presId="urn:microsoft.com/office/officeart/2005/8/layout/vList2"/>
    <dgm:cxn modelId="{71E3D076-86D0-4789-BC43-61F175292111}" type="presParOf" srcId="{2FC6933F-A939-4828-97E7-170C65F0F8A3}" destId="{48FD7ABD-E99B-47DB-A5D9-3EAEE9368CE1}" srcOrd="9" destOrd="0" presId="urn:microsoft.com/office/officeart/2005/8/layout/vList2"/>
    <dgm:cxn modelId="{342A09E0-7848-48B2-8F97-E1E57FED7F7A}" type="presParOf" srcId="{2FC6933F-A939-4828-97E7-170C65F0F8A3}" destId="{1385985D-49F9-48EF-8A79-781CB15966B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254E9B-3DE6-4A6C-9719-B00835256211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80EC16D8-0B95-43E6-AFD2-4835B22CF8CC}">
      <dgm:prSet/>
      <dgm:spPr/>
      <dgm:t>
        <a:bodyPr/>
        <a:lstStyle/>
        <a:p>
          <a:r>
            <a:rPr lang="ru-RU"/>
            <a:t>Такое мероприятие позволит обучающимся с ОВЗ и инвалидностью почувствовать себя частью важной исторической связи, они смогут почерпнуть вдохновение и силу от историй своих предков. Участие в подобных мероприятиях способствует развитию патриотизма, уважению к старшему поколению, и обогащению духовного мира обучающихся с ОВЗ и инвалидностью.</a:t>
          </a:r>
        </a:p>
      </dgm:t>
    </dgm:pt>
    <dgm:pt modelId="{7261B6D9-D864-4635-B9A0-A61DF95A5141}" type="parTrans" cxnId="{6D3863D5-4CCD-435C-81BB-5A6846CA0AF7}">
      <dgm:prSet/>
      <dgm:spPr/>
      <dgm:t>
        <a:bodyPr/>
        <a:lstStyle/>
        <a:p>
          <a:endParaRPr lang="ru-RU"/>
        </a:p>
      </dgm:t>
    </dgm:pt>
    <dgm:pt modelId="{DCFAB90D-D646-4979-B62B-2D11E1AE652B}" type="sibTrans" cxnId="{6D3863D5-4CCD-435C-81BB-5A6846CA0AF7}">
      <dgm:prSet/>
      <dgm:spPr/>
      <dgm:t>
        <a:bodyPr/>
        <a:lstStyle/>
        <a:p>
          <a:endParaRPr lang="ru-RU"/>
        </a:p>
      </dgm:t>
    </dgm:pt>
    <dgm:pt modelId="{C76ADC37-14F2-4FE8-BD4F-D04A690B4C9B}" type="pres">
      <dgm:prSet presAssocID="{35254E9B-3DE6-4A6C-9719-B008352562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CE9A32-2B52-4CC7-ADFA-97FAB82A0464}" type="pres">
      <dgm:prSet presAssocID="{80EC16D8-0B95-43E6-AFD2-4835B22CF8CC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2C86F2-5D06-4281-A6C5-16AA21955BB7}" type="presOf" srcId="{80EC16D8-0B95-43E6-AFD2-4835B22CF8CC}" destId="{5CCE9A32-2B52-4CC7-ADFA-97FAB82A0464}" srcOrd="0" destOrd="0" presId="urn:microsoft.com/office/officeart/2005/8/layout/cycle2"/>
    <dgm:cxn modelId="{6D3863D5-4CCD-435C-81BB-5A6846CA0AF7}" srcId="{35254E9B-3DE6-4A6C-9719-B00835256211}" destId="{80EC16D8-0B95-43E6-AFD2-4835B22CF8CC}" srcOrd="0" destOrd="0" parTransId="{7261B6D9-D864-4635-B9A0-A61DF95A5141}" sibTransId="{DCFAB90D-D646-4979-B62B-2D11E1AE652B}"/>
    <dgm:cxn modelId="{FEFBB382-4DFE-490C-B482-DBA88421DDEE}" type="presOf" srcId="{35254E9B-3DE6-4A6C-9719-B00835256211}" destId="{C76ADC37-14F2-4FE8-BD4F-D04A690B4C9B}" srcOrd="0" destOrd="0" presId="urn:microsoft.com/office/officeart/2005/8/layout/cycle2"/>
    <dgm:cxn modelId="{0E0CEEE9-81CB-4FA6-B06A-2A3F10853ECE}" type="presParOf" srcId="{C76ADC37-14F2-4FE8-BD4F-D04A690B4C9B}" destId="{5CCE9A32-2B52-4CC7-ADFA-97FAB82A046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65F68A-522F-43A0-BC95-498BD884E191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E3207ED7-DE7E-429D-9747-E68CDD21B791}">
      <dgm:prSet/>
      <dgm:spPr/>
      <dgm:t>
        <a:bodyPr/>
        <a:lstStyle/>
        <a:p>
          <a:r>
            <a:rPr lang="ru-RU"/>
            <a:t>Такие мероприятия способствуют формированию уважения к людям с ОВЗ и инвалидностью, способствуют их включению и адаптации в обществе, а также создают условия для позитивного и содержательного проведения времени в кругу семьи и близких.</a:t>
          </a:r>
        </a:p>
      </dgm:t>
    </dgm:pt>
    <dgm:pt modelId="{CEF20582-6759-4C07-BFD4-D8EFBDDC02F1}" type="parTrans" cxnId="{411D0BAD-2238-4AC3-BA6A-E08826195DE9}">
      <dgm:prSet/>
      <dgm:spPr/>
      <dgm:t>
        <a:bodyPr/>
        <a:lstStyle/>
        <a:p>
          <a:endParaRPr lang="ru-RU"/>
        </a:p>
      </dgm:t>
    </dgm:pt>
    <dgm:pt modelId="{F9446DEB-7DF7-4A13-B1D2-C953AF25A91A}" type="sibTrans" cxnId="{411D0BAD-2238-4AC3-BA6A-E08826195DE9}">
      <dgm:prSet/>
      <dgm:spPr/>
      <dgm:t>
        <a:bodyPr/>
        <a:lstStyle/>
        <a:p>
          <a:endParaRPr lang="ru-RU"/>
        </a:p>
      </dgm:t>
    </dgm:pt>
    <dgm:pt modelId="{79E4DB35-3938-4426-8DB0-1BAD3D35603A}" type="pres">
      <dgm:prSet presAssocID="{A465F68A-522F-43A0-BC95-498BD884E19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FEF7BA-AFDE-4BB4-BF39-15DC0CEC7284}" type="pres">
      <dgm:prSet presAssocID="{E3207ED7-DE7E-429D-9747-E68CDD21B791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7A6A72-C0C2-4854-AEEA-794FD189CA55}" type="presOf" srcId="{A465F68A-522F-43A0-BC95-498BD884E191}" destId="{79E4DB35-3938-4426-8DB0-1BAD3D35603A}" srcOrd="0" destOrd="0" presId="urn:microsoft.com/office/officeart/2005/8/layout/cycle2"/>
    <dgm:cxn modelId="{9B29D685-A8B6-4FE8-A363-1EBDFC2D3373}" type="presOf" srcId="{E3207ED7-DE7E-429D-9747-E68CDD21B791}" destId="{B6FEF7BA-AFDE-4BB4-BF39-15DC0CEC7284}" srcOrd="0" destOrd="0" presId="urn:microsoft.com/office/officeart/2005/8/layout/cycle2"/>
    <dgm:cxn modelId="{411D0BAD-2238-4AC3-BA6A-E08826195DE9}" srcId="{A465F68A-522F-43A0-BC95-498BD884E191}" destId="{E3207ED7-DE7E-429D-9747-E68CDD21B791}" srcOrd="0" destOrd="0" parTransId="{CEF20582-6759-4C07-BFD4-D8EFBDDC02F1}" sibTransId="{F9446DEB-7DF7-4A13-B1D2-C953AF25A91A}"/>
    <dgm:cxn modelId="{058D6F5A-CE55-47C3-939A-E0B6C7A0E4DA}" type="presParOf" srcId="{79E4DB35-3938-4426-8DB0-1BAD3D35603A}" destId="{B6FEF7BA-AFDE-4BB4-BF39-15DC0CEC728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116E3F-D75C-4D2A-B4B7-9091BBD6B70D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50B31F4C-4B43-486C-BDDF-9FC2ECA9D16B}">
      <dgm:prSet/>
      <dgm:spPr/>
      <dgm:t>
        <a:bodyPr/>
        <a:lstStyle/>
        <a:p>
          <a:r>
            <a:rPr lang="ru-RU" b="1"/>
            <a:t>Квест – игра основана на принципах инклюзивного образования и может включать в себя участие как обучающихся с особыми потребностями, так и включение нормотипичных обучающихся. Особое внимание уделяется индивидуальному подходу к детям с интеллектуальными нарушениями, имеющим различный уровень адаптации в социуме.</a:t>
          </a:r>
          <a:endParaRPr lang="ru-RU"/>
        </a:p>
      </dgm:t>
    </dgm:pt>
    <dgm:pt modelId="{9952B7C1-1C5A-4940-BCE2-1AB3578B12B5}" type="parTrans" cxnId="{5346E818-6411-469E-9904-896607FE113C}">
      <dgm:prSet/>
      <dgm:spPr/>
      <dgm:t>
        <a:bodyPr/>
        <a:lstStyle/>
        <a:p>
          <a:endParaRPr lang="ru-RU"/>
        </a:p>
      </dgm:t>
    </dgm:pt>
    <dgm:pt modelId="{35C117A6-DB02-4E7D-A79A-854EF71E1EDB}" type="sibTrans" cxnId="{5346E818-6411-469E-9904-896607FE113C}">
      <dgm:prSet/>
      <dgm:spPr/>
      <dgm:t>
        <a:bodyPr/>
        <a:lstStyle/>
        <a:p>
          <a:endParaRPr lang="ru-RU"/>
        </a:p>
      </dgm:t>
    </dgm:pt>
    <dgm:pt modelId="{55F3E28B-DA0B-459C-8FC3-054140F1BC5D}">
      <dgm:prSet/>
      <dgm:spPr/>
      <dgm:t>
        <a:bodyPr/>
        <a:lstStyle/>
        <a:p>
          <a:r>
            <a:rPr lang="ru-RU" b="1"/>
            <a:t>Таким образом, «Герои не умирают: связь поколений через войну» помогает обучающимся с ОВЗ и инвалидностью интегрироваться в общество и чувствовать себя полноценными участниками общественной жизни.</a:t>
          </a:r>
          <a:endParaRPr lang="ru-RU"/>
        </a:p>
      </dgm:t>
    </dgm:pt>
    <dgm:pt modelId="{4286C7DD-9E83-4BE9-9B55-3E35801D5EAC}" type="parTrans" cxnId="{76C67A42-CB97-465C-8533-6B06193847A4}">
      <dgm:prSet/>
      <dgm:spPr/>
      <dgm:t>
        <a:bodyPr/>
        <a:lstStyle/>
        <a:p>
          <a:endParaRPr lang="ru-RU"/>
        </a:p>
      </dgm:t>
    </dgm:pt>
    <dgm:pt modelId="{CD2CC215-E9C9-4997-9AB0-FA4B408361FB}" type="sibTrans" cxnId="{76C67A42-CB97-465C-8533-6B06193847A4}">
      <dgm:prSet/>
      <dgm:spPr/>
      <dgm:t>
        <a:bodyPr/>
        <a:lstStyle/>
        <a:p>
          <a:endParaRPr lang="ru-RU"/>
        </a:p>
      </dgm:t>
    </dgm:pt>
    <dgm:pt modelId="{F4FA8980-F692-4F06-9DCE-AA9EC8FF63C9}" type="pres">
      <dgm:prSet presAssocID="{C2116E3F-D75C-4D2A-B4B7-9091BBD6B70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9E87FC-DC07-4D2F-A34B-14BF4A847D68}" type="pres">
      <dgm:prSet presAssocID="{50B31F4C-4B43-486C-BDDF-9FC2ECA9D16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C54AC7-121A-4A2C-B284-F9A5096B3693}" type="pres">
      <dgm:prSet presAssocID="{35C117A6-DB02-4E7D-A79A-854EF71E1ED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FE45179-4B8F-47A0-A277-3216920744BD}" type="pres">
      <dgm:prSet presAssocID="{35C117A6-DB02-4E7D-A79A-854EF71E1ED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10B4AA81-0DBE-4896-96B7-D0AE835580FA}" type="pres">
      <dgm:prSet presAssocID="{55F3E28B-DA0B-459C-8FC3-054140F1BC5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538F81-89F6-4B3F-931C-C1A973E42621}" type="pres">
      <dgm:prSet presAssocID="{CD2CC215-E9C9-4997-9AB0-FA4B408361FB}" presName="sibTrans" presStyleLbl="sibTrans2D1" presStyleIdx="1" presStyleCnt="2"/>
      <dgm:spPr/>
      <dgm:t>
        <a:bodyPr/>
        <a:lstStyle/>
        <a:p>
          <a:endParaRPr lang="ru-RU"/>
        </a:p>
      </dgm:t>
    </dgm:pt>
    <dgm:pt modelId="{DF3EF431-F4C3-4E88-BF1D-17FAFFDE981B}" type="pres">
      <dgm:prSet presAssocID="{CD2CC215-E9C9-4997-9AB0-FA4B408361FB}" presName="connectorText" presStyleLbl="sibTrans2D1" presStyleIdx="1" presStyleCnt="2"/>
      <dgm:spPr/>
      <dgm:t>
        <a:bodyPr/>
        <a:lstStyle/>
        <a:p>
          <a:endParaRPr lang="ru-RU"/>
        </a:p>
      </dgm:t>
    </dgm:pt>
  </dgm:ptLst>
  <dgm:cxnLst>
    <dgm:cxn modelId="{4FE0B40D-EEB1-4D38-B768-71F78EA0B0CC}" type="presOf" srcId="{35C117A6-DB02-4E7D-A79A-854EF71E1EDB}" destId="{4FE45179-4B8F-47A0-A277-3216920744BD}" srcOrd="1" destOrd="0" presId="urn:microsoft.com/office/officeart/2005/8/layout/cycle2"/>
    <dgm:cxn modelId="{B6888C82-4DAD-4A3B-B18D-AE1ECC495948}" type="presOf" srcId="{55F3E28B-DA0B-459C-8FC3-054140F1BC5D}" destId="{10B4AA81-0DBE-4896-96B7-D0AE835580FA}" srcOrd="0" destOrd="0" presId="urn:microsoft.com/office/officeart/2005/8/layout/cycle2"/>
    <dgm:cxn modelId="{BA7FF589-92D7-44F7-94DD-ADDE30C8AE81}" type="presOf" srcId="{50B31F4C-4B43-486C-BDDF-9FC2ECA9D16B}" destId="{C19E87FC-DC07-4D2F-A34B-14BF4A847D68}" srcOrd="0" destOrd="0" presId="urn:microsoft.com/office/officeart/2005/8/layout/cycle2"/>
    <dgm:cxn modelId="{76C67A42-CB97-465C-8533-6B06193847A4}" srcId="{C2116E3F-D75C-4D2A-B4B7-9091BBD6B70D}" destId="{55F3E28B-DA0B-459C-8FC3-054140F1BC5D}" srcOrd="1" destOrd="0" parTransId="{4286C7DD-9E83-4BE9-9B55-3E35801D5EAC}" sibTransId="{CD2CC215-E9C9-4997-9AB0-FA4B408361FB}"/>
    <dgm:cxn modelId="{888BF0ED-B51B-4297-82B0-FB33B1E0182D}" type="presOf" srcId="{C2116E3F-D75C-4D2A-B4B7-9091BBD6B70D}" destId="{F4FA8980-F692-4F06-9DCE-AA9EC8FF63C9}" srcOrd="0" destOrd="0" presId="urn:microsoft.com/office/officeart/2005/8/layout/cycle2"/>
    <dgm:cxn modelId="{5346E818-6411-469E-9904-896607FE113C}" srcId="{C2116E3F-D75C-4D2A-B4B7-9091BBD6B70D}" destId="{50B31F4C-4B43-486C-BDDF-9FC2ECA9D16B}" srcOrd="0" destOrd="0" parTransId="{9952B7C1-1C5A-4940-BCE2-1AB3578B12B5}" sibTransId="{35C117A6-DB02-4E7D-A79A-854EF71E1EDB}"/>
    <dgm:cxn modelId="{1DFDEBAA-F269-4B71-A41D-CF7CE53EE9B5}" type="presOf" srcId="{CD2CC215-E9C9-4997-9AB0-FA4B408361FB}" destId="{DF3EF431-F4C3-4E88-BF1D-17FAFFDE981B}" srcOrd="1" destOrd="0" presId="urn:microsoft.com/office/officeart/2005/8/layout/cycle2"/>
    <dgm:cxn modelId="{44CF38E8-05CB-48B8-85E7-4F51D263DE92}" type="presOf" srcId="{CD2CC215-E9C9-4997-9AB0-FA4B408361FB}" destId="{89538F81-89F6-4B3F-931C-C1A973E42621}" srcOrd="0" destOrd="0" presId="urn:microsoft.com/office/officeart/2005/8/layout/cycle2"/>
    <dgm:cxn modelId="{F6C963AA-B04B-4BC3-9B20-6688F88662FE}" type="presOf" srcId="{35C117A6-DB02-4E7D-A79A-854EF71E1EDB}" destId="{89C54AC7-121A-4A2C-B284-F9A5096B3693}" srcOrd="0" destOrd="0" presId="urn:microsoft.com/office/officeart/2005/8/layout/cycle2"/>
    <dgm:cxn modelId="{BF3BB9B4-AD41-4231-A38E-3C75BDCE7A0D}" type="presParOf" srcId="{F4FA8980-F692-4F06-9DCE-AA9EC8FF63C9}" destId="{C19E87FC-DC07-4D2F-A34B-14BF4A847D68}" srcOrd="0" destOrd="0" presId="urn:microsoft.com/office/officeart/2005/8/layout/cycle2"/>
    <dgm:cxn modelId="{69AC7C56-4DA6-43C4-AA54-2E75CEDCF1FC}" type="presParOf" srcId="{F4FA8980-F692-4F06-9DCE-AA9EC8FF63C9}" destId="{89C54AC7-121A-4A2C-B284-F9A5096B3693}" srcOrd="1" destOrd="0" presId="urn:microsoft.com/office/officeart/2005/8/layout/cycle2"/>
    <dgm:cxn modelId="{C87D01F1-CB1A-4F91-ACEB-6FCF0CD99ADD}" type="presParOf" srcId="{89C54AC7-121A-4A2C-B284-F9A5096B3693}" destId="{4FE45179-4B8F-47A0-A277-3216920744BD}" srcOrd="0" destOrd="0" presId="urn:microsoft.com/office/officeart/2005/8/layout/cycle2"/>
    <dgm:cxn modelId="{7DD8E263-3A45-4C84-9278-930B935B77A0}" type="presParOf" srcId="{F4FA8980-F692-4F06-9DCE-AA9EC8FF63C9}" destId="{10B4AA81-0DBE-4896-96B7-D0AE835580FA}" srcOrd="2" destOrd="0" presId="urn:microsoft.com/office/officeart/2005/8/layout/cycle2"/>
    <dgm:cxn modelId="{88B0991E-563D-42D9-9445-EB8192720B8B}" type="presParOf" srcId="{F4FA8980-F692-4F06-9DCE-AA9EC8FF63C9}" destId="{89538F81-89F6-4B3F-931C-C1A973E42621}" srcOrd="3" destOrd="0" presId="urn:microsoft.com/office/officeart/2005/8/layout/cycle2"/>
    <dgm:cxn modelId="{D3F71CD1-57BB-423C-A469-E89908348E2C}" type="presParOf" srcId="{89538F81-89F6-4B3F-931C-C1A973E42621}" destId="{DF3EF431-F4C3-4E88-BF1D-17FAFFDE981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755228-C5B9-4645-B635-24B4EA95AE6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77DD5D18-DA5A-41D8-A1D9-35548368A297}">
      <dgm:prSet/>
      <dgm:spPr/>
      <dgm:t>
        <a:bodyPr/>
        <a:lstStyle/>
        <a:p>
          <a:r>
            <a:rPr lang="ru-RU" b="1"/>
            <a:t>1. Создание условий для взаимодействия и общения обучающихся с особыми образовательными потребностями и их родителей с другими участниками мероприятия, включая нормотипичных обучающихся и их родителей.</a:t>
          </a:r>
          <a:endParaRPr lang="ru-RU"/>
        </a:p>
      </dgm:t>
    </dgm:pt>
    <dgm:pt modelId="{94A01646-4501-412C-8F2A-6F7BC6DDDC49}" type="parTrans" cxnId="{36933331-7B43-4F35-91EB-164144320B7A}">
      <dgm:prSet/>
      <dgm:spPr/>
      <dgm:t>
        <a:bodyPr/>
        <a:lstStyle/>
        <a:p>
          <a:endParaRPr lang="ru-RU"/>
        </a:p>
      </dgm:t>
    </dgm:pt>
    <dgm:pt modelId="{608BD1D0-97E0-42C6-8B1D-878B8EB85371}" type="sibTrans" cxnId="{36933331-7B43-4F35-91EB-164144320B7A}">
      <dgm:prSet/>
      <dgm:spPr/>
      <dgm:t>
        <a:bodyPr/>
        <a:lstStyle/>
        <a:p>
          <a:endParaRPr lang="ru-RU"/>
        </a:p>
      </dgm:t>
    </dgm:pt>
    <dgm:pt modelId="{4F0A7261-54EF-4517-8991-44D8171774AE}">
      <dgm:prSet/>
      <dgm:spPr/>
      <dgm:t>
        <a:bodyPr/>
        <a:lstStyle/>
        <a:p>
          <a:r>
            <a:rPr lang="ru-RU" b="1"/>
            <a:t>2. Повышение уровня образования и развитие социальных навыков обучающихся с ОВЗ и инвалидностью, укрепление самооценки и уверенности в себе, получение новых знаний о Великой Отечественной войне.</a:t>
          </a:r>
          <a:endParaRPr lang="ru-RU"/>
        </a:p>
      </dgm:t>
    </dgm:pt>
    <dgm:pt modelId="{804E746D-AB67-4CDC-8C20-53A7562CA28C}" type="parTrans" cxnId="{3239BDCB-1BFC-4B37-8CF1-FF5DDD8BFAEE}">
      <dgm:prSet/>
      <dgm:spPr/>
      <dgm:t>
        <a:bodyPr/>
        <a:lstStyle/>
        <a:p>
          <a:endParaRPr lang="ru-RU"/>
        </a:p>
      </dgm:t>
    </dgm:pt>
    <dgm:pt modelId="{2C57FF9C-5183-41C1-A9DD-BB541C1F62FB}" type="sibTrans" cxnId="{3239BDCB-1BFC-4B37-8CF1-FF5DDD8BFAEE}">
      <dgm:prSet/>
      <dgm:spPr/>
      <dgm:t>
        <a:bodyPr/>
        <a:lstStyle/>
        <a:p>
          <a:endParaRPr lang="ru-RU"/>
        </a:p>
      </dgm:t>
    </dgm:pt>
    <dgm:pt modelId="{739886CB-A1CE-400D-9C44-50DD6834E408}">
      <dgm:prSet/>
      <dgm:spPr/>
      <dgm:t>
        <a:bodyPr/>
        <a:lstStyle/>
        <a:p>
          <a:r>
            <a:rPr lang="ru-RU" b="1"/>
            <a:t>3. Воспитание у обучающихся с ОВЗ и инвалидностью чувства патриотизма и любви к своей Родине.</a:t>
          </a:r>
          <a:endParaRPr lang="ru-RU"/>
        </a:p>
      </dgm:t>
    </dgm:pt>
    <dgm:pt modelId="{31B451A1-7967-401F-BF32-CE60C15405E5}" type="parTrans" cxnId="{6971D08C-B231-4FA9-8D81-B6DD6E55931D}">
      <dgm:prSet/>
      <dgm:spPr/>
      <dgm:t>
        <a:bodyPr/>
        <a:lstStyle/>
        <a:p>
          <a:endParaRPr lang="ru-RU"/>
        </a:p>
      </dgm:t>
    </dgm:pt>
    <dgm:pt modelId="{845CE0B8-9557-46F8-AA54-5874E646094F}" type="sibTrans" cxnId="{6971D08C-B231-4FA9-8D81-B6DD6E55931D}">
      <dgm:prSet/>
      <dgm:spPr/>
      <dgm:t>
        <a:bodyPr/>
        <a:lstStyle/>
        <a:p>
          <a:endParaRPr lang="ru-RU"/>
        </a:p>
      </dgm:t>
    </dgm:pt>
    <dgm:pt modelId="{CBF46BE8-5627-48B1-B886-169B4C631FD0}">
      <dgm:prSet/>
      <dgm:spPr/>
      <dgm:t>
        <a:bodyPr/>
        <a:lstStyle/>
        <a:p>
          <a:r>
            <a:rPr lang="ru-RU" b="1"/>
            <a:t>4. Обмен историями семей, герои которых защищали Родину в период Великой Отечественной войны, создания благоприятной атмосферы и взаимодействия.</a:t>
          </a:r>
          <a:endParaRPr lang="ru-RU"/>
        </a:p>
      </dgm:t>
    </dgm:pt>
    <dgm:pt modelId="{F029AD24-E21A-4318-980E-145B02B2867E}" type="parTrans" cxnId="{168E09F1-8722-4E76-B8A0-2F0147131DEA}">
      <dgm:prSet/>
      <dgm:spPr/>
      <dgm:t>
        <a:bodyPr/>
        <a:lstStyle/>
        <a:p>
          <a:endParaRPr lang="ru-RU"/>
        </a:p>
      </dgm:t>
    </dgm:pt>
    <dgm:pt modelId="{454C8A89-8DF6-4DD3-AA7A-0A008E6E31E0}" type="sibTrans" cxnId="{168E09F1-8722-4E76-B8A0-2F0147131DEA}">
      <dgm:prSet/>
      <dgm:spPr/>
      <dgm:t>
        <a:bodyPr/>
        <a:lstStyle/>
        <a:p>
          <a:endParaRPr lang="ru-RU"/>
        </a:p>
      </dgm:t>
    </dgm:pt>
    <dgm:pt modelId="{E60BDCF8-F3A5-47CA-A90C-7C44924AA431}" type="pres">
      <dgm:prSet presAssocID="{52755228-C5B9-4645-B635-24B4EA95AE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98948F-42EB-47CF-9F59-733BB47AB1B1}" type="pres">
      <dgm:prSet presAssocID="{77DD5D18-DA5A-41D8-A1D9-35548368A29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B0C26-EE4A-447C-B81E-91B66EEA60C0}" type="pres">
      <dgm:prSet presAssocID="{608BD1D0-97E0-42C6-8B1D-878B8EB85371}" presName="spacer" presStyleCnt="0"/>
      <dgm:spPr/>
    </dgm:pt>
    <dgm:pt modelId="{52E277DB-1AF8-4572-8697-F7C26682EF0F}" type="pres">
      <dgm:prSet presAssocID="{4F0A7261-54EF-4517-8991-44D8171774A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529F5-53F2-4A6E-9989-9593369C22CF}" type="pres">
      <dgm:prSet presAssocID="{2C57FF9C-5183-41C1-A9DD-BB541C1F62FB}" presName="spacer" presStyleCnt="0"/>
      <dgm:spPr/>
    </dgm:pt>
    <dgm:pt modelId="{651469D0-C664-4B8F-B5EB-C353D027D5CC}" type="pres">
      <dgm:prSet presAssocID="{739886CB-A1CE-400D-9C44-50DD6834E40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CEBFC-FFE6-4F24-8AA2-0C437A942E99}" type="pres">
      <dgm:prSet presAssocID="{845CE0B8-9557-46F8-AA54-5874E646094F}" presName="spacer" presStyleCnt="0"/>
      <dgm:spPr/>
    </dgm:pt>
    <dgm:pt modelId="{DF119536-AE46-41C9-9B95-4F89FABF311E}" type="pres">
      <dgm:prSet presAssocID="{CBF46BE8-5627-48B1-B886-169B4C631FD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A9C39D-2EE9-4D53-9377-CCE2C95B3809}" type="presOf" srcId="{739886CB-A1CE-400D-9C44-50DD6834E408}" destId="{651469D0-C664-4B8F-B5EB-C353D027D5CC}" srcOrd="0" destOrd="0" presId="urn:microsoft.com/office/officeart/2005/8/layout/vList2"/>
    <dgm:cxn modelId="{3239BDCB-1BFC-4B37-8CF1-FF5DDD8BFAEE}" srcId="{52755228-C5B9-4645-B635-24B4EA95AE6A}" destId="{4F0A7261-54EF-4517-8991-44D8171774AE}" srcOrd="1" destOrd="0" parTransId="{804E746D-AB67-4CDC-8C20-53A7562CA28C}" sibTransId="{2C57FF9C-5183-41C1-A9DD-BB541C1F62FB}"/>
    <dgm:cxn modelId="{44963FE4-80B1-4A5E-A193-6E73913AA8A0}" type="presOf" srcId="{CBF46BE8-5627-48B1-B886-169B4C631FD0}" destId="{DF119536-AE46-41C9-9B95-4F89FABF311E}" srcOrd="0" destOrd="0" presId="urn:microsoft.com/office/officeart/2005/8/layout/vList2"/>
    <dgm:cxn modelId="{168E09F1-8722-4E76-B8A0-2F0147131DEA}" srcId="{52755228-C5B9-4645-B635-24B4EA95AE6A}" destId="{CBF46BE8-5627-48B1-B886-169B4C631FD0}" srcOrd="3" destOrd="0" parTransId="{F029AD24-E21A-4318-980E-145B02B2867E}" sibTransId="{454C8A89-8DF6-4DD3-AA7A-0A008E6E31E0}"/>
    <dgm:cxn modelId="{F3B4727C-397A-4399-8FB1-0D2A1E6E933B}" type="presOf" srcId="{52755228-C5B9-4645-B635-24B4EA95AE6A}" destId="{E60BDCF8-F3A5-47CA-A90C-7C44924AA431}" srcOrd="0" destOrd="0" presId="urn:microsoft.com/office/officeart/2005/8/layout/vList2"/>
    <dgm:cxn modelId="{740905A6-AC04-4689-AA89-E6680BFA8A7A}" type="presOf" srcId="{4F0A7261-54EF-4517-8991-44D8171774AE}" destId="{52E277DB-1AF8-4572-8697-F7C26682EF0F}" srcOrd="0" destOrd="0" presId="urn:microsoft.com/office/officeart/2005/8/layout/vList2"/>
    <dgm:cxn modelId="{6971D08C-B231-4FA9-8D81-B6DD6E55931D}" srcId="{52755228-C5B9-4645-B635-24B4EA95AE6A}" destId="{739886CB-A1CE-400D-9C44-50DD6834E408}" srcOrd="2" destOrd="0" parTransId="{31B451A1-7967-401F-BF32-CE60C15405E5}" sibTransId="{845CE0B8-9557-46F8-AA54-5874E646094F}"/>
    <dgm:cxn modelId="{2CB08BFD-C7F8-4EFF-AAAF-7463BFAAA816}" type="presOf" srcId="{77DD5D18-DA5A-41D8-A1D9-35548368A297}" destId="{5C98948F-42EB-47CF-9F59-733BB47AB1B1}" srcOrd="0" destOrd="0" presId="urn:microsoft.com/office/officeart/2005/8/layout/vList2"/>
    <dgm:cxn modelId="{36933331-7B43-4F35-91EB-164144320B7A}" srcId="{52755228-C5B9-4645-B635-24B4EA95AE6A}" destId="{77DD5D18-DA5A-41D8-A1D9-35548368A297}" srcOrd="0" destOrd="0" parTransId="{94A01646-4501-412C-8F2A-6F7BC6DDDC49}" sibTransId="{608BD1D0-97E0-42C6-8B1D-878B8EB85371}"/>
    <dgm:cxn modelId="{95334734-9F9E-4E5C-AEAE-EA4CE1606C25}" type="presParOf" srcId="{E60BDCF8-F3A5-47CA-A90C-7C44924AA431}" destId="{5C98948F-42EB-47CF-9F59-733BB47AB1B1}" srcOrd="0" destOrd="0" presId="urn:microsoft.com/office/officeart/2005/8/layout/vList2"/>
    <dgm:cxn modelId="{961F10AA-A785-431B-92A7-2E1D57903C9E}" type="presParOf" srcId="{E60BDCF8-F3A5-47CA-A90C-7C44924AA431}" destId="{A73B0C26-EE4A-447C-B81E-91B66EEA60C0}" srcOrd="1" destOrd="0" presId="urn:microsoft.com/office/officeart/2005/8/layout/vList2"/>
    <dgm:cxn modelId="{0A0BF045-D362-4211-BB1C-FAB7CDAA2634}" type="presParOf" srcId="{E60BDCF8-F3A5-47CA-A90C-7C44924AA431}" destId="{52E277DB-1AF8-4572-8697-F7C26682EF0F}" srcOrd="2" destOrd="0" presId="urn:microsoft.com/office/officeart/2005/8/layout/vList2"/>
    <dgm:cxn modelId="{5EF18A2D-FB81-4F48-8F70-399572BD2C1D}" type="presParOf" srcId="{E60BDCF8-F3A5-47CA-A90C-7C44924AA431}" destId="{252529F5-53F2-4A6E-9989-9593369C22CF}" srcOrd="3" destOrd="0" presId="urn:microsoft.com/office/officeart/2005/8/layout/vList2"/>
    <dgm:cxn modelId="{D961B097-8334-4EF5-93DC-7A6C22076826}" type="presParOf" srcId="{E60BDCF8-F3A5-47CA-A90C-7C44924AA431}" destId="{651469D0-C664-4B8F-B5EB-C353D027D5CC}" srcOrd="4" destOrd="0" presId="urn:microsoft.com/office/officeart/2005/8/layout/vList2"/>
    <dgm:cxn modelId="{22D59CF6-1BB9-4FAA-812A-186322AEC285}" type="presParOf" srcId="{E60BDCF8-F3A5-47CA-A90C-7C44924AA431}" destId="{D71CEBFC-FFE6-4F24-8AA2-0C437A942E99}" srcOrd="5" destOrd="0" presId="urn:microsoft.com/office/officeart/2005/8/layout/vList2"/>
    <dgm:cxn modelId="{A7BC00AE-0FFB-4624-B1BF-50AA1A784758}" type="presParOf" srcId="{E60BDCF8-F3A5-47CA-A90C-7C44924AA431}" destId="{DF119536-AE46-41C9-9B95-4F89FABF311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C8AD82-54CB-4F2C-831B-19A5163E831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25EF1B20-2C9F-4B1E-AAF3-66531605317B}">
      <dgm:prSet/>
      <dgm:spPr/>
      <dgm:t>
        <a:bodyPr/>
        <a:lstStyle/>
        <a:p>
          <a:r>
            <a:rPr lang="ru-RU" b="1"/>
            <a:t>1.Образовательные задачи:</a:t>
          </a:r>
          <a:endParaRPr lang="ru-RU"/>
        </a:p>
      </dgm:t>
    </dgm:pt>
    <dgm:pt modelId="{30B6AEEA-8E6D-4560-AF00-E09B8B04FF0E}" type="parTrans" cxnId="{D2576A78-75A1-41FA-81DB-C023D6EA1FC5}">
      <dgm:prSet/>
      <dgm:spPr/>
      <dgm:t>
        <a:bodyPr/>
        <a:lstStyle/>
        <a:p>
          <a:endParaRPr lang="ru-RU"/>
        </a:p>
      </dgm:t>
    </dgm:pt>
    <dgm:pt modelId="{99DCD46A-AF86-4293-A4F4-53320ADF8B93}" type="sibTrans" cxnId="{D2576A78-75A1-41FA-81DB-C023D6EA1FC5}">
      <dgm:prSet/>
      <dgm:spPr/>
      <dgm:t>
        <a:bodyPr/>
        <a:lstStyle/>
        <a:p>
          <a:endParaRPr lang="ru-RU"/>
        </a:p>
      </dgm:t>
    </dgm:pt>
    <dgm:pt modelId="{5D879165-C341-44D0-976A-FD845C0B55D4}">
      <dgm:prSet/>
      <dgm:spPr/>
      <dgm:t>
        <a:bodyPr/>
        <a:lstStyle/>
        <a:p>
          <a:r>
            <a:rPr lang="ru-RU" b="1"/>
            <a:t>- Познакомить обучающихся с особыми потребностями и их семьи с историей Великой Отечественной войны, важностью памяти о героях-ветеранах и событиях периода войны.</a:t>
          </a:r>
          <a:endParaRPr lang="ru-RU"/>
        </a:p>
      </dgm:t>
    </dgm:pt>
    <dgm:pt modelId="{2EF1DABB-8EFB-4A75-BEA5-697246471CED}" type="parTrans" cxnId="{FFC78196-9369-4872-ABB3-74C0F9AF4A2D}">
      <dgm:prSet/>
      <dgm:spPr/>
      <dgm:t>
        <a:bodyPr/>
        <a:lstStyle/>
        <a:p>
          <a:endParaRPr lang="ru-RU"/>
        </a:p>
      </dgm:t>
    </dgm:pt>
    <dgm:pt modelId="{AEF7E163-8BAA-41EE-AB10-EE98EE1577A7}" type="sibTrans" cxnId="{FFC78196-9369-4872-ABB3-74C0F9AF4A2D}">
      <dgm:prSet/>
      <dgm:spPr/>
      <dgm:t>
        <a:bodyPr/>
        <a:lstStyle/>
        <a:p>
          <a:endParaRPr lang="ru-RU"/>
        </a:p>
      </dgm:t>
    </dgm:pt>
    <dgm:pt modelId="{C2FE3F0F-1771-4C5F-B5D6-A64D5F7C7B27}">
      <dgm:prSet/>
      <dgm:spPr/>
      <dgm:t>
        <a:bodyPr/>
        <a:lstStyle/>
        <a:p>
          <a:r>
            <a:rPr lang="ru-RU" b="1"/>
            <a:t>- Провести образовательные мероприятия (лекции, презентации, мастер-классы) о военной истории, чтобы обучающие с ОВЗ и инвалидностью узнали больше об историческом прошлом своей  семьи и своей страны.</a:t>
          </a:r>
          <a:endParaRPr lang="ru-RU"/>
        </a:p>
      </dgm:t>
    </dgm:pt>
    <dgm:pt modelId="{A73CA2F2-5C0E-4647-A611-3A4A3FBDE50D}" type="parTrans" cxnId="{519B7423-BB0E-4400-B579-7888D37A4CA9}">
      <dgm:prSet/>
      <dgm:spPr/>
      <dgm:t>
        <a:bodyPr/>
        <a:lstStyle/>
        <a:p>
          <a:endParaRPr lang="ru-RU"/>
        </a:p>
      </dgm:t>
    </dgm:pt>
    <dgm:pt modelId="{FEB4010A-F0C1-46B1-9636-69F1EA10B88B}" type="sibTrans" cxnId="{519B7423-BB0E-4400-B579-7888D37A4CA9}">
      <dgm:prSet/>
      <dgm:spPr/>
      <dgm:t>
        <a:bodyPr/>
        <a:lstStyle/>
        <a:p>
          <a:endParaRPr lang="ru-RU"/>
        </a:p>
      </dgm:t>
    </dgm:pt>
    <dgm:pt modelId="{11F86B7D-CBE6-4FD6-A301-0C991A764DFB}" type="pres">
      <dgm:prSet presAssocID="{34C8AD82-54CB-4F2C-831B-19A5163E83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7BC5A1-21F5-4F4F-A476-6E2E94240D0E}" type="pres">
      <dgm:prSet presAssocID="{25EF1B20-2C9F-4B1E-AAF3-66531605317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902A3-6D7F-46C1-A020-E55181069D67}" type="pres">
      <dgm:prSet presAssocID="{99DCD46A-AF86-4293-A4F4-53320ADF8B93}" presName="spacer" presStyleCnt="0"/>
      <dgm:spPr/>
    </dgm:pt>
    <dgm:pt modelId="{EAF00CD9-253C-4BD1-9D15-7DFCC3D4540E}" type="pres">
      <dgm:prSet presAssocID="{5D879165-C341-44D0-976A-FD845C0B55D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570B3-EABA-4819-9BF5-D89863154F7D}" type="pres">
      <dgm:prSet presAssocID="{AEF7E163-8BAA-41EE-AB10-EE98EE1577A7}" presName="spacer" presStyleCnt="0"/>
      <dgm:spPr/>
    </dgm:pt>
    <dgm:pt modelId="{8AAAEFD3-7707-48C4-B631-EC1F68B55EC8}" type="pres">
      <dgm:prSet presAssocID="{C2FE3F0F-1771-4C5F-B5D6-A64D5F7C7B2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AC5FA9-CFED-445F-9011-EC6BBEE43055}" type="presOf" srcId="{C2FE3F0F-1771-4C5F-B5D6-A64D5F7C7B27}" destId="{8AAAEFD3-7707-48C4-B631-EC1F68B55EC8}" srcOrd="0" destOrd="0" presId="urn:microsoft.com/office/officeart/2005/8/layout/vList2"/>
    <dgm:cxn modelId="{9A3AF048-87CE-41D5-8071-A6A491F7E5D9}" type="presOf" srcId="{5D879165-C341-44D0-976A-FD845C0B55D4}" destId="{EAF00CD9-253C-4BD1-9D15-7DFCC3D4540E}" srcOrd="0" destOrd="0" presId="urn:microsoft.com/office/officeart/2005/8/layout/vList2"/>
    <dgm:cxn modelId="{FFC78196-9369-4872-ABB3-74C0F9AF4A2D}" srcId="{34C8AD82-54CB-4F2C-831B-19A5163E8317}" destId="{5D879165-C341-44D0-976A-FD845C0B55D4}" srcOrd="1" destOrd="0" parTransId="{2EF1DABB-8EFB-4A75-BEA5-697246471CED}" sibTransId="{AEF7E163-8BAA-41EE-AB10-EE98EE1577A7}"/>
    <dgm:cxn modelId="{519B7423-BB0E-4400-B579-7888D37A4CA9}" srcId="{34C8AD82-54CB-4F2C-831B-19A5163E8317}" destId="{C2FE3F0F-1771-4C5F-B5D6-A64D5F7C7B27}" srcOrd="2" destOrd="0" parTransId="{A73CA2F2-5C0E-4647-A611-3A4A3FBDE50D}" sibTransId="{FEB4010A-F0C1-46B1-9636-69F1EA10B88B}"/>
    <dgm:cxn modelId="{D2576A78-75A1-41FA-81DB-C023D6EA1FC5}" srcId="{34C8AD82-54CB-4F2C-831B-19A5163E8317}" destId="{25EF1B20-2C9F-4B1E-AAF3-66531605317B}" srcOrd="0" destOrd="0" parTransId="{30B6AEEA-8E6D-4560-AF00-E09B8B04FF0E}" sibTransId="{99DCD46A-AF86-4293-A4F4-53320ADF8B93}"/>
    <dgm:cxn modelId="{DB24B9DB-7D4D-46A0-A0F3-969C008B08B6}" type="presOf" srcId="{34C8AD82-54CB-4F2C-831B-19A5163E8317}" destId="{11F86B7D-CBE6-4FD6-A301-0C991A764DFB}" srcOrd="0" destOrd="0" presId="urn:microsoft.com/office/officeart/2005/8/layout/vList2"/>
    <dgm:cxn modelId="{4CC3807E-0526-4D90-B2C0-C474E1B4B22A}" type="presOf" srcId="{25EF1B20-2C9F-4B1E-AAF3-66531605317B}" destId="{3C7BC5A1-21F5-4F4F-A476-6E2E94240D0E}" srcOrd="0" destOrd="0" presId="urn:microsoft.com/office/officeart/2005/8/layout/vList2"/>
    <dgm:cxn modelId="{EB2DACFB-1110-414A-A7E4-700248C4AFEE}" type="presParOf" srcId="{11F86B7D-CBE6-4FD6-A301-0C991A764DFB}" destId="{3C7BC5A1-21F5-4F4F-A476-6E2E94240D0E}" srcOrd="0" destOrd="0" presId="urn:microsoft.com/office/officeart/2005/8/layout/vList2"/>
    <dgm:cxn modelId="{21908753-DF18-47E1-B0FC-AD3F1C907A78}" type="presParOf" srcId="{11F86B7D-CBE6-4FD6-A301-0C991A764DFB}" destId="{EA3902A3-6D7F-46C1-A020-E55181069D67}" srcOrd="1" destOrd="0" presId="urn:microsoft.com/office/officeart/2005/8/layout/vList2"/>
    <dgm:cxn modelId="{C83AD956-C782-4080-A7F4-665A9FDB8076}" type="presParOf" srcId="{11F86B7D-CBE6-4FD6-A301-0C991A764DFB}" destId="{EAF00CD9-253C-4BD1-9D15-7DFCC3D4540E}" srcOrd="2" destOrd="0" presId="urn:microsoft.com/office/officeart/2005/8/layout/vList2"/>
    <dgm:cxn modelId="{FB210143-F289-4F32-84B1-A36E4630A79A}" type="presParOf" srcId="{11F86B7D-CBE6-4FD6-A301-0C991A764DFB}" destId="{FDF570B3-EABA-4819-9BF5-D89863154F7D}" srcOrd="3" destOrd="0" presId="urn:microsoft.com/office/officeart/2005/8/layout/vList2"/>
    <dgm:cxn modelId="{5DF21627-ABF9-473E-80B9-67B33B4B600F}" type="presParOf" srcId="{11F86B7D-CBE6-4FD6-A301-0C991A764DFB}" destId="{8AAAEFD3-7707-48C4-B631-EC1F68B55EC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A6E747-4E39-498F-B895-BFC40A30614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CDACE144-746B-463F-9F91-8989C40D74B6}">
      <dgm:prSet/>
      <dgm:spPr/>
      <dgm:t>
        <a:bodyPr/>
        <a:lstStyle/>
        <a:p>
          <a:r>
            <a:rPr lang="ru-RU" b="1"/>
            <a:t>2.Развивающие задачи:</a:t>
          </a:r>
          <a:endParaRPr lang="ru-RU"/>
        </a:p>
      </dgm:t>
    </dgm:pt>
    <dgm:pt modelId="{D8448EAC-E416-4FF1-9C55-973AB2B3DDC1}" type="parTrans" cxnId="{830BDE9A-05BA-4956-B2F0-6310CAD3CA59}">
      <dgm:prSet/>
      <dgm:spPr/>
      <dgm:t>
        <a:bodyPr/>
        <a:lstStyle/>
        <a:p>
          <a:endParaRPr lang="ru-RU"/>
        </a:p>
      </dgm:t>
    </dgm:pt>
    <dgm:pt modelId="{2F8C5997-07F6-494B-BDD6-0F2031C3C141}" type="sibTrans" cxnId="{830BDE9A-05BA-4956-B2F0-6310CAD3CA59}">
      <dgm:prSet/>
      <dgm:spPr/>
      <dgm:t>
        <a:bodyPr/>
        <a:lstStyle/>
        <a:p>
          <a:endParaRPr lang="ru-RU"/>
        </a:p>
      </dgm:t>
    </dgm:pt>
    <dgm:pt modelId="{C6A761FA-4B00-4753-A7A3-91656E1F733C}">
      <dgm:prSet/>
      <dgm:spPr/>
      <dgm:t>
        <a:bodyPr/>
        <a:lstStyle/>
        <a:p>
          <a:r>
            <a:rPr lang="ru-RU" b="1"/>
            <a:t>- Содействовать развитию социальных навыков, коммуникативных способностей и толерантности у обучающихся с ОВЗ и инвалидностью.</a:t>
          </a:r>
          <a:endParaRPr lang="ru-RU"/>
        </a:p>
      </dgm:t>
    </dgm:pt>
    <dgm:pt modelId="{269C3665-C205-4659-981D-724550BB4758}" type="parTrans" cxnId="{62873C5B-41CD-4AB2-AAE6-2ED45AC92137}">
      <dgm:prSet/>
      <dgm:spPr/>
      <dgm:t>
        <a:bodyPr/>
        <a:lstStyle/>
        <a:p>
          <a:endParaRPr lang="ru-RU"/>
        </a:p>
      </dgm:t>
    </dgm:pt>
    <dgm:pt modelId="{96BED97D-38F9-4E3A-B19D-40979277C035}" type="sibTrans" cxnId="{62873C5B-41CD-4AB2-AAE6-2ED45AC92137}">
      <dgm:prSet/>
      <dgm:spPr/>
      <dgm:t>
        <a:bodyPr/>
        <a:lstStyle/>
        <a:p>
          <a:endParaRPr lang="ru-RU"/>
        </a:p>
      </dgm:t>
    </dgm:pt>
    <dgm:pt modelId="{2E369444-D745-4AF7-965F-2291FD97B532}">
      <dgm:prSet/>
      <dgm:spPr/>
      <dgm:t>
        <a:bodyPr/>
        <a:lstStyle/>
        <a:p>
          <a:r>
            <a:rPr lang="ru-RU" b="1"/>
            <a:t>- Повышать уровень самооценки и самопринятия обучающихся с ОВЗ и инвалидностью через успешное участие в мероприятии.</a:t>
          </a:r>
          <a:endParaRPr lang="ru-RU"/>
        </a:p>
      </dgm:t>
    </dgm:pt>
    <dgm:pt modelId="{508F4EF7-40F8-45C4-9538-29106A557DA5}" type="parTrans" cxnId="{98EEFFB6-7008-4FAF-8F16-89D0F336555F}">
      <dgm:prSet/>
      <dgm:spPr/>
      <dgm:t>
        <a:bodyPr/>
        <a:lstStyle/>
        <a:p>
          <a:endParaRPr lang="ru-RU"/>
        </a:p>
      </dgm:t>
    </dgm:pt>
    <dgm:pt modelId="{D51A1ECC-A6A7-477C-BD2D-CBF3CC9BDBC3}" type="sibTrans" cxnId="{98EEFFB6-7008-4FAF-8F16-89D0F336555F}">
      <dgm:prSet/>
      <dgm:spPr/>
      <dgm:t>
        <a:bodyPr/>
        <a:lstStyle/>
        <a:p>
          <a:endParaRPr lang="ru-RU"/>
        </a:p>
      </dgm:t>
    </dgm:pt>
    <dgm:pt modelId="{2669556B-756D-4DF2-9E93-D61802457814}" type="pres">
      <dgm:prSet presAssocID="{35A6E747-4E39-498F-B895-BFC40A3061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56D1B9-7826-4F70-802E-E371C301B51A}" type="pres">
      <dgm:prSet presAssocID="{CDACE144-746B-463F-9F91-8989C40D74B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42BD8E-D058-4243-ADE8-79B6967844AC}" type="pres">
      <dgm:prSet presAssocID="{2F8C5997-07F6-494B-BDD6-0F2031C3C141}" presName="spacer" presStyleCnt="0"/>
      <dgm:spPr/>
    </dgm:pt>
    <dgm:pt modelId="{CE1A1CC5-FA23-45A0-871C-30EC01891108}" type="pres">
      <dgm:prSet presAssocID="{C6A761FA-4B00-4753-A7A3-91656E1F73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331AD-538E-42BD-A6EE-E42D495A2DD4}" type="pres">
      <dgm:prSet presAssocID="{96BED97D-38F9-4E3A-B19D-40979277C035}" presName="spacer" presStyleCnt="0"/>
      <dgm:spPr/>
    </dgm:pt>
    <dgm:pt modelId="{9384042E-8D2C-48C1-A965-4A4C3156AEB2}" type="pres">
      <dgm:prSet presAssocID="{2E369444-D745-4AF7-965F-2291FD97B53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1DC077-9780-434C-ABF8-E9717441129E}" type="presOf" srcId="{2E369444-D745-4AF7-965F-2291FD97B532}" destId="{9384042E-8D2C-48C1-A965-4A4C3156AEB2}" srcOrd="0" destOrd="0" presId="urn:microsoft.com/office/officeart/2005/8/layout/vList2"/>
    <dgm:cxn modelId="{98EEFFB6-7008-4FAF-8F16-89D0F336555F}" srcId="{35A6E747-4E39-498F-B895-BFC40A306142}" destId="{2E369444-D745-4AF7-965F-2291FD97B532}" srcOrd="2" destOrd="0" parTransId="{508F4EF7-40F8-45C4-9538-29106A557DA5}" sibTransId="{D51A1ECC-A6A7-477C-BD2D-CBF3CC9BDBC3}"/>
    <dgm:cxn modelId="{69EE037F-BE7D-4A27-B187-B1DEA664C25F}" type="presOf" srcId="{C6A761FA-4B00-4753-A7A3-91656E1F733C}" destId="{CE1A1CC5-FA23-45A0-871C-30EC01891108}" srcOrd="0" destOrd="0" presId="urn:microsoft.com/office/officeart/2005/8/layout/vList2"/>
    <dgm:cxn modelId="{C2F16C87-A359-4E33-8E50-FB09A4F5AF1A}" type="presOf" srcId="{35A6E747-4E39-498F-B895-BFC40A306142}" destId="{2669556B-756D-4DF2-9E93-D61802457814}" srcOrd="0" destOrd="0" presId="urn:microsoft.com/office/officeart/2005/8/layout/vList2"/>
    <dgm:cxn modelId="{1EFAFD5A-9E69-49EE-8DA4-032EABCEF016}" type="presOf" srcId="{CDACE144-746B-463F-9F91-8989C40D74B6}" destId="{A856D1B9-7826-4F70-802E-E371C301B51A}" srcOrd="0" destOrd="0" presId="urn:microsoft.com/office/officeart/2005/8/layout/vList2"/>
    <dgm:cxn modelId="{62873C5B-41CD-4AB2-AAE6-2ED45AC92137}" srcId="{35A6E747-4E39-498F-B895-BFC40A306142}" destId="{C6A761FA-4B00-4753-A7A3-91656E1F733C}" srcOrd="1" destOrd="0" parTransId="{269C3665-C205-4659-981D-724550BB4758}" sibTransId="{96BED97D-38F9-4E3A-B19D-40979277C035}"/>
    <dgm:cxn modelId="{830BDE9A-05BA-4956-B2F0-6310CAD3CA59}" srcId="{35A6E747-4E39-498F-B895-BFC40A306142}" destId="{CDACE144-746B-463F-9F91-8989C40D74B6}" srcOrd="0" destOrd="0" parTransId="{D8448EAC-E416-4FF1-9C55-973AB2B3DDC1}" sibTransId="{2F8C5997-07F6-494B-BDD6-0F2031C3C141}"/>
    <dgm:cxn modelId="{609CBA96-BB40-42EF-AD9A-E9641CAF051B}" type="presParOf" srcId="{2669556B-756D-4DF2-9E93-D61802457814}" destId="{A856D1B9-7826-4F70-802E-E371C301B51A}" srcOrd="0" destOrd="0" presId="urn:microsoft.com/office/officeart/2005/8/layout/vList2"/>
    <dgm:cxn modelId="{BFAE83CB-D79D-45F5-A7A3-808402E0282C}" type="presParOf" srcId="{2669556B-756D-4DF2-9E93-D61802457814}" destId="{AC42BD8E-D058-4243-ADE8-79B6967844AC}" srcOrd="1" destOrd="0" presId="urn:microsoft.com/office/officeart/2005/8/layout/vList2"/>
    <dgm:cxn modelId="{B077A0FD-40DE-4102-99E7-2ED2DF4443E8}" type="presParOf" srcId="{2669556B-756D-4DF2-9E93-D61802457814}" destId="{CE1A1CC5-FA23-45A0-871C-30EC01891108}" srcOrd="2" destOrd="0" presId="urn:microsoft.com/office/officeart/2005/8/layout/vList2"/>
    <dgm:cxn modelId="{20F15C67-98B0-4BF4-B4FF-4A2F1AC79F98}" type="presParOf" srcId="{2669556B-756D-4DF2-9E93-D61802457814}" destId="{0C9331AD-538E-42BD-A6EE-E42D495A2DD4}" srcOrd="3" destOrd="0" presId="urn:microsoft.com/office/officeart/2005/8/layout/vList2"/>
    <dgm:cxn modelId="{89814FE7-31C1-4A6B-BA54-957367ED181A}" type="presParOf" srcId="{2669556B-756D-4DF2-9E93-D61802457814}" destId="{9384042E-8D2C-48C1-A965-4A4C3156AEB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3901C29-E26C-4987-8EAD-B93F12740FC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ECE8133D-B699-4D55-AD96-A6FA53801CCB}">
      <dgm:prSet/>
      <dgm:spPr/>
      <dgm:t>
        <a:bodyPr/>
        <a:lstStyle/>
        <a:p>
          <a:r>
            <a:rPr lang="ru-RU" b="1"/>
            <a:t>3. Воспитательные задачи:</a:t>
          </a:r>
          <a:endParaRPr lang="ru-RU"/>
        </a:p>
      </dgm:t>
    </dgm:pt>
    <dgm:pt modelId="{AF0D018C-2E09-42E0-B8F0-22CDF07B75D6}" type="parTrans" cxnId="{AB5E7430-4C7A-47E8-AC71-716C2BE98EF8}">
      <dgm:prSet/>
      <dgm:spPr/>
      <dgm:t>
        <a:bodyPr/>
        <a:lstStyle/>
        <a:p>
          <a:endParaRPr lang="ru-RU"/>
        </a:p>
      </dgm:t>
    </dgm:pt>
    <dgm:pt modelId="{ED98E8F2-0CAF-4F92-8E20-D9D966CBED84}" type="sibTrans" cxnId="{AB5E7430-4C7A-47E8-AC71-716C2BE98EF8}">
      <dgm:prSet/>
      <dgm:spPr/>
      <dgm:t>
        <a:bodyPr/>
        <a:lstStyle/>
        <a:p>
          <a:endParaRPr lang="ru-RU"/>
        </a:p>
      </dgm:t>
    </dgm:pt>
    <dgm:pt modelId="{7468B2B3-D6FC-4008-8054-14AEDC2FA45F}">
      <dgm:prSet/>
      <dgm:spPr/>
      <dgm:t>
        <a:bodyPr/>
        <a:lstStyle/>
        <a:p>
          <a:r>
            <a:rPr lang="ru-RU" b="1"/>
            <a:t>- Формировать понимание и активное отношение к историческим ценностям и памяти о войне.</a:t>
          </a:r>
          <a:endParaRPr lang="ru-RU"/>
        </a:p>
      </dgm:t>
    </dgm:pt>
    <dgm:pt modelId="{ABC93988-6077-48E6-8AA7-637B9A1F7097}" type="parTrans" cxnId="{AF9283ED-31BE-40C0-8350-90A8563610DE}">
      <dgm:prSet/>
      <dgm:spPr/>
      <dgm:t>
        <a:bodyPr/>
        <a:lstStyle/>
        <a:p>
          <a:endParaRPr lang="ru-RU"/>
        </a:p>
      </dgm:t>
    </dgm:pt>
    <dgm:pt modelId="{3759BD12-0773-4FC9-83D4-C3BF826C2719}" type="sibTrans" cxnId="{AF9283ED-31BE-40C0-8350-90A8563610DE}">
      <dgm:prSet/>
      <dgm:spPr/>
      <dgm:t>
        <a:bodyPr/>
        <a:lstStyle/>
        <a:p>
          <a:endParaRPr lang="ru-RU"/>
        </a:p>
      </dgm:t>
    </dgm:pt>
    <dgm:pt modelId="{CDA6AF2B-9ED2-47D7-BE74-081BCFEF62AF}">
      <dgm:prSet/>
      <dgm:spPr/>
      <dgm:t>
        <a:bodyPr/>
        <a:lstStyle/>
        <a:p>
          <a:r>
            <a:rPr lang="ru-RU" b="1"/>
            <a:t>- Поддерживать взаимопонимание и уважение между детьми с особыми потребностями и их родителями, а также другими участниками мероприятия.</a:t>
          </a:r>
          <a:endParaRPr lang="ru-RU"/>
        </a:p>
      </dgm:t>
    </dgm:pt>
    <dgm:pt modelId="{DFEC28D3-A80A-48E7-9929-372CFAA791EF}" type="parTrans" cxnId="{C1FF977F-0831-43E2-95CE-D45409D75D66}">
      <dgm:prSet/>
      <dgm:spPr/>
      <dgm:t>
        <a:bodyPr/>
        <a:lstStyle/>
        <a:p>
          <a:endParaRPr lang="ru-RU"/>
        </a:p>
      </dgm:t>
    </dgm:pt>
    <dgm:pt modelId="{ED4B8A9C-9497-4C6E-9F54-44D0653C00CF}" type="sibTrans" cxnId="{C1FF977F-0831-43E2-95CE-D45409D75D66}">
      <dgm:prSet/>
      <dgm:spPr/>
      <dgm:t>
        <a:bodyPr/>
        <a:lstStyle/>
        <a:p>
          <a:endParaRPr lang="ru-RU"/>
        </a:p>
      </dgm:t>
    </dgm:pt>
    <dgm:pt modelId="{16E82540-E4BC-4558-8AC5-431B26F2CE91}">
      <dgm:prSet/>
      <dgm:spPr/>
      <dgm:t>
        <a:bodyPr/>
        <a:lstStyle/>
        <a:p>
          <a:r>
            <a:rPr lang="ru-RU" b="1"/>
            <a:t>- Пропагандировать ценности межпоколенческой связи и уважения к старшему поколению.</a:t>
          </a:r>
          <a:endParaRPr lang="ru-RU"/>
        </a:p>
      </dgm:t>
    </dgm:pt>
    <dgm:pt modelId="{506CF0A0-BB55-4DA4-8C81-1F522BAAC034}" type="parTrans" cxnId="{68909E1A-C24C-43B1-9EF8-EAFCD9C96659}">
      <dgm:prSet/>
      <dgm:spPr/>
      <dgm:t>
        <a:bodyPr/>
        <a:lstStyle/>
        <a:p>
          <a:endParaRPr lang="ru-RU"/>
        </a:p>
      </dgm:t>
    </dgm:pt>
    <dgm:pt modelId="{61326D75-52E0-4A1B-93FA-8C3797B256D2}" type="sibTrans" cxnId="{68909E1A-C24C-43B1-9EF8-EAFCD9C96659}">
      <dgm:prSet/>
      <dgm:spPr/>
      <dgm:t>
        <a:bodyPr/>
        <a:lstStyle/>
        <a:p>
          <a:endParaRPr lang="ru-RU"/>
        </a:p>
      </dgm:t>
    </dgm:pt>
    <dgm:pt modelId="{037BD4B1-8219-4655-876B-23F988E3AF0F}" type="pres">
      <dgm:prSet presAssocID="{E3901C29-E26C-4987-8EAD-B93F12740F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DA5D0F-211E-4365-907A-9AFBCCB54E42}" type="pres">
      <dgm:prSet presAssocID="{ECE8133D-B699-4D55-AD96-A6FA53801CC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681EC-4CEE-4D02-B3DF-F6D01E339669}" type="pres">
      <dgm:prSet presAssocID="{ED98E8F2-0CAF-4F92-8E20-D9D966CBED84}" presName="spacer" presStyleCnt="0"/>
      <dgm:spPr/>
    </dgm:pt>
    <dgm:pt modelId="{81CB7DA3-68EF-4BC5-8BC6-8D616FAA9E4C}" type="pres">
      <dgm:prSet presAssocID="{7468B2B3-D6FC-4008-8054-14AEDC2FA45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47337-DF0C-4B21-ABA7-A3E6800201A5}" type="pres">
      <dgm:prSet presAssocID="{3759BD12-0773-4FC9-83D4-C3BF826C2719}" presName="spacer" presStyleCnt="0"/>
      <dgm:spPr/>
    </dgm:pt>
    <dgm:pt modelId="{BEA4DE74-385F-42B0-8B6E-98F9926CA24F}" type="pres">
      <dgm:prSet presAssocID="{CDA6AF2B-9ED2-47D7-BE74-081BCFEF62A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B86A1-E558-4EF4-A038-93B8261048F6}" type="pres">
      <dgm:prSet presAssocID="{ED4B8A9C-9497-4C6E-9F54-44D0653C00CF}" presName="spacer" presStyleCnt="0"/>
      <dgm:spPr/>
    </dgm:pt>
    <dgm:pt modelId="{0541E351-054A-498B-8958-31BC2BFB342B}" type="pres">
      <dgm:prSet presAssocID="{16E82540-E4BC-4558-8AC5-431B26F2CE9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DCA64C-3645-4B85-B826-E8FE03DE1D0A}" type="presOf" srcId="{7468B2B3-D6FC-4008-8054-14AEDC2FA45F}" destId="{81CB7DA3-68EF-4BC5-8BC6-8D616FAA9E4C}" srcOrd="0" destOrd="0" presId="urn:microsoft.com/office/officeart/2005/8/layout/vList2"/>
    <dgm:cxn modelId="{9F9C3641-1F91-43AB-8443-D63E9F7CD1CB}" type="presOf" srcId="{16E82540-E4BC-4558-8AC5-431B26F2CE91}" destId="{0541E351-054A-498B-8958-31BC2BFB342B}" srcOrd="0" destOrd="0" presId="urn:microsoft.com/office/officeart/2005/8/layout/vList2"/>
    <dgm:cxn modelId="{AF9283ED-31BE-40C0-8350-90A8563610DE}" srcId="{E3901C29-E26C-4987-8EAD-B93F12740FC8}" destId="{7468B2B3-D6FC-4008-8054-14AEDC2FA45F}" srcOrd="1" destOrd="0" parTransId="{ABC93988-6077-48E6-8AA7-637B9A1F7097}" sibTransId="{3759BD12-0773-4FC9-83D4-C3BF826C2719}"/>
    <dgm:cxn modelId="{C1FF977F-0831-43E2-95CE-D45409D75D66}" srcId="{E3901C29-E26C-4987-8EAD-B93F12740FC8}" destId="{CDA6AF2B-9ED2-47D7-BE74-081BCFEF62AF}" srcOrd="2" destOrd="0" parTransId="{DFEC28D3-A80A-48E7-9929-372CFAA791EF}" sibTransId="{ED4B8A9C-9497-4C6E-9F54-44D0653C00CF}"/>
    <dgm:cxn modelId="{9E46CD0A-9F0C-43F8-A6AD-F8949FDF38E0}" type="presOf" srcId="{E3901C29-E26C-4987-8EAD-B93F12740FC8}" destId="{037BD4B1-8219-4655-876B-23F988E3AF0F}" srcOrd="0" destOrd="0" presId="urn:microsoft.com/office/officeart/2005/8/layout/vList2"/>
    <dgm:cxn modelId="{9EB46191-D2AE-4CF5-9699-80AA94F48962}" type="presOf" srcId="{ECE8133D-B699-4D55-AD96-A6FA53801CCB}" destId="{0CDA5D0F-211E-4365-907A-9AFBCCB54E42}" srcOrd="0" destOrd="0" presId="urn:microsoft.com/office/officeart/2005/8/layout/vList2"/>
    <dgm:cxn modelId="{68909E1A-C24C-43B1-9EF8-EAFCD9C96659}" srcId="{E3901C29-E26C-4987-8EAD-B93F12740FC8}" destId="{16E82540-E4BC-4558-8AC5-431B26F2CE91}" srcOrd="3" destOrd="0" parTransId="{506CF0A0-BB55-4DA4-8C81-1F522BAAC034}" sibTransId="{61326D75-52E0-4A1B-93FA-8C3797B256D2}"/>
    <dgm:cxn modelId="{4D8F5E28-D8FC-440B-BD02-9120893F8156}" type="presOf" srcId="{CDA6AF2B-9ED2-47D7-BE74-081BCFEF62AF}" destId="{BEA4DE74-385F-42B0-8B6E-98F9926CA24F}" srcOrd="0" destOrd="0" presId="urn:microsoft.com/office/officeart/2005/8/layout/vList2"/>
    <dgm:cxn modelId="{AB5E7430-4C7A-47E8-AC71-716C2BE98EF8}" srcId="{E3901C29-E26C-4987-8EAD-B93F12740FC8}" destId="{ECE8133D-B699-4D55-AD96-A6FA53801CCB}" srcOrd="0" destOrd="0" parTransId="{AF0D018C-2E09-42E0-B8F0-22CDF07B75D6}" sibTransId="{ED98E8F2-0CAF-4F92-8E20-D9D966CBED84}"/>
    <dgm:cxn modelId="{079FDE20-89C8-4B96-A9CB-A892F274622F}" type="presParOf" srcId="{037BD4B1-8219-4655-876B-23F988E3AF0F}" destId="{0CDA5D0F-211E-4365-907A-9AFBCCB54E42}" srcOrd="0" destOrd="0" presId="urn:microsoft.com/office/officeart/2005/8/layout/vList2"/>
    <dgm:cxn modelId="{D886CF8B-2D5D-4005-B977-94306BC03D14}" type="presParOf" srcId="{037BD4B1-8219-4655-876B-23F988E3AF0F}" destId="{1DC681EC-4CEE-4D02-B3DF-F6D01E339669}" srcOrd="1" destOrd="0" presId="urn:microsoft.com/office/officeart/2005/8/layout/vList2"/>
    <dgm:cxn modelId="{1159FC72-4E57-459C-9926-111F4A927E92}" type="presParOf" srcId="{037BD4B1-8219-4655-876B-23F988E3AF0F}" destId="{81CB7DA3-68EF-4BC5-8BC6-8D616FAA9E4C}" srcOrd="2" destOrd="0" presId="urn:microsoft.com/office/officeart/2005/8/layout/vList2"/>
    <dgm:cxn modelId="{6838E26D-3E88-4B17-B300-D9994F7A75C7}" type="presParOf" srcId="{037BD4B1-8219-4655-876B-23F988E3AF0F}" destId="{B3547337-DF0C-4B21-ABA7-A3E6800201A5}" srcOrd="3" destOrd="0" presId="urn:microsoft.com/office/officeart/2005/8/layout/vList2"/>
    <dgm:cxn modelId="{B305E23B-4DFC-4E3E-BBED-3E2315354670}" type="presParOf" srcId="{037BD4B1-8219-4655-876B-23F988E3AF0F}" destId="{BEA4DE74-385F-42B0-8B6E-98F9926CA24F}" srcOrd="4" destOrd="0" presId="urn:microsoft.com/office/officeart/2005/8/layout/vList2"/>
    <dgm:cxn modelId="{63C7A3CE-9A26-4A61-AEEA-08EA0A310E4E}" type="presParOf" srcId="{037BD4B1-8219-4655-876B-23F988E3AF0F}" destId="{207B86A1-E558-4EF4-A038-93B8261048F6}" srcOrd="5" destOrd="0" presId="urn:microsoft.com/office/officeart/2005/8/layout/vList2"/>
    <dgm:cxn modelId="{AB9BA75E-4374-4FEF-9189-050D32BC2932}" type="presParOf" srcId="{037BD4B1-8219-4655-876B-23F988E3AF0F}" destId="{0541E351-054A-498B-8958-31BC2BFB342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164693A-4B2E-4B10-A7CA-9B275ED9165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7E32D8A8-6E44-4AE1-A0FB-A21E90E17EC0}">
      <dgm:prSet/>
      <dgm:spPr/>
      <dgm:t>
        <a:bodyPr/>
        <a:lstStyle/>
        <a:p>
          <a:r>
            <a:rPr lang="ru-RU" b="1"/>
            <a:t>4. Здоровьесберегающие задачи:</a:t>
          </a:r>
          <a:endParaRPr lang="ru-RU"/>
        </a:p>
      </dgm:t>
    </dgm:pt>
    <dgm:pt modelId="{3D7F1325-0C33-439F-B13E-893C7765B609}" type="parTrans" cxnId="{3A14B954-8A25-4719-852F-825A35AC0232}">
      <dgm:prSet/>
      <dgm:spPr/>
      <dgm:t>
        <a:bodyPr/>
        <a:lstStyle/>
        <a:p>
          <a:endParaRPr lang="ru-RU"/>
        </a:p>
      </dgm:t>
    </dgm:pt>
    <dgm:pt modelId="{58AC1B14-44F6-4A8A-A3D8-F7EF7FAA37AA}" type="sibTrans" cxnId="{3A14B954-8A25-4719-852F-825A35AC0232}">
      <dgm:prSet/>
      <dgm:spPr/>
      <dgm:t>
        <a:bodyPr/>
        <a:lstStyle/>
        <a:p>
          <a:endParaRPr lang="ru-RU"/>
        </a:p>
      </dgm:t>
    </dgm:pt>
    <dgm:pt modelId="{4C97F6C7-864F-4A44-B34D-27A007FBDC54}">
      <dgm:prSet/>
      <dgm:spPr/>
      <dgm:t>
        <a:bodyPr/>
        <a:lstStyle/>
        <a:p>
          <a:r>
            <a:rPr lang="ru-RU" b="1"/>
            <a:t>- Организовать физические и спортивные мероприятия, способствующие укреплению здоровья и повышению физической активности детей с ОВЗ.</a:t>
          </a:r>
          <a:endParaRPr lang="ru-RU"/>
        </a:p>
      </dgm:t>
    </dgm:pt>
    <dgm:pt modelId="{1D115373-7F8F-46AA-881E-D7BFE69BA52D}" type="parTrans" cxnId="{0B014307-1B20-4731-88B7-29DB05285F0A}">
      <dgm:prSet/>
      <dgm:spPr/>
      <dgm:t>
        <a:bodyPr/>
        <a:lstStyle/>
        <a:p>
          <a:endParaRPr lang="ru-RU"/>
        </a:p>
      </dgm:t>
    </dgm:pt>
    <dgm:pt modelId="{AF41B8D5-FAC8-46F7-A2DD-CFF09E2B164F}" type="sibTrans" cxnId="{0B014307-1B20-4731-88B7-29DB05285F0A}">
      <dgm:prSet/>
      <dgm:spPr/>
      <dgm:t>
        <a:bodyPr/>
        <a:lstStyle/>
        <a:p>
          <a:endParaRPr lang="ru-RU"/>
        </a:p>
      </dgm:t>
    </dgm:pt>
    <dgm:pt modelId="{ABAC32BD-750C-456E-869C-409A6B1B6D10}" type="pres">
      <dgm:prSet presAssocID="{9164693A-4B2E-4B10-A7CA-9B275ED916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08A9C6-2A63-4024-9F78-816A3DCECE76}" type="pres">
      <dgm:prSet presAssocID="{7E32D8A8-6E44-4AE1-A0FB-A21E90E17EC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1514D-91AC-4721-B211-1F0F8FBD517F}" type="pres">
      <dgm:prSet presAssocID="{58AC1B14-44F6-4A8A-A3D8-F7EF7FAA37AA}" presName="spacer" presStyleCnt="0"/>
      <dgm:spPr/>
    </dgm:pt>
    <dgm:pt modelId="{BC3D4306-4C94-4C79-8311-818D7589F806}" type="pres">
      <dgm:prSet presAssocID="{4C97F6C7-864F-4A44-B34D-27A007FBDC5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014307-1B20-4731-88B7-29DB05285F0A}" srcId="{9164693A-4B2E-4B10-A7CA-9B275ED91651}" destId="{4C97F6C7-864F-4A44-B34D-27A007FBDC54}" srcOrd="1" destOrd="0" parTransId="{1D115373-7F8F-46AA-881E-D7BFE69BA52D}" sibTransId="{AF41B8D5-FAC8-46F7-A2DD-CFF09E2B164F}"/>
    <dgm:cxn modelId="{EA6BD191-CE37-4542-96F5-B50F718D5810}" type="presOf" srcId="{9164693A-4B2E-4B10-A7CA-9B275ED91651}" destId="{ABAC32BD-750C-456E-869C-409A6B1B6D10}" srcOrd="0" destOrd="0" presId="urn:microsoft.com/office/officeart/2005/8/layout/vList2"/>
    <dgm:cxn modelId="{D7454137-990B-4FD3-B9B4-8C551A0DA95B}" type="presOf" srcId="{4C97F6C7-864F-4A44-B34D-27A007FBDC54}" destId="{BC3D4306-4C94-4C79-8311-818D7589F806}" srcOrd="0" destOrd="0" presId="urn:microsoft.com/office/officeart/2005/8/layout/vList2"/>
    <dgm:cxn modelId="{A093A2B6-DDFE-4379-A8AB-71F0627C1DF0}" type="presOf" srcId="{7E32D8A8-6E44-4AE1-A0FB-A21E90E17EC0}" destId="{DF08A9C6-2A63-4024-9F78-816A3DCECE76}" srcOrd="0" destOrd="0" presId="urn:microsoft.com/office/officeart/2005/8/layout/vList2"/>
    <dgm:cxn modelId="{3A14B954-8A25-4719-852F-825A35AC0232}" srcId="{9164693A-4B2E-4B10-A7CA-9B275ED91651}" destId="{7E32D8A8-6E44-4AE1-A0FB-A21E90E17EC0}" srcOrd="0" destOrd="0" parTransId="{3D7F1325-0C33-439F-B13E-893C7765B609}" sibTransId="{58AC1B14-44F6-4A8A-A3D8-F7EF7FAA37AA}"/>
    <dgm:cxn modelId="{FBEA4FC9-7FEC-4866-9675-AFEA5E10FC2C}" type="presParOf" srcId="{ABAC32BD-750C-456E-869C-409A6B1B6D10}" destId="{DF08A9C6-2A63-4024-9F78-816A3DCECE76}" srcOrd="0" destOrd="0" presId="urn:microsoft.com/office/officeart/2005/8/layout/vList2"/>
    <dgm:cxn modelId="{3BB3AF42-A289-4259-901E-EA99943938C8}" type="presParOf" srcId="{ABAC32BD-750C-456E-869C-409A6B1B6D10}" destId="{EBE1514D-91AC-4721-B211-1F0F8FBD517F}" srcOrd="1" destOrd="0" presId="urn:microsoft.com/office/officeart/2005/8/layout/vList2"/>
    <dgm:cxn modelId="{9FDB0C8C-30A5-43BE-8C7A-56DC4AF7BD71}" type="presParOf" srcId="{ABAC32BD-750C-456E-869C-409A6B1B6D10}" destId="{BC3D4306-4C94-4C79-8311-818D7589F80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0.0537</cdr:x>
      <cdr:y>0.2232</cdr:y>
    </cdr:from>
    <cdr:to>
      <cdr:x>0.14864</cdr:x>
      <cdr:y>0.30419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43BAF93A-C7F6-498F-BBBC-B3E701961F3F}"/>
            </a:ext>
          </a:extLst>
        </cdr:cNvPr>
        <cdr:cNvSpPr txBox="1"/>
      </cdr:nvSpPr>
      <cdr:spPr>
        <a:xfrm xmlns:a="http://schemas.openxmlformats.org/drawingml/2006/main">
          <a:off x="517253" y="1363706"/>
          <a:ext cx="914400" cy="494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rgbClr val="002060"/>
              </a:solidFill>
              <a:latin typeface="Century Gothic" panose="020B0502020202020204" pitchFamily="34" charset="0"/>
            </a:rPr>
            <a:t>ВСЕГО 128</a:t>
          </a:r>
          <a:br>
            <a:rPr lang="ru-RU" sz="1200" b="1" dirty="0">
              <a:solidFill>
                <a:srgbClr val="002060"/>
              </a:solidFill>
              <a:latin typeface="Century Gothic" panose="020B0502020202020204" pitchFamily="34" charset="0"/>
            </a:rPr>
          </a:br>
          <a:r>
            <a:rPr lang="ru-RU" sz="1200" b="1" dirty="0">
              <a:solidFill>
                <a:srgbClr val="002060"/>
              </a:solidFill>
              <a:latin typeface="Century Gothic" panose="020B0502020202020204" pitchFamily="34" charset="0"/>
            </a:rPr>
            <a:t>инвалидов</a:t>
          </a:r>
        </a:p>
      </cdr:txBody>
    </cdr:sp>
  </cdr:relSizeAnchor>
  <cdr:relSizeAnchor xmlns:cdr="http://schemas.openxmlformats.org/drawingml/2006/chartDrawing">
    <cdr:from>
      <cdr:x>0.1655</cdr:x>
      <cdr:y>0.15512</cdr:y>
    </cdr:from>
    <cdr:to>
      <cdr:x>0.26043</cdr:x>
      <cdr:y>0.23612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488FA3FF-3D63-4339-9065-8491670597E2}"/>
            </a:ext>
          </a:extLst>
        </cdr:cNvPr>
        <cdr:cNvSpPr txBox="1"/>
      </cdr:nvSpPr>
      <cdr:spPr>
        <a:xfrm xmlns:a="http://schemas.openxmlformats.org/drawingml/2006/main">
          <a:off x="1594035" y="947759"/>
          <a:ext cx="914400" cy="494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>
              <a:solidFill>
                <a:srgbClr val="002060"/>
              </a:solidFill>
              <a:latin typeface="Century Gothic" panose="020B0502020202020204" pitchFamily="34" charset="0"/>
            </a:rPr>
            <a:t>ВСЕГО 147</a:t>
          </a:r>
          <a:br>
            <a:rPr lang="ru-RU" sz="1200" b="1" dirty="0">
              <a:solidFill>
                <a:srgbClr val="002060"/>
              </a:solidFill>
              <a:latin typeface="Century Gothic" panose="020B0502020202020204" pitchFamily="34" charset="0"/>
            </a:rPr>
          </a:br>
          <a:r>
            <a:rPr lang="ru-RU" sz="1200" b="1" dirty="0">
              <a:solidFill>
                <a:srgbClr val="002060"/>
              </a:solidFill>
              <a:latin typeface="Century Gothic" panose="020B0502020202020204" pitchFamily="34" charset="0"/>
            </a:rPr>
            <a:t>ЛОВЗ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4B0F9-5940-47EA-A0D6-7945D903177E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A4248-05F5-47F2-84C4-645BC76E6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665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48332-7EAB-4ED2-B7F8-6E0EEAC40A7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72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3ED8C-4966-47BE-8E45-F880EE17EC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29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10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04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18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8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3062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9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31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5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69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8421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740E1B-3581-4268-A3CD-E2A41F51BAB2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87B52-8106-438C-82CC-A52323EAE7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514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CCDF3E-A941-422E-A01C-2F0A7AB62004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085FC-29A3-4CE9-8D8A-25A0421150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6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82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F8B012-0467-4053-949C-AFFEB2A43328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F3F107-4002-4830-9665-E1FE12461C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741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5AE4D9-EC47-4A48-8D5A-7E069B9AF9C0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C6791-5D17-432B-A96C-9E4BAFF6B1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37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26362C-76DE-4E00-8B79-505F90C7C29B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911F80-B95B-4F32-8DC2-72A31177A7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291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FA5D54-597E-44E5-B9F3-BF892D2AE2A0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83C03-BD5F-4C4F-8ACB-4D2A0B09FF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846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D86852-8B94-4994-8AA1-4C34979DB144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CD346-A24B-4273-9A8A-DB9015BBF8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400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ECDAD0-E172-4EB0-8123-83C3935396C5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02EB0-0023-496F-8229-7A746CA446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348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80F074-FBAF-478C-A2E6-3104CB22D05B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F225A-6655-4742-A8ED-6B779792FC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180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1FBD7A-3E20-44EA-897D-9E1C4798D467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223C5-521B-4DF6-8502-021A454F63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08518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1FBD7A-3E20-44EA-897D-9E1C4798D467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223C5-521B-4DF6-8502-021A454F63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1513099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1FBD7A-3E20-44EA-897D-9E1C4798D467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223C5-521B-4DF6-8502-021A454F63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21412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94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1FBD7A-3E20-44EA-897D-9E1C4798D467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223C5-521B-4DF6-8502-021A454F63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116137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1FBD7A-3E20-44EA-897D-9E1C4798D467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223C5-521B-4DF6-8502-021A454F63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13586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F5BBA-2370-43EA-A90E-9131F3EB7CFA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969D85-A5E4-4E2F-870B-4783CF22A4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851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8B612A-B5DE-4CA5-9412-4A622DE8F5E9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8C27D-2309-46E9-B090-6B9473A07F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014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6827B5-7800-42A0-B2AB-14BD683E9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6E356F4-DDAE-4A75-A88C-D44D1E110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50AA38-5FD1-4EF1-B82D-C7527C592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F05438-EE32-46EB-BEE1-EE2C7EAE3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01626A-2D5C-42AE-A687-E83C5BC3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21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F96795-2D11-4BB6-8324-9C2CA024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A3AEF4-7078-4143-A383-7CF967CC1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4A3608-6FFB-4FE3-8F0C-2AD61D70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AB88CF-0BF7-4101-9AFD-2733C64E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22DCEC7-081D-4DE5-8598-D5B03D7E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244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9662AC-068C-424D-BB99-E01288E2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D79FFD5-C2A0-4E83-8F83-2726DCBD9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DF36D0-31DB-4AEF-975F-A5FC73D5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71B793-4A28-4C71-A000-4827DF0A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C89CD2-CDD9-4C08-8FDB-720981DD3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493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AA4C86-60A8-4F90-AACA-39D7A785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8889AA-48E7-41B0-A1E4-759E8450A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24A0A34-DA0B-4859-A541-9839335DD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448B9CF-C6BA-4DC3-ADA6-4A4462094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113999-47C0-4E98-89E8-631C61C1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B3F38E-DF6D-484C-A494-E63CB381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878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21BD4A-732B-4CA7-92C1-00840D36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E473320-5246-45D0-9988-D713260AE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2923E85-B69E-4506-9479-F923DA69D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B823837-CA68-4A00-9C0D-6F6046157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23A73E0-BA3C-41C9-B568-7A59B76EF7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BD530AC-8168-456A-9007-38A53993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DAB236B-C530-483D-868E-86C2A12E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7DCCA12-C977-48D1-A8A4-25B8D66EE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714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948EE0-D5A2-475A-BF2C-F2EB61B2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7BD3647-FAD3-40C2-828C-E25E3AE40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0437A34-94D5-46EE-8F3A-E1779F2F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25B20A9-1420-4605-AA8C-7C7DCA32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97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283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95807E6-A3DD-4129-984B-73F90DC2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C2BD8EC-DE12-4032-BDC8-641F95A9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5B6BA2-52E0-490D-B0EE-F81D64DA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96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9A2491-F660-49C9-AC2E-49A33A7C0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1689DC-E1CC-4805-814B-9AE717C67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5AF4C49-4CB5-4207-AEA4-00DBDA495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9DB63EF-9A5F-4B35-A768-7B4F77B3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C359917-293D-4FD2-82CE-3B51CB493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388177F-26A4-4C6E-BFCA-F6C87F05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523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0A43C4-9B89-4170-BA06-0C3BF040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E48F95C-4C2C-4614-8151-271E647B6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B8C87D7-2138-4D8D-AFD3-CF32CFDFA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BDD075-AEC7-4F2A-A14E-6F6EF10E1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DBC3E81-4935-4922-AD89-5639F1D99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093D00C-D3FC-4491-92D3-18C7327B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339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D652C6-A3E6-4182-92E5-92E00A7D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5326EA1-3F8A-4501-8932-049CE8E42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0CD4D6-D59A-4E97-A9A9-C46D2881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831E71-D5EC-48EB-9C35-427B8DD7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7ACAD9-73AC-43CD-B6CE-EEB533816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858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EF77DC3-08AD-4E75-B618-29E93EA49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B5F6851-FC6B-45EF-AC6F-D9571A78D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409A0D-0741-4F2F-8CD2-552A505F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B826E5-AACB-40C0-BABE-13A0EAA0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CD705B-F395-4ADE-A59E-12CD6772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584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1FF6-A633-43C9-A416-57180CE2FC81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04ED-6639-4609-8D66-8990A4758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14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2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9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4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0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9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842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1FBD7A-3E20-44EA-897D-9E1C4798D467}" type="datetime1">
              <a:rPr lang="ru-RU" smtClean="0"/>
              <a:pPr>
                <a:defRPr/>
              </a:pPr>
              <a:t>01.10.2025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24223C5-521B-4DF6-8502-021A454F63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5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5BA64B-FF00-4565-8FBF-BCDC581A1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67CE91A-1783-4835-BD4B-6D137FBA4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53E9FFA-54B6-4132-B60F-BEF3A1AA5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B8FC0-456C-4771-9891-2D0B289E898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69E729-68BD-4C02-8D44-2166E08D1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5F5EB18-BA56-4994-A58B-66BED87EB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E09B8-F9F6-4698-8DD7-20BE7D9EF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90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2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0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10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3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6.jp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3CE3F5-8B74-F88E-9FA0-E3C9C17A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302" y="276448"/>
            <a:ext cx="11536325" cy="347684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НЕ УМИРАЮТ: СВЯЗЬ ПОКОЛЕНИЙ ЧЕРЕЗ ВОЙНУ»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2C0774C-E8FB-4329-E2BB-408B1BED1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1843" y="4423144"/>
            <a:ext cx="9792770" cy="2434855"/>
          </a:xfrm>
        </p:spPr>
        <p:txBody>
          <a:bodyPr/>
          <a:lstStyle/>
          <a:p>
            <a:pPr algn="r"/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ГПОУ ТО «Тульский техникум социальных технологий»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Тула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E62773-AA87-3BE9-AACD-5DF91A06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9" y="189984"/>
            <a:ext cx="1841152" cy="12680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C64C3F-CE1E-E19F-C3C6-A662FA84A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576" y="53163"/>
            <a:ext cx="1140051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9C0DB0-A989-752B-A949-FD347C77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48" y="191386"/>
            <a:ext cx="11685180" cy="66985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квест-игры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FF0C55B2-5D6C-492F-42DE-4B1593B4625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25462718"/>
              </p:ext>
            </p:extLst>
          </p:nvPr>
        </p:nvGraphicFramePr>
        <p:xfrm>
          <a:off x="382772" y="1041992"/>
          <a:ext cx="11685180" cy="5741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77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78431F4-C116-0AA6-1B88-E4543D3D3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79" y="85060"/>
            <a:ext cx="10441171" cy="158425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квест-игры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CF64A3F7-F668-4F08-8DFB-CE07393EEB5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48518976"/>
              </p:ext>
            </p:extLst>
          </p:nvPr>
        </p:nvGraphicFramePr>
        <p:xfrm>
          <a:off x="435936" y="1509823"/>
          <a:ext cx="5869172" cy="5263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D4E37558-856D-4336-CEBD-CB9FA29DBDA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86941133"/>
              </p:ext>
            </p:extLst>
          </p:nvPr>
        </p:nvGraphicFramePr>
        <p:xfrm>
          <a:off x="6464594" y="1509823"/>
          <a:ext cx="5635255" cy="5263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CA96D16B-6C79-9F32-AC10-BCC42D4BDF05}"/>
              </a:ext>
            </a:extLst>
          </p:cNvPr>
          <p:cNvSpPr/>
          <p:nvPr/>
        </p:nvSpPr>
        <p:spPr>
          <a:xfrm>
            <a:off x="2796366" y="3083442"/>
            <a:ext cx="372139" cy="4944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xmlns="" id="{16DEA663-790C-2777-50A7-DA70FEF8FB58}"/>
              </a:ext>
            </a:extLst>
          </p:cNvPr>
          <p:cNvSpPr/>
          <p:nvPr/>
        </p:nvSpPr>
        <p:spPr>
          <a:xfrm>
            <a:off x="9096151" y="3083442"/>
            <a:ext cx="372139" cy="4944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8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EB9826-9FE0-21D6-544F-4CC5602A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516" y="159488"/>
            <a:ext cx="10302949" cy="150982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квест-игры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496E8D09-B855-62CD-64C8-62542BC4180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6062915"/>
              </p:ext>
            </p:extLst>
          </p:nvPr>
        </p:nvGraphicFramePr>
        <p:xfrm>
          <a:off x="606056" y="1669312"/>
          <a:ext cx="5964865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F0C14AB2-0E06-B9CE-F8D5-0CB8E668098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4699100"/>
              </p:ext>
            </p:extLst>
          </p:nvPr>
        </p:nvGraphicFramePr>
        <p:xfrm>
          <a:off x="6741042" y="1669311"/>
          <a:ext cx="5348177" cy="502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xmlns="" id="{24D1F481-6984-72B1-8499-20A864858BA7}"/>
              </a:ext>
            </a:extLst>
          </p:cNvPr>
          <p:cNvSpPr/>
          <p:nvPr/>
        </p:nvSpPr>
        <p:spPr>
          <a:xfrm>
            <a:off x="2828261" y="2732568"/>
            <a:ext cx="361507" cy="4465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38E5607-C36B-EE54-4E72-406D79E06B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6259" y="3946146"/>
            <a:ext cx="414564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95DC40-1591-E007-173F-803FECF7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6" y="116958"/>
            <a:ext cx="11111206" cy="77617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этап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516E9383-8EC4-4325-2BCF-C4FE8071F79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06604177"/>
              </p:ext>
            </p:extLst>
          </p:nvPr>
        </p:nvGraphicFramePr>
        <p:xfrm>
          <a:off x="393406" y="1052624"/>
          <a:ext cx="11600120" cy="568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9AB3ADD-0BD1-B63C-DBAF-EFD7A8804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6855" y="1391805"/>
            <a:ext cx="1237443" cy="10962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24C32A-56F2-4C92-D6EB-E5A388F21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2827" y="2922182"/>
            <a:ext cx="1261729" cy="12617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3196AD8-5AA3-CFE6-85BC-7D36E56D2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6120" y="4816550"/>
            <a:ext cx="1722474" cy="1722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3E27B2D-05AB-7FA4-AF5E-F0CD04FF8F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9829" y="4912242"/>
            <a:ext cx="1414129" cy="14141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FA84E21-888E-C67D-7212-03DD19E161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94794" y="1542088"/>
            <a:ext cx="1369461" cy="13694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4378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7246D35-71FD-A0C9-F0A5-66B802E6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312" y="74428"/>
            <a:ext cx="10366744" cy="99946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0C192DA5-73F5-29B9-8E6E-125F73EBD46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3771296"/>
              </p:ext>
            </p:extLst>
          </p:nvPr>
        </p:nvGraphicFramePr>
        <p:xfrm>
          <a:off x="1158949" y="1371600"/>
          <a:ext cx="5061098" cy="5411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0BD95CAF-624F-8435-CE6D-983CF78C2B4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793949"/>
              </p:ext>
            </p:extLst>
          </p:nvPr>
        </p:nvGraphicFramePr>
        <p:xfrm>
          <a:off x="6315740" y="1371600"/>
          <a:ext cx="5720316" cy="5411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4118794B-276A-D392-F943-9C7EAE94411E}"/>
              </a:ext>
            </a:extLst>
          </p:cNvPr>
          <p:cNvSpPr/>
          <p:nvPr/>
        </p:nvSpPr>
        <p:spPr>
          <a:xfrm>
            <a:off x="3498112" y="2498651"/>
            <a:ext cx="382772" cy="4465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64F6B53-66F7-62AE-337B-E12317D4F0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1502" y="2959566"/>
            <a:ext cx="438950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7D1223-89C5-5090-6464-78B957E2F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6" y="223284"/>
            <a:ext cx="11111206" cy="16817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занятия</a:t>
            </a:r>
            <a:b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проведения квест-игры «Герои не умирают: связь поколений через войну»</a:t>
            </a:r>
            <a:b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AD9E33E4-B22E-5D29-F035-C041ACFD863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34153883"/>
              </p:ext>
            </p:extLst>
          </p:nvPr>
        </p:nvGraphicFramePr>
        <p:xfrm>
          <a:off x="744279" y="2105248"/>
          <a:ext cx="11111206" cy="4603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61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AEFC36-656F-B564-B6C7-4632DD5A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74" y="212652"/>
            <a:ext cx="11153737" cy="72301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момент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6C06EC46-006B-A661-42B5-F9FF5DB0ECD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95132195"/>
              </p:ext>
            </p:extLst>
          </p:nvPr>
        </p:nvGraphicFramePr>
        <p:xfrm>
          <a:off x="818707" y="1137684"/>
          <a:ext cx="11259879" cy="550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210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5634F3-5543-CFB6-F977-A8A401C0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414" y="106326"/>
            <a:ext cx="10302949" cy="9888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«Сапер»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7AC86F-9060-B0F1-C344-7BD5275EA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6540" y="1339702"/>
            <a:ext cx="5518297" cy="5411972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Сегодня вашей задачей будет пройти через поле, усеянное «минами» и добраться до финиша, не попадая на них.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начала игры каждому участнику мы выдадим карту игрового поля, на которой отмечены места, где находятся "минные поля". Задача игрока - выбирать правильные пути, следуя стрелкам и указателям и избегать опасных зон. Родители могут помогать своим детям в принятии решений и направлении их по безопасному пути.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"Сапер" не только развлекательная, но и обучающая. Она помогает детям развивать навыки внимания, логики, памяти и принятия решений. Для детей с ограниченными возможностями здоровья это отличная возможность разнообразить свой досуг и научиться справляться с трудностями.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0" y="1339702"/>
            <a:ext cx="1792835" cy="25236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74" y="1287071"/>
            <a:ext cx="1878789" cy="2628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32" y="4045688"/>
            <a:ext cx="2916305" cy="2526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832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41CECF5-6E40-B285-8331-D60B6F81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047" y="106325"/>
            <a:ext cx="10239153" cy="11057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«Защитники Отечества»: </a:t>
            </a:r>
            <a:b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«Упал, очнулся, гипс»</a:t>
            </a:r>
            <a:b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6147044D-41E3-78E5-CCE0-EC6840D0C7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7172" y="1499191"/>
            <a:ext cx="5348177" cy="5252484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первом этапе вам предстоит помочь своему товарищу, который попал в беду.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лежит манекен. Это и есть ваш товарищ, который попал в беду и которому нужно помочь.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сейчас покажем вам, как необходимо оказывать первую мед. помощь, а вы постарайтесь запомнить и повторить за нами.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первой помощью пострадавшему для детей с ОВЗ, инвалидностью и их родителей поможет детям приобрести уверенность в своих способностях, научиться быть бдительными и готовыми к экстренным ситуациям, а также укрепит связь между детьми и их родителями.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46" y="1498600"/>
            <a:ext cx="2730833" cy="28676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19" y="3543300"/>
            <a:ext cx="2568292" cy="3074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7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E095C2A6-7698-120F-40AC-FFD7B14E0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44" y="106326"/>
            <a:ext cx="10164726" cy="1201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«Защитники Отечества»: </a:t>
            </a:r>
            <a:b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«Жажда в лесу» </a:t>
            </a:r>
            <a:b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30B11794-0989-B520-6CA4-171948A6D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1479" y="1573619"/>
            <a:ext cx="5114261" cy="517805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обеззаразить воду.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стоит вода, которую необходимо обеззаразить, а также инструменты, при помощи которой она станет чистой. Давайте мы вам покажем, как правильно это нужно делать, а потом вы попробуете сделать задание сами.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Обеззараживание воды для обучающихся с ОВЗ и инвалидностью и их семей имеет целью обеспечить безопасное и здоровое питьевое водоснабжение, повысить уровень осведомленности об основных гигиенических навыках и способах предотвращения заболеваний, а также способствовать формированию правильных привычек по обеззараживанию воды в повседневной жизни.</a:t>
            </a:r>
          </a:p>
          <a:p>
            <a:pPr algn="just"/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46" y="1787733"/>
            <a:ext cx="3152400" cy="2007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46" y="3897630"/>
            <a:ext cx="3363335" cy="26746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7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8437" y="0"/>
            <a:ext cx="939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ГПОУ ТО «Тульский техникум социальных технологий»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6442" y="549410"/>
            <a:ext cx="6383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DD1116"/>
                </a:solidFill>
                <a:latin typeface="Arial Black" panose="020B0A04020102020204" pitchFamily="34" charset="0"/>
              </a:rPr>
              <a:t>Доступность ПОО и прилегающей территории</a:t>
            </a:r>
          </a:p>
        </p:txBody>
      </p:sp>
      <p:pic>
        <p:nvPicPr>
          <p:cNvPr id="20" name="Picture 2" descr="IMG_20170120_085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654" y="982654"/>
            <a:ext cx="2244300" cy="15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20170120_0858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952" y="970951"/>
            <a:ext cx="2101120" cy="155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G_20170120_0857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047" y="982654"/>
            <a:ext cx="2244300" cy="156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G_20170120_0855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8" y="2611961"/>
            <a:ext cx="2526169" cy="15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" y="982654"/>
            <a:ext cx="2526169" cy="1572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57" y="982655"/>
            <a:ext cx="2090191" cy="15557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18D239D-B6A9-E1C7-47FE-07B06C1A5B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6048" y="2611962"/>
            <a:ext cx="2244299" cy="26192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C1B66E9-BE1F-369A-BD11-444F9FCDB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08" y="4307596"/>
            <a:ext cx="2526169" cy="18472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941BD8F-6D5C-94BC-91A0-054FEB30A8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6654" y="2640454"/>
            <a:ext cx="6463039" cy="35143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C739F90-A4D3-C906-13C4-6C1E8D2133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0407" y="5490685"/>
            <a:ext cx="16155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2F956818-EEA8-5BEB-0FCF-963E67DED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50" y="95694"/>
            <a:ext cx="10377376" cy="9569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«Защитники Отечества»: </a:t>
            </a:r>
            <a:b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«Болотная операция»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1F604FAE-FE76-AB2C-895E-4C500C768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1" y="1222744"/>
            <a:ext cx="5390706" cy="553956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Вам необходимо внимательно смотреть на «болото» (белое полотно с зеленым фоном). Болотная местность постоянно в движении и иногда на нем появляются кочки, которые открывают путь вперед.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Следите внимательно за «движением болота». Когда появляются кочки, вам нужно встать на них и ждать другую. Будьте осторожны, как только появляется новая «кочка», через некоторое время «болото» засасывает старую. Не стойте долго на одной.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игра – это не просто развлекательное мероприятие, это возможность для обучающихся с ОВЗ и инвалидностью и их родителей научиться сотрудничать, развивать навыки общения и уверенность в себе. Станция создана специально для того, чтобы обучающиеся смогли почувствовать себя уверенно и развили координацию движений.</a:t>
            </a:r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97" y="1222375"/>
            <a:ext cx="4155281" cy="5540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4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EB122F9A-F94E-703A-7BC1-78843451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79" y="85060"/>
            <a:ext cx="10207255" cy="86171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«Семейный символ великой победы»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C0F3B74-2FA1-21E6-B478-E971906E7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7564" y="1318437"/>
            <a:ext cx="5305646" cy="5454503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Предлагаем вам создать собственный герб, символизирующий силу семьи и память о Великой Победе. Герб будет включать в себя портрет героя вашей семьи, воевавшего в годы Великой Отечественной войны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могут также быть изображены на гербе, как защитники и наставники, поддерживающие ребенка на его пути к обучению и развитию.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этого герба может стать интересным и вдохновляющим проектом для семьи, который укрепит их связь, придаст смысл и уверенность в собственных силах, и станет поистине великим символом победы и согласия.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029" y="4269770"/>
            <a:ext cx="2939905" cy="25031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45" y="1318437"/>
            <a:ext cx="4313238" cy="2874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7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2A2A2C00-0556-9A7A-7952-84DE10236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782" y="85060"/>
            <a:ext cx="10334846" cy="7442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«Они сражались за Родину»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167ACDB4-1205-AC22-F6C6-00869344D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8949" y="1329070"/>
            <a:ext cx="5241851" cy="5443870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подготовили для вас плейлист из известных военных песен. Вы прослушиваете небольшой отрывок каждой песни и пытаетесь угадать название песни. Также для вас будут выведены на экран визуальные подсказки, например, картинки или слова из текста песни.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игра способствует развитию музыкального слуха, памяти и культурного уровня участников, а также укрепляет их связь с родителями через общее участие в интересном занятии.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15" y="1797700"/>
            <a:ext cx="5500910" cy="3665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4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0A5BA51-C330-15D3-1C0A-DED67358A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79" y="85061"/>
            <a:ext cx="10356111" cy="6804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«Герой моей семьи»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3130EE94-E3D0-C6FE-7C99-2BB16DA73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8196" y="1244009"/>
            <a:ext cx="5252484" cy="5528930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Каждый из вас, на станции «Семейный символ великой победы», рисовал герб, символизирующий силу семьи и память о Великой Победе. Герб включал в себя портрет героя вашей семьи, воевавшего в годы Великой Отечественной войны.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посмотрим на героев вашей семьи, послушаем значение вашего герба и узнаем, какие же истории хранит ваш семейный архив и семьи каких героев находятся среди нас.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мы пригласили на наше мероприятие героев, которые никогда не носили плащи, но их подвиг останется с нами навечно. Они также поделятся своей историей.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78" y="3737288"/>
            <a:ext cx="2700317" cy="1965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80" y="4274441"/>
            <a:ext cx="3376460" cy="2434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85" y="1082809"/>
            <a:ext cx="4313238" cy="2874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79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68C07F-EE5A-A57A-71BF-82C69B4C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0" y="116958"/>
            <a:ext cx="10100930" cy="121211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b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Подведение итогов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D00FDA2-DB51-5B2C-5349-2D4AA2922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2744" y="1329070"/>
            <a:ext cx="4572000" cy="5411972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активное участие и прохождение различных испытаний пройдет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именных сертификатов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(награды могут быть выбраны на усмотрение организаторов, например, специальные медали с гравировкой «Герои не умирают: связь поколений через войну», сладкие призы, подарочные наборы и т.д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чаепития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1B3D7039-91FB-4961-BE17-0514BD277DF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8279647"/>
              </p:ext>
            </p:extLst>
          </p:nvPr>
        </p:nvGraphicFramePr>
        <p:xfrm>
          <a:off x="5911702" y="1329069"/>
          <a:ext cx="5890437" cy="5411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xmlns="" id="{E9F2B4C2-A4E8-CC7E-86F7-F33EE8BB81D1}"/>
              </a:ext>
            </a:extLst>
          </p:cNvPr>
          <p:cNvSpPr/>
          <p:nvPr/>
        </p:nvSpPr>
        <p:spPr>
          <a:xfrm>
            <a:off x="8878186" y="2115879"/>
            <a:ext cx="350874" cy="4146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0" y="4234977"/>
            <a:ext cx="3943084" cy="25060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37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43CD91-0068-5917-AB2C-6E6DA87C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258872-9839-7622-F1C7-7BE9BE653E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ОРГАНИЗАЦИОННО-ПЕДАГОГИЧЕСКИЕ УСЛОВИЯ РЕАЛИЗАЦИИ КВЕСТ-ИГРЫ</a:t>
            </a:r>
          </a:p>
        </p:txBody>
      </p:sp>
    </p:spTree>
    <p:extLst>
      <p:ext uri="{BB962C8B-B14F-4D97-AF65-F5344CB8AC3E}">
        <p14:creationId xmlns:p14="http://schemas.microsoft.com/office/powerpoint/2010/main" val="419229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E4A5D5-90EF-38F6-1F21-02F1D89F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40" y="106326"/>
            <a:ext cx="11600120" cy="78680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AC51F1D3-AA95-6E8F-6BE5-621BF24D02B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04366746"/>
              </p:ext>
            </p:extLst>
          </p:nvPr>
        </p:nvGraphicFramePr>
        <p:xfrm>
          <a:off x="372140" y="1052623"/>
          <a:ext cx="11483162" cy="5560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32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BA7FD8-BDBB-E4B4-7ED7-C54A16021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74" y="127592"/>
            <a:ext cx="11153737" cy="85060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 квест-игры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4E87AB2A-322C-8BA1-E78D-72007FABEA3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75040710"/>
              </p:ext>
            </p:extLst>
          </p:nvPr>
        </p:nvGraphicFramePr>
        <p:xfrm>
          <a:off x="457200" y="1127052"/>
          <a:ext cx="11515060" cy="5603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07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0BEFDE-F118-A8CC-ACCF-5E3B22DC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66" y="159488"/>
            <a:ext cx="11026146" cy="10526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 и  реализация квест-игры «Герои не умирают: связь поколений через войну»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8ADBB3-760D-9240-4BBE-D76ED8FEB4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6809" y="1307806"/>
            <a:ext cx="11302410" cy="5465134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Разработанное мероприятия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не умирают: связь поколений через войну»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приурочено к занятиям патриотической направленности обучающихся с ограниченными возможностями здоровья (ОВЗ) и инвалидностью и сконцентрировано на почтении героев Великой Отечественной войны и сохранении их памяти через передачу историй и ценностей семьи из поколения в поколение. Данное мероприятие будет актуально на такие праздники, как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«23 февраля», «9 мая», «Зарница», «А ну-ка парни»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мероприятию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не умирают: связь поколений через войну»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будет привлекаться еще большее количество обучающихся. Благодаря этому удастся создать хорошее настроение, привить уважение к героическим подвигам семейных героев и сохранения памяти об их стойкости и состоятельности в сложные периоды истории, сохранить память о подвигах прошлых поколений для будущего.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5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098F7E-7ECF-608A-F9E9-DA233AB7B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2" y="106326"/>
            <a:ext cx="11653284" cy="3083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92EC5B2-1804-3A48-3CD5-BC0C5E93CD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0241" y="829340"/>
            <a:ext cx="11653283" cy="5805376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CE1257-875B-F085-640F-E12017C31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038" y="1242607"/>
            <a:ext cx="1841152" cy="12680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5DF409-DE79-2FE3-A25B-E0A1A0135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974" y="4620131"/>
            <a:ext cx="1140051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58BD59EA-3B4F-45E3-A902-43C63D4F9D46}"/>
              </a:ext>
            </a:extLst>
          </p:cNvPr>
          <p:cNvSpPr txBox="1">
            <a:spLocks/>
          </p:cNvSpPr>
          <p:nvPr/>
        </p:nvSpPr>
        <p:spPr>
          <a:xfrm>
            <a:off x="1199456" y="164787"/>
            <a:ext cx="9932735" cy="902287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626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БПОО ТО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626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ГПОУ ТО «ТУЛЬСКИЙ ТЕХНИКУМ СОЦИАЛЬНЫХ ТЕХНОЛОГИЙ»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626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6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2024-2025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626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УЧЕБНЫЙ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5DDBD5-5E21-4647-B582-42FA00A22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49" y="168225"/>
            <a:ext cx="1536171" cy="1065719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3B0F6B9D-7B44-4AC9-87F0-615D91DDE347}"/>
              </a:ext>
            </a:extLst>
          </p:cNvPr>
          <p:cNvSpPr/>
          <p:nvPr/>
        </p:nvSpPr>
        <p:spPr>
          <a:xfrm>
            <a:off x="49027" y="1244501"/>
            <a:ext cx="2680786" cy="645930"/>
          </a:xfrm>
          <a:prstGeom prst="roundRect">
            <a:avLst/>
          </a:prstGeom>
          <a:solidFill>
            <a:srgbClr val="6DD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НАПРАВЛЕНИЯ ПРОФЕССИОНАЛЬНОГО ОБУЧЕНИЯ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D09126DA-80F0-4A66-B14C-E071AF7FC70F}"/>
              </a:ext>
            </a:extLst>
          </p:cNvPr>
          <p:cNvSpPr/>
          <p:nvPr/>
        </p:nvSpPr>
        <p:spPr>
          <a:xfrm>
            <a:off x="61674" y="1943277"/>
            <a:ext cx="2688299" cy="494888"/>
          </a:xfrm>
          <a:prstGeom prst="roundRect">
            <a:avLst/>
          </a:prstGeom>
          <a:solidFill>
            <a:srgbClr val="A5FF89"/>
          </a:solidFill>
          <a:ln>
            <a:solidFill>
              <a:srgbClr val="97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19149.Токарь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33E05771-B3A5-421B-B975-0017A2ECB806}"/>
              </a:ext>
            </a:extLst>
          </p:cNvPr>
          <p:cNvSpPr/>
          <p:nvPr/>
        </p:nvSpPr>
        <p:spPr>
          <a:xfrm>
            <a:off x="61674" y="2474513"/>
            <a:ext cx="2688299" cy="494888"/>
          </a:xfrm>
          <a:prstGeom prst="roundRect">
            <a:avLst/>
          </a:prstGeom>
          <a:solidFill>
            <a:srgbClr val="FFFF66"/>
          </a:solidFill>
          <a:ln>
            <a:solidFill>
              <a:srgbClr val="97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19691. Швея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A9B59E66-6AB5-4437-B98F-F35BC92DA87B}"/>
              </a:ext>
            </a:extLst>
          </p:cNvPr>
          <p:cNvSpPr/>
          <p:nvPr/>
        </p:nvSpPr>
        <p:spPr>
          <a:xfrm>
            <a:off x="61675" y="3001968"/>
            <a:ext cx="2688299" cy="494888"/>
          </a:xfrm>
          <a:prstGeom prst="roundRect">
            <a:avLst/>
          </a:prstGeom>
          <a:solidFill>
            <a:srgbClr val="4DE94D"/>
          </a:solidFill>
          <a:ln>
            <a:solidFill>
              <a:srgbClr val="97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15398. Обувщик по ремонту обуви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E69BF0F1-6A21-4A4B-B871-FFAD4E5ACA69}"/>
              </a:ext>
            </a:extLst>
          </p:cNvPr>
          <p:cNvSpPr/>
          <p:nvPr/>
        </p:nvSpPr>
        <p:spPr>
          <a:xfrm>
            <a:off x="41513" y="3541453"/>
            <a:ext cx="2688299" cy="558390"/>
          </a:xfrm>
          <a:prstGeom prst="roundRect">
            <a:avLst/>
          </a:prstGeom>
          <a:solidFill>
            <a:srgbClr val="C9FFFF"/>
          </a:solidFill>
          <a:ln>
            <a:solidFill>
              <a:srgbClr val="97FF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16199. Оператор электронно-вычислительных и вычислительных машин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19116B84-6C7B-4E90-80C7-8B48E953C499}"/>
              </a:ext>
            </a:extLst>
          </p:cNvPr>
          <p:cNvSpPr/>
          <p:nvPr/>
        </p:nvSpPr>
        <p:spPr>
          <a:xfrm>
            <a:off x="61673" y="5221735"/>
            <a:ext cx="2688299" cy="494888"/>
          </a:xfrm>
          <a:prstGeom prst="roundRect">
            <a:avLst/>
          </a:prstGeom>
          <a:solidFill>
            <a:srgbClr val="DDDDFF"/>
          </a:solidFill>
          <a:ln>
            <a:solidFill>
              <a:srgbClr val="97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16909. Портной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87B93DE5-8DF5-40D6-9A4A-E151A170FD3C}"/>
              </a:ext>
            </a:extLst>
          </p:cNvPr>
          <p:cNvSpPr/>
          <p:nvPr/>
        </p:nvSpPr>
        <p:spPr>
          <a:xfrm>
            <a:off x="49026" y="4680427"/>
            <a:ext cx="2688299" cy="494888"/>
          </a:xfrm>
          <a:prstGeom prst="roundRect">
            <a:avLst/>
          </a:prstGeom>
          <a:solidFill>
            <a:srgbClr val="C5C5FF"/>
          </a:solidFill>
          <a:ln>
            <a:solidFill>
              <a:srgbClr val="97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19560. Фотограф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C6650142-162D-452A-A8A6-269CBA458F83}"/>
              </a:ext>
            </a:extLst>
          </p:cNvPr>
          <p:cNvSpPr/>
          <p:nvPr/>
        </p:nvSpPr>
        <p:spPr>
          <a:xfrm>
            <a:off x="61673" y="4146263"/>
            <a:ext cx="2688299" cy="494888"/>
          </a:xfrm>
          <a:prstGeom prst="roundRect">
            <a:avLst/>
          </a:prstGeom>
          <a:solidFill>
            <a:srgbClr val="CBFDB9"/>
          </a:solidFill>
          <a:ln>
            <a:solidFill>
              <a:srgbClr val="97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17530. Рабочий зеленого строительства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D1C362EB-6892-4766-B880-D75DB44EF6C4}"/>
              </a:ext>
            </a:extLst>
          </p:cNvPr>
          <p:cNvSpPr/>
          <p:nvPr/>
        </p:nvSpPr>
        <p:spPr>
          <a:xfrm>
            <a:off x="61674" y="5755899"/>
            <a:ext cx="2688299" cy="494888"/>
          </a:xfrm>
          <a:prstGeom prst="roundRect">
            <a:avLst/>
          </a:prstGeom>
          <a:solidFill>
            <a:srgbClr val="4DE94D"/>
          </a:solidFill>
          <a:ln>
            <a:solidFill>
              <a:srgbClr val="97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12156. Закройщик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9FF6AE96-BDF7-463F-98C8-6949FEB341E4}"/>
              </a:ext>
            </a:extLst>
          </p:cNvPr>
          <p:cNvSpPr/>
          <p:nvPr/>
        </p:nvSpPr>
        <p:spPr>
          <a:xfrm>
            <a:off x="61674" y="6289946"/>
            <a:ext cx="2688299" cy="494888"/>
          </a:xfrm>
          <a:prstGeom prst="roundRect">
            <a:avLst/>
          </a:prstGeom>
          <a:solidFill>
            <a:srgbClr val="97FFFF"/>
          </a:solidFill>
          <a:ln>
            <a:solidFill>
              <a:srgbClr val="97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18559.Слесарь-ремонтник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xmlns="" id="{39D2F31C-F8E1-4A7E-9AE5-84EDAAED72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837533"/>
              </p:ext>
            </p:extLst>
          </p:nvPr>
        </p:nvGraphicFramePr>
        <p:xfrm>
          <a:off x="2956142" y="1244500"/>
          <a:ext cx="9275442" cy="561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4722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" y="80010"/>
            <a:ext cx="11974830" cy="2628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7170" y="502920"/>
            <a:ext cx="11864340" cy="6172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отряд </a:t>
            </a:r>
          </a:p>
          <a:p>
            <a:pPr marL="0" indent="0" algn="ctr">
              <a:buNone/>
            </a:pP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«Надежда»</a:t>
            </a:r>
          </a:p>
          <a:p>
            <a:pPr marL="0" indent="0" algn="ctr">
              <a:buNone/>
            </a:pP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539">
            <a:off x="430735" y="1144221"/>
            <a:ext cx="2861105" cy="19088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05" y="1350930"/>
            <a:ext cx="3689222" cy="20780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3">
            <a:off x="7627620" y="1325879"/>
            <a:ext cx="3337560" cy="25031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191">
            <a:off x="9369377" y="3680490"/>
            <a:ext cx="2658972" cy="19942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" y="3238622"/>
            <a:ext cx="3521376" cy="1813437"/>
          </a:xfrm>
          <a:prstGeom prst="snip2DiagRect">
            <a:avLst>
              <a:gd name="adj1" fmla="val 44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28">
            <a:off x="1035300" y="4710187"/>
            <a:ext cx="2564873" cy="19316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46" y="4277009"/>
            <a:ext cx="2867623" cy="21507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42" y="4149090"/>
            <a:ext cx="3368040" cy="2526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5348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102870"/>
            <a:ext cx="11487150" cy="10401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отряд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«Надежда»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50368032"/>
              </p:ext>
            </p:extLst>
          </p:nvPr>
        </p:nvGraphicFramePr>
        <p:xfrm>
          <a:off x="365760" y="1405890"/>
          <a:ext cx="11601450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326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A611E0-7D48-165C-BE47-D28DE90A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1" y="95694"/>
            <a:ext cx="11834037" cy="3721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58D82F-3CF7-FB3F-8655-E6180450D3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5181" y="680484"/>
            <a:ext cx="11834037" cy="5964865"/>
          </a:xfrm>
        </p:spPr>
        <p:txBody>
          <a:bodyPr>
            <a:normAutofit/>
          </a:bodyPr>
          <a:lstStyle/>
          <a:p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 – игра: «ГЕРОИ НЕ УМИРАЮТ: СВЯЗЬ ПОКОЛЕНИЙ ЧЕРЕЗ ВОЙНУ»</a:t>
            </a:r>
            <a:b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7CD6C9-CD08-3875-48FE-1ECA11826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80" y="881100"/>
            <a:ext cx="1841152" cy="12680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F2FDB5-6C89-D90A-E408-AAFDEA139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216" y="533598"/>
            <a:ext cx="1140051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E2DC87-4CC5-AF5A-721E-2C8D1328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49" y="127592"/>
            <a:ext cx="11812771" cy="73364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46E84D94-8DF4-7FFE-1F95-913E09D6983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8676549"/>
              </p:ext>
            </p:extLst>
          </p:nvPr>
        </p:nvGraphicFramePr>
        <p:xfrm>
          <a:off x="244549" y="1414130"/>
          <a:ext cx="6315739" cy="5316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B141FF78-D8BD-2704-CF62-0D7FF0DF9F4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23763729"/>
              </p:ext>
            </p:extLst>
          </p:nvPr>
        </p:nvGraphicFramePr>
        <p:xfrm>
          <a:off x="6634716" y="1414129"/>
          <a:ext cx="5422604" cy="5316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E99A9718-4242-F97A-1250-535225A43FBC}"/>
              </a:ext>
            </a:extLst>
          </p:cNvPr>
          <p:cNvSpPr/>
          <p:nvPr/>
        </p:nvSpPr>
        <p:spPr>
          <a:xfrm>
            <a:off x="6096000" y="3429000"/>
            <a:ext cx="552893" cy="4465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1807CE-963A-186C-F2AF-8F06A1B3DF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6044609" y="3951226"/>
            <a:ext cx="552893" cy="47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7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5E15A0E8-5546-013C-9399-37F42FBC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148856"/>
            <a:ext cx="11717079" cy="72301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обучающихся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E428625A-096C-D04D-652D-8AA361EEE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2893" y="1244009"/>
            <a:ext cx="4253023" cy="5465135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осведомленности обучающихся с ОВЗ и инвалидностью о семейных героях  и героях ВОВ было проведено мини- исследование.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разработанной анкете приняли участи 40 обучающихся, имеющих различные отклонения в состоянии здоровья, в том числе инвалидность (80%).</a:t>
            </a:r>
          </a:p>
          <a:p>
            <a:endParaRPr lang="ru-RU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90EAE57D-845A-6931-5935-ABA63BB8ACA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5024698"/>
              </p:ext>
            </p:extLst>
          </p:nvPr>
        </p:nvGraphicFramePr>
        <p:xfrm>
          <a:off x="4944139" y="1010093"/>
          <a:ext cx="7038753" cy="5699141"/>
        </p:xfrm>
        <a:graphic>
          <a:graphicData uri="http://schemas.openxmlformats.org/drawingml/2006/table">
            <a:tbl>
              <a:tblPr firstRow="1" firstCol="1" bandRow="1"/>
              <a:tblGrid>
                <a:gridCol w="531722">
                  <a:extLst>
                    <a:ext uri="{9D8B030D-6E8A-4147-A177-3AD203B41FA5}">
                      <a16:colId xmlns:a16="http://schemas.microsoft.com/office/drawing/2014/main" xmlns="" val="585395036"/>
                    </a:ext>
                  </a:extLst>
                </a:gridCol>
                <a:gridCol w="3526883">
                  <a:extLst>
                    <a:ext uri="{9D8B030D-6E8A-4147-A177-3AD203B41FA5}">
                      <a16:colId xmlns:a16="http://schemas.microsoft.com/office/drawing/2014/main" xmlns="" val="2851259724"/>
                    </a:ext>
                  </a:extLst>
                </a:gridCol>
                <a:gridCol w="531722">
                  <a:extLst>
                    <a:ext uri="{9D8B030D-6E8A-4147-A177-3AD203B41FA5}">
                      <a16:colId xmlns:a16="http://schemas.microsoft.com/office/drawing/2014/main" xmlns="" val="683156851"/>
                    </a:ext>
                  </a:extLst>
                </a:gridCol>
                <a:gridCol w="1224213">
                  <a:extLst>
                    <a:ext uri="{9D8B030D-6E8A-4147-A177-3AD203B41FA5}">
                      <a16:colId xmlns:a16="http://schemas.microsoft.com/office/drawing/2014/main" xmlns="" val="2395597641"/>
                    </a:ext>
                  </a:extLst>
                </a:gridCol>
                <a:gridCol w="1224213">
                  <a:extLst>
                    <a:ext uri="{9D8B030D-6E8A-4147-A177-3AD203B41FA5}">
                      <a16:colId xmlns:a16="http://schemas.microsoft.com/office/drawing/2014/main" xmlns="" val="3022858343"/>
                    </a:ext>
                  </a:extLst>
                </a:gridCol>
              </a:tblGrid>
              <a:tr h="581641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Ваше имя: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Ваш Возраст: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0130236"/>
                  </a:ext>
                </a:extLst>
              </a:tr>
              <a:tr h="22819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 анкеты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Результаты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0908881"/>
                  </a:ext>
                </a:extLst>
              </a:tr>
              <a:tr h="961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затрудняюсь ответить/и или свой вариант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91918869"/>
                  </a:ext>
                </a:extLst>
              </a:tr>
              <a:tr h="9619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 ли у вас сведения о своих героях своей семьи, участвовавших в Великой Отечественной войне (ФИО, подвиги, родственные связи и т.д.)?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36566443"/>
                  </a:ext>
                </a:extLst>
              </a:tr>
              <a:tr h="8131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Использовали ли вы какие-то источники информации для изучения истории о своих семейных героях?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5876506"/>
                  </a:ext>
                </a:extLst>
              </a:tr>
              <a:tr h="717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Часто ли вы обсуждаете истории о своих семейных героях с родителями или близкими?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3512603"/>
                  </a:ext>
                </a:extLst>
              </a:tr>
              <a:tr h="717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Считаете ли вы важным сохранять и передавать память о семейных героях на будущее поколение?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0287055"/>
                  </a:ext>
                </a:extLst>
              </a:tr>
              <a:tr h="717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Вызывает ли у вас чувство гордости быть потомком героя Великой Отечественной войны?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45%</a:t>
                      </a:r>
                    </a:p>
                  </a:txBody>
                  <a:tcPr marL="44304" marR="443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92534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948888-EEA0-1A86-694B-72EB1B4A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10" y="170122"/>
            <a:ext cx="11515060" cy="797441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Отличительные особенности мероприятия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37918805-FFE4-A13F-8FDD-240D802E6A8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56248148"/>
              </p:ext>
            </p:extLst>
          </p:nvPr>
        </p:nvGraphicFramePr>
        <p:xfrm>
          <a:off x="542260" y="1105786"/>
          <a:ext cx="11515060" cy="5677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45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249</TotalTime>
  <Words>2103</Words>
  <Application>Microsoft Office PowerPoint</Application>
  <PresentationFormat>Широкоэкранный</PresentationFormat>
  <Paragraphs>223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Century Gothic</vt:lpstr>
      <vt:lpstr>Times New Roman</vt:lpstr>
      <vt:lpstr>Trebuchet MS</vt:lpstr>
      <vt:lpstr>Wingdings 3</vt:lpstr>
      <vt:lpstr>Легкий дым</vt:lpstr>
      <vt:lpstr>Грань</vt:lpstr>
      <vt:lpstr>Тема Office</vt:lpstr>
      <vt:lpstr> «ГЕРОИ НЕ УМИРАЮТ: СВЯЗЬ ПОКОЛЕНИЙ ЧЕРЕЗ ВОЙНУ» </vt:lpstr>
      <vt:lpstr>Презентация PowerPoint</vt:lpstr>
      <vt:lpstr>Презентация PowerPoint</vt:lpstr>
      <vt:lpstr>Презентация PowerPoint</vt:lpstr>
      <vt:lpstr>Волонтерский отряд «Надежда»</vt:lpstr>
      <vt:lpstr>Презентация PowerPoint</vt:lpstr>
      <vt:lpstr>Актуальность</vt:lpstr>
      <vt:lpstr>Анкетирование обучающихся</vt:lpstr>
      <vt:lpstr>Отличительные особенности мероприятия</vt:lpstr>
      <vt:lpstr>Цели квест-игры</vt:lpstr>
      <vt:lpstr> Задачи квест-игры</vt:lpstr>
      <vt:lpstr>Задачи квест-игры</vt:lpstr>
      <vt:lpstr>Организационный этап</vt:lpstr>
      <vt:lpstr>Планируемые результаты</vt:lpstr>
      <vt:lpstr>Ход занятия План проведения квест-игры «Герои не умирают: связь поколений через войну» </vt:lpstr>
      <vt:lpstr>Организационный момент</vt:lpstr>
      <vt:lpstr>Основная часть Станция «Сапер» </vt:lpstr>
      <vt:lpstr>«Защитники Отечества»:  1 этап – «Упал, очнулся, гипс» </vt:lpstr>
      <vt:lpstr>«Защитники Отечества»:  2 этап – «Жажда в лесу»  </vt:lpstr>
      <vt:lpstr>«Защитники Отечества»:  3 этап – «Болотная операция»</vt:lpstr>
      <vt:lpstr>«Семейный символ великой победы»</vt:lpstr>
      <vt:lpstr>«Они сражались за Родину»</vt:lpstr>
      <vt:lpstr>«Герой моей семьи»</vt:lpstr>
      <vt:lpstr>Рефлексия  Подведение итогов</vt:lpstr>
      <vt:lpstr>Презентация PowerPoint</vt:lpstr>
      <vt:lpstr>Материально-техническое обеспечение</vt:lpstr>
      <vt:lpstr>Кадровое обеспечение квест-игры</vt:lpstr>
      <vt:lpstr>Апробация  и  реализация квест-игры «Герои не умирают: связь поколений через войну»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«ГЕРОИ НЕ УМИРАЮТ: СВЯЗЬ ПОКОЛЕНИЙ ЧЕРЕЗ ВОЙНУ» Номинация: «Семья. Победа. Память»  </dc:title>
  <dc:creator>Маргарита Гудукина</dc:creator>
  <cp:lastModifiedBy>МИГудукина</cp:lastModifiedBy>
  <cp:revision>13</cp:revision>
  <dcterms:created xsi:type="dcterms:W3CDTF">2024-05-06T15:37:14Z</dcterms:created>
  <dcterms:modified xsi:type="dcterms:W3CDTF">2025-10-01T07:49:46Z</dcterms:modified>
</cp:coreProperties>
</file>