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58" r:id="rId5"/>
    <p:sldId id="261" r:id="rId6"/>
    <p:sldId id="268" r:id="rId7"/>
    <p:sldId id="269" r:id="rId8"/>
    <p:sldId id="273" r:id="rId9"/>
    <p:sldId id="272" r:id="rId10"/>
    <p:sldId id="275" r:id="rId11"/>
    <p:sldId id="266" r:id="rId12"/>
    <p:sldId id="267" r:id="rId13"/>
    <p:sldId id="27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606" autoAdjust="0"/>
  </p:normalViewPr>
  <p:slideViewPr>
    <p:cSldViewPr showGuides="1"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91AEF4-780D-48CC-ACDF-EC3ACFA115D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2147CD-3449-4E56-951B-430428A3B6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643050"/>
            <a:ext cx="7929618" cy="7858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ПОСОБИЕ ДЛЯ ПОДРОСТКОВ</a:t>
            </a:r>
            <a:br>
              <a:rPr lang="ru-RU" sz="4400" dirty="0" smtClean="0"/>
            </a:br>
            <a:r>
              <a:rPr lang="ru-RU" sz="4400" dirty="0" smtClean="0"/>
              <a:t> «КАК НЕ УБИТЬ СЕБЯ»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642942"/>
          </a:xfrm>
        </p:spPr>
        <p:txBody>
          <a:bodyPr/>
          <a:lstStyle/>
          <a:p>
            <a:pPr algn="ctr"/>
            <a:r>
              <a:rPr lang="ru-RU" dirty="0" smtClean="0"/>
              <a:t>Для подростков 13-17 лет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943" y="3428999"/>
            <a:ext cx="73581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Девиз проекта</a:t>
            </a:r>
            <a:r>
              <a:rPr lang="ru-RU" sz="3600" b="1" dirty="0" smtClean="0"/>
              <a:t>:</a:t>
            </a:r>
            <a:endParaRPr lang="ru-RU" sz="3200" b="1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dirty="0">
                <a:solidFill>
                  <a:srgbClr val="FF0000"/>
                </a:solidFill>
              </a:rPr>
              <a:t>Здоровые дети – здоровое общество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43570" y="5072074"/>
            <a:ext cx="21768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Нурмиева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Алина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Перспективные цели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28736"/>
            <a:ext cx="257176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Распространить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пособие  по: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Школам,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Больницам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Библиотекам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Детским центрам</a:t>
            </a:r>
          </a:p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286512" y="1428736"/>
            <a:ext cx="257176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400" dirty="0" smtClean="0"/>
              <a:t>В будущем полноценный кабинет ЗОЖ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428736"/>
            <a:ext cx="257176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Продолжить вести интернет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блог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для распространения информации среди подростком и для привлечения большего количества людей к данной проблеме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подросткам: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/>
          <a:lstStyle/>
          <a:p>
            <a:r>
              <a:rPr lang="ru-RU" dirty="0" smtClean="0"/>
              <a:t>Полноценно питайся, обеспечивай себя полезной и вкусной едой на день</a:t>
            </a:r>
          </a:p>
          <a:p>
            <a:r>
              <a:rPr lang="ru-RU" dirty="0" smtClean="0"/>
              <a:t> Пей достаточное количество жидкости</a:t>
            </a:r>
          </a:p>
          <a:p>
            <a:r>
              <a:rPr lang="ru-RU" dirty="0" smtClean="0"/>
              <a:t>Высыпайся</a:t>
            </a:r>
          </a:p>
          <a:p>
            <a:r>
              <a:rPr lang="ru-RU" dirty="0" smtClean="0"/>
              <a:t>Занимайся спортом</a:t>
            </a:r>
          </a:p>
          <a:p>
            <a:pPr>
              <a:buNone/>
            </a:pPr>
            <a:r>
              <a:rPr lang="ru-RU" dirty="0" smtClean="0"/>
              <a:t>В совокупности твои действия принесут не только желаемую фигуру, но и пользу для здоровья.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Мои победы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ертификат Кабинет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4572000" cy="3214688"/>
          </a:xfrm>
          <a:prstGeom prst="rect">
            <a:avLst/>
          </a:prstGeom>
        </p:spPr>
      </p:pic>
      <p:pic>
        <p:nvPicPr>
          <p:cNvPr id="6" name="Рисунок 5" descr="диплом Перспектив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857232"/>
            <a:ext cx="4071934" cy="58372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785794"/>
            <a:ext cx="7786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поддержка ЦРБ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г.Мамадыш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Рекомендательное письмо от МКУ «Отдела образования» исполнительного комитета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Мамадышского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муниципального района РТ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Рекомендательные письма</a:t>
            </a:r>
            <a:r>
              <a:rPr lang="ru-RU" sz="5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5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Р П Отдел обр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244" y="2071702"/>
            <a:ext cx="3272442" cy="4500570"/>
          </a:xfrm>
          <a:prstGeom prst="rect">
            <a:avLst/>
          </a:prstGeom>
        </p:spPr>
      </p:pic>
      <p:pic>
        <p:nvPicPr>
          <p:cNvPr id="5" name="Рисунок 4" descr="1111.jpeg"/>
          <p:cNvPicPr>
            <a:picLocks noChangeAspect="1"/>
          </p:cNvPicPr>
          <p:nvPr/>
        </p:nvPicPr>
        <p:blipFill>
          <a:blip r:embed="rId3"/>
          <a:srcRect l="3703" t="8333" r="3703" b="18750"/>
          <a:stretch>
            <a:fillRect/>
          </a:stretch>
        </p:blipFill>
        <p:spPr>
          <a:xfrm>
            <a:off x="4572000" y="1857364"/>
            <a:ext cx="3061629" cy="4286280"/>
          </a:xfrm>
          <a:prstGeom prst="rect">
            <a:avLst/>
          </a:prstGeom>
        </p:spPr>
      </p:pic>
      <p:pic>
        <p:nvPicPr>
          <p:cNvPr id="6" name="Рисунок 5" descr="22222.jpeg"/>
          <p:cNvPicPr>
            <a:picLocks noChangeAspect="1"/>
          </p:cNvPicPr>
          <p:nvPr/>
        </p:nvPicPr>
        <p:blipFill>
          <a:blip r:embed="rId4"/>
          <a:srcRect t="8333" b="61458"/>
          <a:stretch>
            <a:fillRect/>
          </a:stretch>
        </p:blipFill>
        <p:spPr>
          <a:xfrm>
            <a:off x="6143604" y="5246665"/>
            <a:ext cx="3000396" cy="16113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14356"/>
          </a:xfrm>
        </p:spPr>
        <p:txBody>
          <a:bodyPr>
            <a:noAutofit/>
          </a:bodyPr>
          <a:lstStyle/>
          <a:p>
            <a:pPr algn="ctr"/>
            <a:r>
              <a:rPr lang="ru-RU" sz="2000" b="1" smtClean="0"/>
              <a:t>АНАЛИЗ ДАЛЬНЕЙШЕГО РАЗВИТИЯ ПРОЕКТА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642919"/>
          <a:ext cx="8644000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33"/>
                <a:gridCol w="4263342"/>
                <a:gridCol w="3429025"/>
              </a:tblGrid>
              <a:tr h="362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Места проведения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900" b="1" dirty="0">
                          <a:latin typeface="Arial"/>
                          <a:ea typeface="Times New Roman"/>
                          <a:cs typeface="Times New Roman"/>
                        </a:rPr>
                        <a:t>Плюсы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900" b="1">
                          <a:latin typeface="Arial"/>
                          <a:ea typeface="Times New Roman"/>
                          <a:cs typeface="Times New Roman"/>
                        </a:rPr>
                        <a:t>Минусы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106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100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Онлайн, дома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Почти бесплатно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эксперт далеко, возможны ошибки, тяжело исправить вовремя ошибку,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дети могут отвлекаться на домашние дела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 все оборудование есть в доме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 со всеми приборами дети умеют работать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мобильная связь не стабильная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171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100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Школьная столовая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Готовое оборудованное помещение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делает эксперт, остальные смотрят, и не могут повторить,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трудно выбрать время для занятий, потому что это производство,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повара думаю, будут, против использования их </a:t>
                      </a:r>
                      <a:r>
                        <a:rPr lang="ru-RU" sz="1000" dirty="0" smtClean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оборудования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 smtClean="0">
                          <a:latin typeface="Calibri"/>
                          <a:ea typeface="Calibri"/>
                          <a:cs typeface="Times New Roman"/>
                        </a:rPr>
                        <a:t>К столовой </a:t>
                      </a:r>
                      <a:r>
                        <a:rPr lang="ru-RU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предъявляются специальные санитарные правила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2857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45"/>
                        </a:spcAft>
                      </a:pPr>
                      <a:r>
                        <a:rPr lang="ru-RU" sz="100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Отдельный кабинет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Делает эксперт/повар, остальные повторяют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Сразу проконтролировать правильность использования приборов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Контролировать процесс приготовления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Отвечать сразу на  все вопросы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 дети вовлечены в процесс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Можно открыть кулинарные курсы как доп.образование для детей с выдачей документов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Летние кулинарные курсы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845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rgbClr val="2F3555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Дорого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Причины </a:t>
            </a:r>
            <a:r>
              <a:rPr lang="ru-RU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создания пособия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u="sng" dirty="0" smtClean="0"/>
              <a:t>Я хочу помочь подросткам: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показать, как надо правильно, без вреда для здоровья скинуть лишний или поддержать имеющийся вес,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показать что готовить  правильную еду легко и просто,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что правильная еда тоже может быть вкусной,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научить их готовить</a:t>
            </a:r>
          </a:p>
          <a:p>
            <a:pPr algn="ctr">
              <a:buFont typeface="Wingdings" pitchFamily="2" charset="2"/>
              <a:buChar char="ü"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ПРИВИТЬ ЛЮДЯМ ЛЮБОВЬ К ЗДОРОВОМУ ОБРАЗУ ЖИЗНИ.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проекта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933588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Создание пособия для подростков 13-17 по правильному питанию и здоровому образу жизни</a:t>
            </a:r>
          </a:p>
          <a:p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2285992"/>
            <a:ext cx="7498080" cy="8572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Объект исследования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3019436"/>
            <a:ext cx="7926708" cy="11239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Здоровый образ жизни, включающий такие направления, как спорт, питание, психология</a:t>
            </a:r>
            <a:endParaRPr lang="ru-RU" sz="2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4143380"/>
            <a:ext cx="7858180" cy="92869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Предмет исследования</a:t>
            </a:r>
            <a:endParaRPr lang="ru-RU" sz="36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072074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255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ru-RU" sz="2800" dirty="0" smtClean="0"/>
              <a:t>Создание условий для  формирования у подростков 13-17 лет в  потребности в здоровом образе жизни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6867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ЗАДАЧИ </a:t>
            </a:r>
            <a:r>
              <a:rPr lang="ru-RU" sz="3200" b="1" dirty="0" smtClean="0"/>
              <a:t>: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7829576" cy="5715040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sz="2800" dirty="0" smtClean="0"/>
              <a:t>Привлечь подростков  к ведению активного здорового образа жизни, соблюдению правильного питания, помочь им добиться желаемого веса без ущерба для здоровья, научить готовить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Определить цели и задачи, а также инструменты для их решения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Провести пробные занятия с контрольной группой, научить их готовить, и рассчитывать БЖУ приготовленного блюда</a:t>
            </a:r>
          </a:p>
          <a:p>
            <a:pPr marL="596646" indent="-514350">
              <a:buAutoNum type="arabicPeriod"/>
            </a:pPr>
            <a:r>
              <a:rPr lang="ru-RU" sz="2800" dirty="0" smtClean="0"/>
              <a:t>Создать интернет </a:t>
            </a:r>
            <a:r>
              <a:rPr lang="ru-RU" sz="2800" dirty="0" err="1" smtClean="0"/>
              <a:t>блог</a:t>
            </a:r>
            <a:r>
              <a:rPr lang="ru-RU" sz="2800" dirty="0" smtClean="0"/>
              <a:t> «Правильное </a:t>
            </a:r>
            <a:r>
              <a:rPr lang="ru-RU" sz="2800" dirty="0" err="1" smtClean="0"/>
              <a:t>питание|спорт</a:t>
            </a:r>
            <a:r>
              <a:rPr lang="ru-RU" sz="28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1850" y="285728"/>
            <a:ext cx="786215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Разделы пособия: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28670"/>
            <a:ext cx="7790712" cy="5319730"/>
          </a:xfrm>
        </p:spPr>
        <p:txBody>
          <a:bodyPr>
            <a:normAutofit/>
          </a:bodyPr>
          <a:lstStyle/>
          <a:p>
            <a:r>
              <a:rPr lang="ru-RU" dirty="0" smtClean="0"/>
              <a:t>Питание</a:t>
            </a:r>
          </a:p>
          <a:p>
            <a:r>
              <a:rPr lang="ru-RU" dirty="0" smtClean="0"/>
              <a:t>Психология питания</a:t>
            </a:r>
          </a:p>
          <a:p>
            <a:r>
              <a:rPr lang="ru-RU" dirty="0" smtClean="0"/>
              <a:t>Подсчет калорий и </a:t>
            </a:r>
            <a:r>
              <a:rPr lang="ru-RU" dirty="0" err="1" smtClean="0"/>
              <a:t>бжу</a:t>
            </a:r>
            <a:endParaRPr lang="ru-RU" dirty="0" smtClean="0"/>
          </a:p>
          <a:p>
            <a:r>
              <a:rPr lang="ru-RU" dirty="0" smtClean="0"/>
              <a:t>Правильная организация питания</a:t>
            </a:r>
          </a:p>
          <a:p>
            <a:r>
              <a:rPr lang="ru-RU" dirty="0" smtClean="0"/>
              <a:t>Практическая </a:t>
            </a:r>
            <a:r>
              <a:rPr lang="ru-RU" dirty="0" err="1" smtClean="0"/>
              <a:t>часть:как</a:t>
            </a:r>
            <a:r>
              <a:rPr lang="ru-RU" dirty="0" smtClean="0"/>
              <a:t> считать калории</a:t>
            </a:r>
          </a:p>
          <a:p>
            <a:r>
              <a:rPr lang="ru-RU" dirty="0" smtClean="0"/>
              <a:t>Вода и сон</a:t>
            </a:r>
          </a:p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с контрольной группой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фото3.jpeg"/>
          <p:cNvPicPr>
            <a:picLocks noGrp="1" noChangeAspect="1"/>
          </p:cNvPicPr>
          <p:nvPr>
            <p:ph idx="1"/>
          </p:nvPr>
        </p:nvPicPr>
        <p:blipFill>
          <a:blip r:embed="rId2"/>
          <a:srcRect l="8224"/>
          <a:stretch>
            <a:fillRect/>
          </a:stretch>
        </p:blipFill>
        <p:spPr>
          <a:xfrm>
            <a:off x="1071538" y="1142984"/>
            <a:ext cx="3986218" cy="3257556"/>
          </a:xfrm>
        </p:spPr>
      </p:pic>
      <p:pic>
        <p:nvPicPr>
          <p:cNvPr id="5" name="Рисунок 4" descr="фото 6.jpeg"/>
          <p:cNvPicPr>
            <a:picLocks noChangeAspect="1"/>
          </p:cNvPicPr>
          <p:nvPr/>
        </p:nvPicPr>
        <p:blipFill>
          <a:blip r:embed="rId3"/>
          <a:srcRect l="15000" t="11111" r="11666" b="6666"/>
          <a:stretch>
            <a:fillRect/>
          </a:stretch>
        </p:blipFill>
        <p:spPr>
          <a:xfrm>
            <a:off x="4786314" y="3000372"/>
            <a:ext cx="4000528" cy="3364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9256" y="1500174"/>
            <a:ext cx="3143272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Сергеева Ксения</a:t>
            </a:r>
          </a:p>
          <a:p>
            <a:r>
              <a:rPr lang="ru-RU" sz="2400" dirty="0" err="1" smtClean="0"/>
              <a:t>Билалов</a:t>
            </a:r>
            <a:r>
              <a:rPr lang="ru-RU" sz="2400" dirty="0" smtClean="0"/>
              <a:t> Ильдар</a:t>
            </a:r>
          </a:p>
          <a:p>
            <a:r>
              <a:rPr lang="ru-RU" sz="2400" dirty="0" err="1" smtClean="0"/>
              <a:t>Гаянова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Карина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Полученные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Определены цели и задачи, а также инструменты для решения поставленных целей</a:t>
            </a:r>
          </a:p>
          <a:p>
            <a:pPr lvl="0"/>
            <a:r>
              <a:rPr lang="ru-RU" dirty="0" smtClean="0"/>
              <a:t>Выпустили пособие для подростков «Как не убить себя» в количестве 10 экземпляров. </a:t>
            </a:r>
          </a:p>
          <a:p>
            <a:r>
              <a:rPr lang="ru-RU" dirty="0" smtClean="0"/>
              <a:t>Проведены пробные занятия с контрольной группой, внесли более подробные объяснения материала и выявили полезность и эффективность  данного пособия</a:t>
            </a:r>
          </a:p>
          <a:p>
            <a:pPr lvl="0"/>
            <a:r>
              <a:rPr lang="ru-RU" dirty="0" smtClean="0"/>
              <a:t>Ведется интернет </a:t>
            </a:r>
            <a:r>
              <a:rPr lang="ru-RU" dirty="0" err="1" smtClean="0"/>
              <a:t>блог</a:t>
            </a:r>
            <a:r>
              <a:rPr lang="ru-RU" dirty="0" smtClean="0"/>
              <a:t> «Правильное </a:t>
            </a:r>
            <a:r>
              <a:rPr lang="ru-RU" dirty="0" err="1" smtClean="0"/>
              <a:t>питание|спорт</a:t>
            </a:r>
            <a:r>
              <a:rPr lang="ru-RU" dirty="0" smtClean="0"/>
              <a:t>» (@</a:t>
            </a:r>
            <a:r>
              <a:rPr lang="en-US" dirty="0" err="1" smtClean="0"/>
              <a:t>nurmieva</a:t>
            </a:r>
            <a:r>
              <a:rPr lang="ru-RU" dirty="0" smtClean="0"/>
              <a:t>.</a:t>
            </a:r>
            <a:r>
              <a:rPr lang="en-US" dirty="0" err="1" smtClean="0"/>
              <a:t>alina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Составлен бизнес план кабинета ЗОЖ при появления средств на его создание в будущем</a:t>
            </a:r>
          </a:p>
          <a:p>
            <a:r>
              <a:rPr lang="ru-RU" dirty="0" smtClean="0"/>
              <a:t>Изучены вопросы организации кабинета, структура самих занятий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378621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Отзывы</a:t>
            </a:r>
            <a:endParaRPr lang="ru-RU" dirty="0"/>
          </a:p>
        </p:txBody>
      </p:sp>
      <p:pic>
        <p:nvPicPr>
          <p:cNvPr id="4" name="Рисунок 3" descr="фото пособи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547" y="532485"/>
            <a:ext cx="4185087" cy="5539721"/>
          </a:xfrm>
          <a:prstGeom prst="rect">
            <a:avLst/>
          </a:prstGeom>
        </p:spPr>
      </p:pic>
      <p:pic>
        <p:nvPicPr>
          <p:cNvPr id="5" name="Рисунок 4" descr="отзыв.jpeg"/>
          <p:cNvPicPr>
            <a:picLocks noChangeAspect="1"/>
          </p:cNvPicPr>
          <p:nvPr/>
        </p:nvPicPr>
        <p:blipFill>
          <a:blip r:embed="rId3"/>
          <a:srcRect r="18750"/>
          <a:stretch>
            <a:fillRect/>
          </a:stretch>
        </p:blipFill>
        <p:spPr>
          <a:xfrm>
            <a:off x="0" y="642918"/>
            <a:ext cx="3714744" cy="1778000"/>
          </a:xfrm>
          <a:prstGeom prst="rect">
            <a:avLst/>
          </a:prstGeom>
        </p:spPr>
      </p:pic>
      <p:pic>
        <p:nvPicPr>
          <p:cNvPr id="6" name="Рисунок 5" descr="отзыв2.jpeg"/>
          <p:cNvPicPr>
            <a:picLocks noChangeAspect="1"/>
          </p:cNvPicPr>
          <p:nvPr/>
        </p:nvPicPr>
        <p:blipFill>
          <a:blip r:embed="rId4"/>
          <a:srcRect r="10747" b="7910"/>
          <a:stretch>
            <a:fillRect/>
          </a:stretch>
        </p:blipFill>
        <p:spPr>
          <a:xfrm>
            <a:off x="357158" y="4214818"/>
            <a:ext cx="3500430" cy="2494749"/>
          </a:xfrm>
          <a:prstGeom prst="rect">
            <a:avLst/>
          </a:prstGeom>
        </p:spPr>
      </p:pic>
      <p:pic>
        <p:nvPicPr>
          <p:cNvPr id="7" name="Рисунок 6" descr="отзыв22.jpeg"/>
          <p:cNvPicPr>
            <a:picLocks noChangeAspect="1"/>
          </p:cNvPicPr>
          <p:nvPr/>
        </p:nvPicPr>
        <p:blipFill>
          <a:blip r:embed="rId5"/>
          <a:srcRect r="15708"/>
          <a:stretch>
            <a:fillRect/>
          </a:stretch>
        </p:blipFill>
        <p:spPr>
          <a:xfrm>
            <a:off x="1928794" y="2190756"/>
            <a:ext cx="3786214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42148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Интернет </a:t>
            </a:r>
            <a:r>
              <a:rPr lang="ru-RU" dirty="0" err="1" smtClean="0"/>
              <a:t>блог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@</a:t>
            </a:r>
            <a:r>
              <a:rPr lang="en-US" dirty="0" err="1" smtClean="0"/>
              <a:t>nurmieva.alina</a:t>
            </a:r>
            <a:endParaRPr lang="ru-RU" dirty="0"/>
          </a:p>
        </p:txBody>
      </p:sp>
      <p:pic>
        <p:nvPicPr>
          <p:cNvPr id="4" name="Содержимое 3" descr="WhatsApp Image 2021-02-25 at 10.18.34 (1).jpeg"/>
          <p:cNvPicPr>
            <a:picLocks noGrp="1" noChangeAspect="1"/>
          </p:cNvPicPr>
          <p:nvPr>
            <p:ph idx="1"/>
          </p:nvPr>
        </p:nvPicPr>
        <p:blipFill>
          <a:blip r:embed="rId2"/>
          <a:srcRect t="16290" b="12217"/>
          <a:stretch>
            <a:fillRect/>
          </a:stretch>
        </p:blipFill>
        <p:spPr>
          <a:xfrm>
            <a:off x="4857752" y="285727"/>
            <a:ext cx="3929090" cy="6086237"/>
          </a:xfrm>
        </p:spPr>
      </p:pic>
      <p:pic>
        <p:nvPicPr>
          <p:cNvPr id="5" name="Рисунок 4" descr="WhatsApp Image 2021-02-25 at 10.18.3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00240"/>
            <a:ext cx="4141873" cy="36433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604</TotalTime>
  <Words>516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ПОСОБИЕ ДЛЯ ПОДРОСТКОВ  «КАК НЕ УБИТЬ СЕБЯ»</vt:lpstr>
      <vt:lpstr>Причины создания пособия</vt:lpstr>
      <vt:lpstr>Цель проекта</vt:lpstr>
      <vt:lpstr>ЗАДАЧИ : </vt:lpstr>
      <vt:lpstr>Разделы пособия:</vt:lpstr>
      <vt:lpstr>Работа с контрольной группой</vt:lpstr>
      <vt:lpstr>Полученные результаты</vt:lpstr>
      <vt:lpstr>Отзывы</vt:lpstr>
      <vt:lpstr>Интернет блог @nurmieva.alina</vt:lpstr>
      <vt:lpstr>Перспективные цели проекта</vt:lpstr>
      <vt:lpstr>Рекомендации подросткам:</vt:lpstr>
      <vt:lpstr>Мои победы</vt:lpstr>
      <vt:lpstr>Рекомендательные письма </vt:lpstr>
      <vt:lpstr>АНАЛИЗ ДАЛЬНЕЙШЕГО РАЗВИТИЯ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здорового питания</dc:title>
  <dc:creator>клеверъ</dc:creator>
  <cp:lastModifiedBy>клеверъ</cp:lastModifiedBy>
  <cp:revision>65</cp:revision>
  <dcterms:created xsi:type="dcterms:W3CDTF">2020-08-15T04:55:51Z</dcterms:created>
  <dcterms:modified xsi:type="dcterms:W3CDTF">2021-04-08T16:56:37Z</dcterms:modified>
</cp:coreProperties>
</file>