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67" r:id="rId3"/>
    <p:sldId id="261" r:id="rId4"/>
    <p:sldId id="264" r:id="rId5"/>
    <p:sldId id="260" r:id="rId6"/>
    <p:sldId id="26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9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6B85E-4CCE-4727-BCF2-2D623DB339C2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0CB66-623A-4341-B82B-53B07228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1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CB66-623A-4341-B82B-53B0722814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8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CB66-623A-4341-B82B-53B0722814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3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CB66-623A-4341-B82B-53B0722814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7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CB66-623A-4341-B82B-53B0722814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9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7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772816"/>
            <a:ext cx="82170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Школьны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й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парламент</a:t>
            </a:r>
          </a:p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«МЫ ВМЕСТЕ»</a:t>
            </a:r>
          </a:p>
          <a:p>
            <a:pPr algn="ctr"/>
            <a:endParaRPr lang="ru-RU" sz="4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37303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Шарыповский муниципальный округ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772816"/>
            <a:ext cx="80010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волонтерских отрядов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1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Ингольская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 школа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015386" cy="5500702"/>
          </a:xfrm>
        </p:spPr>
        <p:txBody>
          <a:bodyPr/>
          <a:lstStyle/>
          <a:p>
            <a:pPr algn="ctr"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4" name="Picture 3" descr="D:\сараева\21-22\тос\ТОС отчет\после\IMG_6938.JPG"/>
          <p:cNvPicPr>
            <a:picLocks noChangeAspect="1" noChangeArrowheads="1"/>
          </p:cNvPicPr>
          <p:nvPr/>
        </p:nvPicPr>
        <p:blipFill>
          <a:blip r:embed="rId2" cstate="print"/>
          <a:srcRect l="8593" t="36166" r="3625"/>
          <a:stretch>
            <a:fillRect/>
          </a:stretch>
        </p:blipFill>
        <p:spPr bwMode="auto">
          <a:xfrm>
            <a:off x="2143139" y="642918"/>
            <a:ext cx="4857753" cy="18573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" name="Picture 4" descr="D:\сараева\21-22\тос\ТОС отчет\работа\IMG-20220706-WA0016.jpg"/>
          <p:cNvPicPr>
            <a:picLocks noChangeAspect="1" noChangeArrowheads="1"/>
          </p:cNvPicPr>
          <p:nvPr/>
        </p:nvPicPr>
        <p:blipFill>
          <a:blip r:embed="rId3" cstate="print"/>
          <a:srcRect l="24134" t="11672"/>
          <a:stretch>
            <a:fillRect/>
          </a:stretch>
        </p:blipFill>
        <p:spPr bwMode="auto">
          <a:xfrm>
            <a:off x="0" y="642918"/>
            <a:ext cx="2102820" cy="18362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5" descr="D:\сараева\21-22\тос\ТОС отчет\мероприятия\акция ЯРКОЕ ДЕТСТВО\IMG_6577.JPG"/>
          <p:cNvPicPr>
            <a:picLocks noChangeAspect="1" noChangeArrowheads="1"/>
          </p:cNvPicPr>
          <p:nvPr/>
        </p:nvPicPr>
        <p:blipFill>
          <a:blip r:embed="rId4" cstate="print"/>
          <a:srcRect l="21429" r="16914" b="19285"/>
          <a:stretch>
            <a:fillRect/>
          </a:stretch>
        </p:blipFill>
        <p:spPr bwMode="auto">
          <a:xfrm>
            <a:off x="7000892" y="642918"/>
            <a:ext cx="2143140" cy="18703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2" descr="D:\сараева\21-22\допландия\май\9 мая\бессмертный полк\IMG_2168.JPG"/>
          <p:cNvPicPr>
            <a:picLocks noChangeAspect="1" noChangeArrowheads="1"/>
          </p:cNvPicPr>
          <p:nvPr/>
        </p:nvPicPr>
        <p:blipFill>
          <a:blip r:embed="rId5" cstate="print"/>
          <a:srcRect l="7317"/>
          <a:stretch>
            <a:fillRect/>
          </a:stretch>
        </p:blipFill>
        <p:spPr bwMode="auto">
          <a:xfrm>
            <a:off x="6628950" y="4643446"/>
            <a:ext cx="2515049" cy="22145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3" descr="D:\сараева\21-22\допландия\май\9 мая\вахта памяти\IMG_2346.JPG"/>
          <p:cNvPicPr>
            <a:picLocks noChangeAspect="1" noChangeArrowheads="1"/>
          </p:cNvPicPr>
          <p:nvPr/>
        </p:nvPicPr>
        <p:blipFill>
          <a:blip r:embed="rId6" cstate="print"/>
          <a:srcRect l="10877" r="9781" b="13953"/>
          <a:stretch>
            <a:fillRect/>
          </a:stretch>
        </p:blipFill>
        <p:spPr bwMode="auto">
          <a:xfrm>
            <a:off x="3500430" y="4637062"/>
            <a:ext cx="3071834" cy="22209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" name="Picture 4" descr="D:\сараева\21-22\допландия\май\9 мая\митинг\IMG_2240.JPG"/>
          <p:cNvPicPr>
            <a:picLocks noChangeAspect="1" noChangeArrowheads="1"/>
          </p:cNvPicPr>
          <p:nvPr/>
        </p:nvPicPr>
        <p:blipFill>
          <a:blip r:embed="rId7" cstate="print"/>
          <a:srcRect l="9589" t="8369" r="15069" b="9269"/>
          <a:stretch>
            <a:fillRect/>
          </a:stretch>
        </p:blipFill>
        <p:spPr bwMode="auto">
          <a:xfrm>
            <a:off x="0" y="4642352"/>
            <a:ext cx="3428992" cy="221567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Picture 2" descr="D:\сараева\21-22\тос\ТОС отчет\мероприятия\акция ПАМЯТЬ ПОКОЛЕНИЙ\Screenshot_20220616-105016_Video Player.jpg"/>
          <p:cNvPicPr>
            <a:picLocks noChangeAspect="1" noChangeArrowheads="1"/>
          </p:cNvPicPr>
          <p:nvPr/>
        </p:nvPicPr>
        <p:blipFill>
          <a:blip r:embed="rId8" cstate="print"/>
          <a:srcRect l="2597" r="2597" b="6519"/>
          <a:stretch>
            <a:fillRect/>
          </a:stretch>
        </p:blipFill>
        <p:spPr bwMode="auto">
          <a:xfrm>
            <a:off x="5779896" y="2571744"/>
            <a:ext cx="3364104" cy="2000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" name="Picture 3" descr="D:\сараева\21-22\допландия\май\благоустройство\IMG_2000.JPG"/>
          <p:cNvPicPr>
            <a:picLocks noChangeAspect="1" noChangeArrowheads="1"/>
          </p:cNvPicPr>
          <p:nvPr/>
        </p:nvPicPr>
        <p:blipFill>
          <a:blip r:embed="rId9" cstate="print"/>
          <a:srcRect l="10150" r="15846"/>
          <a:stretch>
            <a:fillRect/>
          </a:stretch>
        </p:blipFill>
        <p:spPr bwMode="auto">
          <a:xfrm>
            <a:off x="3500430" y="2576026"/>
            <a:ext cx="2214578" cy="1995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D:\сараева\21-22\тос\ТОС отчет\мероприятия\акция ПАМЯТЬ ПОКОЛЕНИЙ\20220616_102035.jpg"/>
          <p:cNvPicPr>
            <a:picLocks noChangeAspect="1" noChangeArrowheads="1"/>
          </p:cNvPicPr>
          <p:nvPr/>
        </p:nvPicPr>
        <p:blipFill>
          <a:blip r:embed="rId10" cstate="print"/>
          <a:srcRect l="18499"/>
          <a:stretch>
            <a:fillRect/>
          </a:stretch>
        </p:blipFill>
        <p:spPr bwMode="auto">
          <a:xfrm>
            <a:off x="0" y="2498334"/>
            <a:ext cx="3462206" cy="211426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596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578647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9220"/>
            <a:ext cx="7772400" cy="721377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Малоозерская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школа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84168" y="924352"/>
            <a:ext cx="7974032" cy="175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130" y="2812831"/>
            <a:ext cx="2287267" cy="165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317" y="2800055"/>
            <a:ext cx="2216855" cy="166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2968" y="2812831"/>
            <a:ext cx="1905391" cy="1693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46" y="2854169"/>
            <a:ext cx="2389698" cy="165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/>
          <a:stretch/>
        </p:blipFill>
        <p:spPr>
          <a:xfrm>
            <a:off x="251520" y="4676637"/>
            <a:ext cx="4392488" cy="203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 b="13698"/>
          <a:stretch/>
        </p:blipFill>
        <p:spPr>
          <a:xfrm>
            <a:off x="4788024" y="4578113"/>
            <a:ext cx="4104456" cy="206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52"/>
            <a:ext cx="9144000" cy="64294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Холмогорская школа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0147"/>
            <a:ext cx="4155342" cy="303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921122"/>
            <a:ext cx="2996882" cy="226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83" y="957269"/>
            <a:ext cx="2857967" cy="224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86" y="942633"/>
            <a:ext cx="2397975" cy="222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0147"/>
            <a:ext cx="4176464" cy="3079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143008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Большеозерская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школа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E8575A-FBF9-4F9E-8BDE-2B8BF4ABD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5" y="936014"/>
            <a:ext cx="281439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6AF460-4CFD-4C1E-89A1-49DA23DDE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38" y="936014"/>
            <a:ext cx="2743201" cy="220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170D95-6776-4C0F-A841-D082ADEE1E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16" y="3211168"/>
            <a:ext cx="3182481" cy="349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D0BCC4-4772-4CF8-91CA-33E790D66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49" y="856174"/>
            <a:ext cx="3002260" cy="222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68" y="3211168"/>
            <a:ext cx="2623803" cy="3498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4543" y="3211168"/>
            <a:ext cx="2655192" cy="354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6364" y="67424"/>
            <a:ext cx="9144000" cy="6674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Шушенская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школа</a:t>
            </a:r>
            <a:endParaRPr lang="ru-RU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Содержимо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2" y="827950"/>
            <a:ext cx="2952328" cy="276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992" y="827950"/>
            <a:ext cx="2142000" cy="276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70894"/>
            <a:ext cx="3187710" cy="268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/>
          <a:stretch/>
        </p:blipFill>
        <p:spPr>
          <a:xfrm>
            <a:off x="91312" y="3950274"/>
            <a:ext cx="3238062" cy="264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47" y="3569012"/>
            <a:ext cx="2214578" cy="307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2"/>
          <a:stretch/>
        </p:blipFill>
        <p:spPr>
          <a:xfrm>
            <a:off x="5691438" y="3950274"/>
            <a:ext cx="33644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428" y="119043"/>
            <a:ext cx="8858312" cy="64294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60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Парнинская</a:t>
            </a:r>
            <a:r>
              <a:rPr lang="ru-RU" sz="16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школа</a:t>
            </a:r>
            <a:r>
              <a:rPr lang="ru-RU" sz="2800" dirty="0" smtClean="0">
                <a:cs typeface="Calibri"/>
              </a:rPr>
              <a:t/>
            </a:r>
            <a:br>
              <a:rPr lang="ru-RU" sz="2800" dirty="0" smtClean="0">
                <a:cs typeface="Calibri"/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51679"/>
            <a:ext cx="4536504" cy="307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74" y="877198"/>
            <a:ext cx="2930161" cy="219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9" y="3451679"/>
            <a:ext cx="4297555" cy="314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/>
          <a:stretch/>
        </p:blipFill>
        <p:spPr>
          <a:xfrm>
            <a:off x="489691" y="980728"/>
            <a:ext cx="270057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61" y="877198"/>
            <a:ext cx="2984365" cy="2119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075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28</Words>
  <Application>Microsoft Office PowerPoint</Application>
  <PresentationFormat>Экран (4:3)</PresentationFormat>
  <Paragraphs>15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Georgia</vt:lpstr>
      <vt:lpstr>Times New Roman</vt:lpstr>
      <vt:lpstr>Тема Office</vt:lpstr>
      <vt:lpstr>Презентация PowerPoint</vt:lpstr>
      <vt:lpstr>Ингольская школа  </vt:lpstr>
      <vt:lpstr>  </vt:lpstr>
      <vt:lpstr>Презентация PowerPoint</vt:lpstr>
      <vt:lpstr>Большеозерская школа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79</cp:revision>
  <dcterms:created xsi:type="dcterms:W3CDTF">2022-05-23T07:59:55Z</dcterms:created>
  <dcterms:modified xsi:type="dcterms:W3CDTF">2024-02-02T05:48:23Z</dcterms:modified>
</cp:coreProperties>
</file>