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56" r:id="rId4"/>
    <p:sldId id="261" r:id="rId5"/>
    <p:sldId id="262" r:id="rId6"/>
    <p:sldId id="263" r:id="rId7"/>
    <p:sldId id="264" r:id="rId8"/>
    <p:sldId id="265" r:id="rId9"/>
    <p:sldId id="259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468A"/>
    <a:srgbClr val="244590"/>
    <a:srgbClr val="0066FF"/>
    <a:srgbClr val="1F3C99"/>
    <a:srgbClr val="5A77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0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955EF-55B3-47F7-B4C6-E88AB8FC7F93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0D144-3575-4181-A1E5-0F41EF4500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290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955EF-55B3-47F7-B4C6-E88AB8FC7F93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0D144-3575-4181-A1E5-0F41EF4500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363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955EF-55B3-47F7-B4C6-E88AB8FC7F93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0D144-3575-4181-A1E5-0F41EF4500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322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955EF-55B3-47F7-B4C6-E88AB8FC7F93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0D144-3575-4181-A1E5-0F41EF4500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015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955EF-55B3-47F7-B4C6-E88AB8FC7F93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0D144-3575-4181-A1E5-0F41EF4500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210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955EF-55B3-47F7-B4C6-E88AB8FC7F93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0D144-3575-4181-A1E5-0F41EF4500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67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955EF-55B3-47F7-B4C6-E88AB8FC7F93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0D144-3575-4181-A1E5-0F41EF4500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046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955EF-55B3-47F7-B4C6-E88AB8FC7F93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0D144-3575-4181-A1E5-0F41EF4500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878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955EF-55B3-47F7-B4C6-E88AB8FC7F93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0D144-3575-4181-A1E5-0F41EF4500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535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955EF-55B3-47F7-B4C6-E88AB8FC7F93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0D144-3575-4181-A1E5-0F41EF4500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195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955EF-55B3-47F7-B4C6-E88AB8FC7F93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0D144-3575-4181-A1E5-0F41EF4500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3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955EF-55B3-47F7-B4C6-E88AB8FC7F93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0D144-3575-4181-A1E5-0F41EF4500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966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5" r="2521" b="28760"/>
          <a:stretch/>
        </p:blipFill>
        <p:spPr>
          <a:xfrm>
            <a:off x="0" y="-1"/>
            <a:ext cx="12206640" cy="6858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29060" y="559694"/>
            <a:ext cx="2317897" cy="23171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1566" y="5149056"/>
            <a:ext cx="954329" cy="9540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b="30950"/>
          <a:stretch/>
        </p:blipFill>
        <p:spPr>
          <a:xfrm flipH="1">
            <a:off x="10079665" y="4667733"/>
            <a:ext cx="2115880" cy="219026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2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8" r="44953"/>
          <a:stretch/>
        </p:blipFill>
        <p:spPr>
          <a:xfrm flipH="1">
            <a:off x="7689272" y="2651760"/>
            <a:ext cx="4502726" cy="4206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63655" y="4671749"/>
            <a:ext cx="596232" cy="5960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214" y="4944834"/>
            <a:ext cx="1199885" cy="11985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171" y="3682536"/>
            <a:ext cx="593922" cy="59326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 flipV="1">
            <a:off x="881150" y="843742"/>
            <a:ext cx="9235440" cy="457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1" y="412865"/>
            <a:ext cx="1481136" cy="4765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5717" y="463920"/>
            <a:ext cx="379821" cy="3798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5705" y="197410"/>
            <a:ext cx="8510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ГАПОУ ТО «Тюменский колледж производственных и социальных технологий»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(ГАПОУ ТО «ТКПСТ»)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2712" y="1320339"/>
            <a:ext cx="507365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 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основании распоряжения Правительства Тюменской области № 639-рп от 10.06.2019 г. путем слияния ГАПОУ ТО «Тюменский лесотехнический техникум» и ГАПОУ ТО «Западно-сибирский государственный колледж». ТКПСТ расположен в трех учебных корпусах (корпус № 1 – ул. Луначарского, 19, корпус № 2 – ул. Рылеева, 34, корпус № 3 – Самарцева, 19б). Так же в структуру колледж входит центр питания «Айсберг» и учебно-опытное лесничество (1435,72 га). Тюменский лесотехнический техникум ведет свою историю с ноября 1942 года, Западно-сибирский государственный колледж - с 1973 года.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764" y="1054595"/>
            <a:ext cx="3018479" cy="562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35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1" y="74817"/>
            <a:ext cx="4910295" cy="677695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38348" y="889463"/>
            <a:ext cx="10249593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338348" y="11852"/>
            <a:ext cx="10584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ГАПОУ ТО " Тюменский колледж производственных и социальных технологий" действует волонтёрский отряд "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ДоброШтаб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который реализует деятельность по следующим направлениям: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4778" y="1100470"/>
            <a:ext cx="857851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(социальная помощь воспитанникам детского дома "Малютка", подопечным Центра "Милосердия", ветеранам колледжа, оказание комплексной поддержки одиноким и малоимущим пожилым людям, находящимся в трудной жизненной ситуации, помощь семьям мобилизованных в рамках СВО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8433" y="0"/>
            <a:ext cx="4483567" cy="22009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46" y="1090429"/>
            <a:ext cx="2795626" cy="31352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66" y="3843760"/>
            <a:ext cx="3726833" cy="27951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31" y="3785469"/>
            <a:ext cx="3804553" cy="285341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241" y="2885573"/>
            <a:ext cx="3195053" cy="239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24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1" y="74817"/>
            <a:ext cx="4910295" cy="677695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38348" y="889463"/>
            <a:ext cx="10249593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338348" y="11852"/>
            <a:ext cx="10584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ГАПОУ ТО " Тюменский колледж производственных и социальных технологий" действует волонтёрский отряд "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ДоброШтаб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который реализует деятельность по следующим направлениям: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4778" y="1100470"/>
            <a:ext cx="857851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военно-патриотического клуба участвую в восстановление и сохранении памятников павшим героям, помогают ветеранам боевых действий, занимаются краеведческой деятельностью, рассказывают о героях и достижениях страны через интеллектуальные игры, городские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квесты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другие мероприятия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8433" y="0"/>
            <a:ext cx="4483567" cy="220094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61" y="1100470"/>
            <a:ext cx="3112168" cy="233412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61" y="3499386"/>
            <a:ext cx="3034361" cy="227577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615" y="2921669"/>
            <a:ext cx="2633578" cy="19751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894" y="4535904"/>
            <a:ext cx="2935706" cy="220178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629" y="3292534"/>
            <a:ext cx="4203032" cy="315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57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1" y="74817"/>
            <a:ext cx="4910295" cy="677695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38348" y="889463"/>
            <a:ext cx="10249593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338348" y="11852"/>
            <a:ext cx="10584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ГАПОУ ТО " Тюменский колледж производственных и социальных технологий" действует волонтёрский отряд "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ДоброШтаб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который реализует деятельность по следующим направлениям: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4778" y="1100470"/>
            <a:ext cx="85785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участвуют в спортивных мероприятиях колледжа, города и региона, а также реализуют проекта "Физкультура на производстве", который направлен на популяризацию здорового образа жизни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8433" y="0"/>
            <a:ext cx="4483567" cy="22009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6" y="998147"/>
            <a:ext cx="3273222" cy="24549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20" y="3822507"/>
            <a:ext cx="3529263" cy="26469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711" y="3822507"/>
            <a:ext cx="3625516" cy="27191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081" y="3015586"/>
            <a:ext cx="3767055" cy="251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43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1" y="74817"/>
            <a:ext cx="4910295" cy="677695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38348" y="889463"/>
            <a:ext cx="10249593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338348" y="11852"/>
            <a:ext cx="10584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ГАПОУ ТО " Тюменский колледж производственных и социальных технологий" действует волонтёрский отряд "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ДоброШтаб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который реализует деятельность по следующим направлениям: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4778" y="1100470"/>
            <a:ext cx="8578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бригада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ЭкоТоп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участвуют в субботниках, озеленению территорий, раздельный сбор мусора, экологическое просвещение,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экоэкспедиции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8433" y="0"/>
            <a:ext cx="4483567" cy="22009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3" y="3711736"/>
            <a:ext cx="2253415" cy="30045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9" y="998147"/>
            <a:ext cx="2419424" cy="344265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711" y="2466087"/>
            <a:ext cx="2991293" cy="22434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126" y="4207351"/>
            <a:ext cx="3345250" cy="250893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954" y="2539341"/>
            <a:ext cx="3422316" cy="192505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64" y="3904276"/>
            <a:ext cx="2145130" cy="286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92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1" y="74817"/>
            <a:ext cx="4910295" cy="677695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38348" y="889463"/>
            <a:ext cx="10249593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338348" y="11852"/>
            <a:ext cx="10584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ГАПОУ ТО " Тюменский колледж производственных и социальных технологий" действует волонтёрский отряд "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ДоброШтаб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который реализует деятельность по следующим направлениям: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4778" y="1100470"/>
            <a:ext cx="85785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службы этикета участвуют в навигации гостей на мероприятиях, сопровождение подписания официальных документов, награждение, работа с микрофоном, работа у сцены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8433" y="0"/>
            <a:ext cx="4483567" cy="22009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348" y="3382243"/>
            <a:ext cx="3799136" cy="30808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642" y="3382243"/>
            <a:ext cx="4623099" cy="308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87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1" y="74817"/>
            <a:ext cx="4910295" cy="677695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38348" y="889463"/>
            <a:ext cx="10249593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338348" y="11852"/>
            <a:ext cx="10584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ГАПОУ ТО " Тюменский колледж производственных и социальных технологий" действует волонтёрский отряд "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ДоброШтаб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который реализует деятельность по следующим направлениям: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4778" y="1100470"/>
            <a:ext cx="85785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Зооволонтёры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помогают бездомным и безнадзорным животным, занимаются передержкой, заботятся, кормят, гуляют и играют с животными в приютах, организуют сборы необходимых товаров и выставки по пристройству, рассказывают о бережном отношении к животным. 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8433" y="0"/>
            <a:ext cx="4483567" cy="22009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32" y="1133233"/>
            <a:ext cx="3106746" cy="233005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32" y="3809993"/>
            <a:ext cx="3593432" cy="26950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553" y="3367040"/>
            <a:ext cx="3941615" cy="33626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724" y="3463292"/>
            <a:ext cx="3755897" cy="281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09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7628"/>
            <a:ext cx="7069893" cy="404037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2767" y="8678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Волонтёрский отряд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ДоброШтаб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реализует проект «Вдохновленные добром»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92767" y="917777"/>
            <a:ext cx="714274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участие в проекте волонтеры  смогут подарить улыбку, радость, частичку своего тепла, заботы тем, кто особенно нуждается в этом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людям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старшей возрастной категории, детям-сиротам. Мы хотим заинтересовать и привлечь подростков к добровольческой деятельности, а также обучить их социальной деятельности волонтера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848" y="114002"/>
            <a:ext cx="4396066" cy="247278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66737" y="290293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«Мастерская добрых дел», находится на подготовительном этапе, для реализации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39715" y="3739163"/>
            <a:ext cx="68058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комплексной поддержки одиноких, маломобильных и малоимущих пожилых людей, находящихся в трудной жизненной ситуации. Добровольцы окажут помощь в  выполнении различных хозяйственных поручений и решении повседневных бытовых трудностей, согласно профилю обучения.</a:t>
            </a:r>
          </a:p>
        </p:txBody>
      </p:sp>
    </p:spTree>
    <p:extLst>
      <p:ext uri="{BB962C8B-B14F-4D97-AF65-F5344CB8AC3E}">
        <p14:creationId xmlns:p14="http://schemas.microsoft.com/office/powerpoint/2010/main" val="1901035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561</Words>
  <Application>Microsoft Office PowerPoint</Application>
  <PresentationFormat>Широкоэкранный</PresentationFormat>
  <Paragraphs>18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DIBC</dc:creator>
  <cp:lastModifiedBy>админ</cp:lastModifiedBy>
  <cp:revision>28</cp:revision>
  <dcterms:created xsi:type="dcterms:W3CDTF">2021-02-05T06:22:07Z</dcterms:created>
  <dcterms:modified xsi:type="dcterms:W3CDTF">2023-06-14T11:10:18Z</dcterms:modified>
</cp:coreProperties>
</file>