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4" r:id="rId2"/>
    <p:sldId id="279" r:id="rId3"/>
    <p:sldId id="280" r:id="rId4"/>
    <p:sldId id="285" r:id="rId5"/>
    <p:sldId id="281" r:id="rId6"/>
    <p:sldId id="282" r:id="rId7"/>
    <p:sldId id="287" r:id="rId8"/>
    <p:sldId id="283" r:id="rId9"/>
    <p:sldId id="288" r:id="rId10"/>
    <p:sldId id="289" r:id="rId11"/>
    <p:sldId id="290" r:id="rId12"/>
    <p:sldId id="286" r:id="rId1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14" y="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EACA5FA-A7BF-452B-9A77-FDF991DA5C3A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36013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4421625-0865-407C-A557-5A1E0934680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2C26BB-BB39-4BEA-9AC2-410FE95F25D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2D2CC4-C02B-4D82-A31D-8E93327A12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E2AF73-4525-4294-985C-7F22DAB8891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581EFB-5001-4C58-A180-0404CF2C5A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344285-A923-405F-8D00-00C09D82607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B90916-FD72-4121-A8CA-D52E7603C1F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D1ED3F-5BE1-4C6D-A7C7-82121D9CADE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DC919A-A8D5-43C3-9318-EA642C5A6B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96B23E-3FAE-4627-9ADC-972C2E5AAC0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93A4DD-1A2A-4E7D-A127-44AFD9140D7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7D3A70-D026-4DE6-8ECC-45A64DF4932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A0850A3-F2AB-404D-AFF6-6A6E4A6E289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2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vk.com/gorod_bez_tabachnogo_dima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instagram.com/gorod_bez_tabachnogo_dim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ok.ru/gorod.bez.tabachnogo.dima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www.facebook.com/groups/gorod.bez.tabachnogo.dima/" TargetMode="External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89289657890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ostov-gorod.ru/index/news/5/678892/?sphrase_id=55800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7429"/>
            <a:ext cx="10080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Автономная некоммерческая организация </a:t>
            </a:r>
            <a:endParaRPr lang="ru-RU" sz="2400" dirty="0"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«Центр поддержки эколого-социальных программ 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«Город без табачного дыма»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2" t="-31" b="337"/>
          <a:stretch/>
        </p:blipFill>
        <p:spPr>
          <a:xfrm>
            <a:off x="2238920" y="1648607"/>
            <a:ext cx="5602784" cy="52942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72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9437"/>
            <a:ext cx="1008062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АНО «Город без табачного дыма« за эффективное сотрудничество </a:t>
            </a:r>
            <a:r>
              <a:rPr lang="ru-RU" sz="2800" u="sng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выражает благодарность</a:t>
            </a:r>
            <a:r>
              <a:rPr lang="ru-RU" sz="2800" u="sng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:</a:t>
            </a:r>
          </a:p>
          <a:p>
            <a:pPr algn="ctr"/>
            <a:endParaRPr lang="ru-RU" sz="2800" u="sng" dirty="0" smtClean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 pitchFamily="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АНКО "Добрые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дела;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Общественной организации «Общее дело»;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Ростовской региональной моложёной благотворительной общественной организации «Молодые медики Дона»;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ГБУ РО Наркологический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диспансер.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77" y="144303"/>
            <a:ext cx="10080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/>
                <a:cs typeface="Times New Roman CYR" pitchFamily="18"/>
              </a:rPr>
              <a:t>Нас благодарят: </a:t>
            </a:r>
            <a:endParaRPr lang="ru-RU" sz="36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12" y="3563813"/>
            <a:ext cx="3446708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r="4046"/>
          <a:stretch/>
        </p:blipFill>
        <p:spPr>
          <a:xfrm>
            <a:off x="143768" y="874851"/>
            <a:ext cx="2962695" cy="44029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b="1505"/>
          <a:stretch/>
        </p:blipFill>
        <p:spPr>
          <a:xfrm>
            <a:off x="6805792" y="891115"/>
            <a:ext cx="3142766" cy="438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6120"/>
            <a:ext cx="10080000" cy="1001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indent="360720">
              <a:spcAft>
                <a:spcPts val="1001"/>
              </a:spcAft>
              <a:buFont typeface="StarSymbol"/>
              <a:buNone/>
            </a:pPr>
            <a:r>
              <a:rPr lang="ru-RU" sz="3600" b="1" dirty="0" smtClean="0">
                <a:solidFill>
                  <a:sysClr val="windowText" lastClr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 </a:t>
            </a:r>
            <a:r>
              <a:rPr lang="ru-RU" sz="3600" b="1" u="sng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С о ц с е т и    </a:t>
            </a:r>
            <a:r>
              <a:rPr lang="ru-RU" sz="3600" b="1" u="sng" dirty="0" err="1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и</a:t>
            </a:r>
            <a:r>
              <a:rPr lang="ru-RU" sz="3600" b="1" u="sng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      м е д и а   </a:t>
            </a:r>
            <a:endParaRPr lang="ru-RU" sz="3600" b="1" u="sng" dirty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 pitchFamily="1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381" y="1067244"/>
            <a:ext cx="9432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tx2"/>
                </a:solidFill>
                <a:latin typeface="+mj-lt"/>
                <a:cs typeface="Calibri" pitchFamily="34"/>
                <a:hlinkClick r:id="rId2"/>
              </a:rPr>
              <a:t> https</a:t>
            </a:r>
            <a:r>
              <a:rPr lang="ru-RU" sz="2800" b="1" dirty="0">
                <a:solidFill>
                  <a:schemeClr val="tx2"/>
                </a:solidFill>
                <a:latin typeface="+mj-lt"/>
                <a:cs typeface="Calibri" pitchFamily="34"/>
                <a:hlinkClick r:id="rId2"/>
              </a:rPr>
              <a:t>://www.instagram.com/gorod_bez_tabachnogo_dima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cs typeface="Calibri" pitchFamily="34"/>
                <a:hlinkClick r:id="rId2"/>
              </a:rPr>
              <a:t>/  </a:t>
            </a:r>
            <a:endParaRPr lang="ru-RU" sz="2800" b="1" dirty="0">
              <a:solidFill>
                <a:schemeClr val="tx2"/>
              </a:solidFill>
              <a:latin typeface="+mj-lt"/>
              <a:cs typeface="Calibri" pitchFamily="34"/>
              <a:hlinkClick r:id="rId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500" y="219807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hlinkClick r:id="rId3"/>
              </a:rPr>
              <a:t>https://</a:t>
            </a:r>
            <a:r>
              <a:rPr lang="de-DE" sz="2800" dirty="0" smtClean="0">
                <a:hlinkClick r:id="rId3"/>
              </a:rPr>
              <a:t>vk.com/gorod_bez_tabachnogo_dima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803" y="3207687"/>
            <a:ext cx="9612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hlinkClick r:id="rId4"/>
              </a:rPr>
              <a:t>https://www.facebook.com/groups/gorod.bez.tabachnogo.dima/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500" y="4166299"/>
            <a:ext cx="6352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tx2"/>
                </a:solidFill>
                <a:hlinkClick r:id="rId5"/>
              </a:rPr>
              <a:t>https://</a:t>
            </a:r>
            <a:r>
              <a:rPr lang="de-DE" sz="2800" dirty="0" smtClean="0">
                <a:solidFill>
                  <a:schemeClr val="tx2"/>
                </a:solidFill>
                <a:hlinkClick r:id="rId5"/>
              </a:rPr>
              <a:t>ok.ru/gorod.bez.tabachnogo.dima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103126" y="1198049"/>
            <a:ext cx="360040" cy="26161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1" y="2399821"/>
            <a:ext cx="29845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1" y="3491805"/>
            <a:ext cx="29845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6" y="4427909"/>
            <a:ext cx="29845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2" y="5538497"/>
            <a:ext cx="939224" cy="935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14" y="5555166"/>
            <a:ext cx="1294426" cy="8622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54" y="5473288"/>
            <a:ext cx="993304" cy="9866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5" r="15004"/>
          <a:stretch/>
        </p:blipFill>
        <p:spPr>
          <a:xfrm>
            <a:off x="8449844" y="5476299"/>
            <a:ext cx="894585" cy="8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78120"/>
            <a:ext cx="10080000" cy="12898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 u="sng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Проект «Город без табачного дыма»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20000" y="1944000"/>
            <a:ext cx="5759640" cy="5112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spcAft>
                <a:spcPts val="1001"/>
              </a:spcAft>
              <a:buNone/>
            </a:pPr>
            <a:endParaRPr lang="ru-RU" b="1" dirty="0" smtClean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 pitchFamily="18"/>
            </a:endParaRPr>
          </a:p>
          <a:p>
            <a:pPr lvl="0" algn="ctr">
              <a:spcAft>
                <a:spcPts val="1001"/>
              </a:spcAft>
              <a:buNone/>
            </a:pPr>
            <a:r>
              <a:rPr lang="ru-RU" b="1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Координатор </a:t>
            </a:r>
            <a:r>
              <a:rPr lang="ru-RU" b="1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проекта:</a:t>
            </a:r>
          </a:p>
          <a:p>
            <a:pPr lvl="0" algn="ctr">
              <a:spcAft>
                <a:spcPts val="1001"/>
              </a:spcAft>
              <a:buNone/>
            </a:pPr>
            <a:r>
              <a:rPr lang="ru-RU" b="1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Плетнев </a:t>
            </a:r>
            <a:r>
              <a:rPr lang="ru-RU" b="1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Сергей</a:t>
            </a:r>
            <a:endParaRPr lang="ru-RU" b="1" dirty="0" smtClean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 pitchFamily="18"/>
            </a:endParaRPr>
          </a:p>
          <a:p>
            <a:pPr lvl="0" algn="ctr">
              <a:spcAft>
                <a:spcPts val="1001"/>
              </a:spcAft>
              <a:buNone/>
            </a:pPr>
            <a:r>
              <a:rPr lang="ru-RU" b="1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Владимирович</a:t>
            </a:r>
            <a:endParaRPr lang="ru-RU" b="1" dirty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 pitchFamily="18"/>
            </a:endParaRPr>
          </a:p>
          <a:p>
            <a:pPr lvl="0" algn="ctr">
              <a:spcAft>
                <a:spcPts val="1001"/>
              </a:spcAft>
              <a:buNone/>
            </a:pPr>
            <a:r>
              <a:rPr lang="ru-RU" b="1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Тел: </a:t>
            </a:r>
            <a:r>
              <a:rPr lang="en-US" b="1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 pitchFamily="18"/>
              </a:rPr>
              <a:t>8 928 965 78 90</a:t>
            </a:r>
          </a:p>
          <a:p>
            <a:pPr lvl="0" algn="ctr">
              <a:spcAft>
                <a:spcPts val="1001"/>
              </a:spcAft>
              <a:buNone/>
            </a:pPr>
            <a:r>
              <a:rPr lang="ru-RU" sz="2600" b="1" dirty="0" err="1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эл.почта</a:t>
            </a:r>
            <a:r>
              <a:rPr lang="ru-RU" sz="2600" b="1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:</a:t>
            </a:r>
            <a:r>
              <a:rPr lang="en-US" sz="2600" b="1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 pitchFamily="18"/>
              </a:rPr>
              <a:t> </a:t>
            </a:r>
            <a:r>
              <a:rPr lang="en-US" sz="2600" b="1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 pitchFamily="18"/>
                <a:hlinkClick r:id="rId3"/>
              </a:rPr>
              <a:t>89289657890@yandex.ru</a:t>
            </a:r>
            <a:r>
              <a:rPr lang="en-US" sz="2600" b="1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 pitchFamily="18"/>
              </a:rPr>
              <a:t>  </a:t>
            </a:r>
          </a:p>
          <a:p>
            <a:pPr lvl="0">
              <a:spcAft>
                <a:spcPts val="1001"/>
              </a:spcAft>
              <a:buNone/>
            </a:pPr>
            <a:endParaRPr lang="ru-RU" sz="2600" b="1" dirty="0"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0000" y="1224000"/>
            <a:ext cx="3864959" cy="6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0079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Aft>
                <a:spcPts val="1001"/>
              </a:spcAft>
              <a:buNone/>
            </a:pPr>
            <a:r>
              <a:rPr lang="ru-RU" sz="3600" b="1" u="sng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Цель проекта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20000" y="1440000"/>
            <a:ext cx="5543640" cy="61804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360720" algn="ctr">
              <a:buNone/>
            </a:pPr>
            <a:r>
              <a:rPr lang="ru-RU" sz="2800" b="1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Целью Проекта является формирование правильных приоритетов у жителей и гостей города в  части исполнения Федерального Закона  «Об охране здоровья граждан от воздействия окружающего табачного дыма и последствий потребления табака».</a:t>
            </a:r>
          </a:p>
          <a:p>
            <a:pPr marL="0" lvl="0" indent="360720" algn="ctr">
              <a:buNone/>
            </a:pPr>
            <a:endParaRPr lang="ru-RU" sz="2800">
              <a:latin typeface="Arial Black" pitchFamily="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368000"/>
            <a:ext cx="3311999" cy="578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429"/>
            <a:ext cx="10080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Основные целевые группы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на которые направлен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проект: население города Ростова-на-Дону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86" y="2032138"/>
            <a:ext cx="778285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92520"/>
            <a:ext cx="10080000" cy="12754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Aft>
                <a:spcPts val="1001"/>
              </a:spcAft>
              <a:buNone/>
            </a:pPr>
            <a:r>
              <a:rPr lang="ru-RU" sz="3600" b="1" u="sng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Описание проекта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248000" y="1224000"/>
            <a:ext cx="5759640" cy="66927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360720" algn="ctr">
              <a:spcAft>
                <a:spcPts val="1001"/>
              </a:spcAft>
              <a:buNone/>
            </a:pPr>
            <a:r>
              <a:rPr lang="ru-RU" sz="260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В рамках проекта проводятся: профилактические мероприятия и квесты с молодёжью и подростками; масштабные фестивали на Всемирный День отказа от курения 31 мая и Всемирный День борьбы с курением 15 ноября; спортивные состязания, опросы и раздача листовок на улицах города и многое другое.</a:t>
            </a:r>
          </a:p>
          <a:p>
            <a:pPr lvl="0" algn="ctr">
              <a:spcAft>
                <a:spcPts val="1001"/>
              </a:spcAft>
              <a:buNone/>
            </a:pPr>
            <a:endParaRPr lang="ru-RU" sz="2800">
              <a:solidFill>
                <a:srgbClr val="FF0000"/>
              </a:solidFill>
              <a:latin typeface="Arial Black" pitchFamily="34"/>
              <a:cs typeface="Times New Roman CYR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r="24947"/>
          <a:stretch>
            <a:fillRect/>
          </a:stretch>
        </p:blipFill>
        <p:spPr>
          <a:xfrm>
            <a:off x="216000" y="1800000"/>
            <a:ext cx="3952080" cy="38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Aft>
                <a:spcPts val="1001"/>
              </a:spcAft>
              <a:buNone/>
            </a:pPr>
            <a:r>
              <a:rPr lang="ru-RU" sz="3600" b="1" u="sng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Результаты проекта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2000" y="1119960"/>
            <a:ext cx="10008000" cy="658403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914400" lvl="0" indent="-228600" algn="l"/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Социологическое исследование.</a:t>
            </a:r>
          </a:p>
          <a:p>
            <a:pPr marL="914400" lvl="0" indent="0" algn="l"/>
            <a:r>
              <a:rPr lang="en-US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 </a:t>
            </a:r>
            <a:r>
              <a:rPr lang="ru-RU" sz="20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Проведены опросы </a:t>
            </a:r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населения об актуальности проблемы.</a:t>
            </a:r>
          </a:p>
          <a:p>
            <a:pPr marL="0" lvl="0" indent="449639" algn="l"/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Проведена </a:t>
            </a:r>
            <a:r>
              <a:rPr lang="ru-RU" sz="20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фотосъемки </a:t>
            </a:r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водителей общественного транспорта, курящих на рабочем месте.      </a:t>
            </a:r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Calibri"/>
              </a:rPr>
              <a:t> </a:t>
            </a:r>
          </a:p>
          <a:p>
            <a:pPr lvl="0" algn="l"/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Calibri"/>
              </a:rPr>
              <a:t>Проведены круглые столы по поддержке социального проекта </a:t>
            </a:r>
            <a:r>
              <a:rPr lang="en-US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Calibri"/>
              </a:rPr>
              <a:t>«</a:t>
            </a:r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Calibri"/>
              </a:rPr>
              <a:t>Город без табачного дыма</a:t>
            </a:r>
            <a:r>
              <a:rPr lang="en-US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Calibri"/>
              </a:rPr>
              <a:t>» </a:t>
            </a:r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Calibri"/>
              </a:rPr>
              <a:t> </a:t>
            </a:r>
          </a:p>
          <a:p>
            <a:pPr marL="914400" lvl="0" indent="-228600" algn="l"/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	</a:t>
            </a:r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Проведена встреча с НКО по вопросам участия в Проекте.</a:t>
            </a:r>
          </a:p>
          <a:p>
            <a:pPr marL="914400" lvl="0" indent="-228600" algn="l"/>
            <a:r>
              <a:rPr lang="en-US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	</a:t>
            </a:r>
            <a:r>
              <a:rPr lang="en-US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31 </a:t>
            </a:r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мая </a:t>
            </a:r>
            <a:r>
              <a:rPr lang="ru-RU" sz="20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2017 проведена </a:t>
            </a:r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Акция в парке им. Максима Горького </a:t>
            </a:r>
            <a:r>
              <a:rPr lang="en-US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«</a:t>
            </a:r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Жизнь прекрасна без табака</a:t>
            </a:r>
            <a:r>
              <a:rPr lang="en-US" sz="20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»</a:t>
            </a:r>
            <a:r>
              <a:rPr lang="ru-RU" sz="20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 </a:t>
            </a:r>
          </a:p>
          <a:p>
            <a:pPr marL="685800" lvl="0" indent="0" algn="l">
              <a:buNone/>
            </a:pPr>
            <a:r>
              <a:rPr lang="ru-RU" sz="20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(</a:t>
            </a:r>
            <a:r>
              <a:rPr lang="de-DE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  <a:hlinkClick r:id="rId3"/>
              </a:rPr>
              <a:t>http://rostov-gorod.ru/index/news/5/678892/?</a:t>
            </a:r>
            <a:r>
              <a:rPr lang="de-DE" sz="20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  <a:hlinkClick r:id="rId3"/>
              </a:rPr>
              <a:t>sphrase_id=558008</a:t>
            </a:r>
            <a:r>
              <a:rPr lang="ru-RU" sz="20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)</a:t>
            </a:r>
          </a:p>
          <a:p>
            <a:pPr marL="914400" lvl="0" indent="-228600" algn="l"/>
            <a:r>
              <a:rPr lang="ru-RU" sz="20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15 ноября 2018 года в ДГПБ проведена акция «Дыши свободно, живи счастливо.</a:t>
            </a:r>
            <a:endParaRPr lang="en-US" sz="2000" dirty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"/>
            </a:endParaRPr>
          </a:p>
          <a:p>
            <a:pPr marL="914400" lvl="0" indent="-228600" algn="l"/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	</a:t>
            </a:r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Разработан тестовый макет информационного плаката и </a:t>
            </a:r>
            <a:r>
              <a:rPr lang="ru-RU" sz="20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буклета, которые используются при проведении мероприятий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.</a:t>
            </a:r>
            <a:endParaRPr lang="ru-RU" sz="1800" dirty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160" y="467469"/>
            <a:ext cx="95048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Разработан </a:t>
            </a:r>
            <a:r>
              <a:rPr lang="ru-RU" sz="20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 и  внедрен макет </a:t>
            </a:r>
            <a:r>
              <a:rPr lang="ru-RU" sz="20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информационного плаката и буклета, которые используются при проведении мероприятий</a:t>
            </a:r>
            <a:r>
              <a:rPr lang="ru-RU" sz="20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.</a:t>
            </a:r>
          </a:p>
          <a:p>
            <a:pPr marL="971550" lvl="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/>
            </a:endParaRPr>
          </a:p>
          <a:p>
            <a:pPr marL="9715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/>
            </a:endParaRPr>
          </a:p>
          <a:p>
            <a:pPr marL="971550" lvl="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/>
            </a:endParaRPr>
          </a:p>
          <a:p>
            <a:pPr marL="9715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/>
            </a:endParaRPr>
          </a:p>
          <a:p>
            <a:pPr marL="971550" lvl="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/>
            </a:endParaRPr>
          </a:p>
          <a:p>
            <a:pPr marL="9715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/>
            </a:endParaRPr>
          </a:p>
          <a:p>
            <a:pPr marL="971550" lvl="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/>
            </a:endParaRPr>
          </a:p>
          <a:p>
            <a:pPr marL="9715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/>
            </a:endParaRPr>
          </a:p>
          <a:p>
            <a:pPr marL="9715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/>
            </a:endParaRPr>
          </a:p>
          <a:p>
            <a:pPr marL="685800" lvl="0"/>
            <a:endParaRPr lang="ru-RU" sz="2000" dirty="0">
              <a:solidFill>
                <a:srgbClr val="003366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cs typeface="Times New Roman CY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2339677"/>
            <a:ext cx="2616291" cy="3924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76" y="2339677"/>
            <a:ext cx="5765044" cy="38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99377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Aft>
                <a:spcPts val="1001"/>
              </a:spcAft>
              <a:buNone/>
            </a:pPr>
            <a:r>
              <a:rPr lang="ru-RU" sz="3600" b="1" u="sng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 pitchFamily="18"/>
              </a:rPr>
              <a:t>Планы проекта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297" y="1043533"/>
            <a:ext cx="10080624" cy="651614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360720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В долгосрочном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проекте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"Город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без табачного дыма":</a:t>
            </a:r>
          </a:p>
          <a:p>
            <a:pPr lvl="0">
              <a:spcBef>
                <a:spcPts val="499"/>
              </a:spcBef>
              <a:spcAft>
                <a:spcPts val="499"/>
              </a:spcAft>
              <a:buNone/>
            </a:pPr>
            <a:r>
              <a:rPr lang="en-US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•Донесение основных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тезисов ФЗ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№ 15 в доступной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для населения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форме.</a:t>
            </a:r>
          </a:p>
          <a:p>
            <a:pPr lvl="0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•Проведение встреч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разного формата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и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массовых мероприятий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по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тематике Проекта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.</a:t>
            </a:r>
          </a:p>
          <a:p>
            <a:pPr lvl="0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•Создание печатной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и полиграфической продукции- буклеты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, плакаты, </a:t>
            </a:r>
            <a:r>
              <a:rPr lang="ru-RU" sz="1800" dirty="0" err="1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флаеры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 с</a:t>
            </a:r>
          </a:p>
          <a:p>
            <a:pPr lvl="0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информацией о ФЗ № 15</a:t>
            </a:r>
          </a:p>
          <a:p>
            <a:pPr lvl="0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•Создание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тематической аудиовизуальной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продукции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на русском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и английском языках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"/>
              </a:rPr>
              <a:t>.</a:t>
            </a:r>
          </a:p>
          <a:p>
            <a:pPr lvl="0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•Создать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большее количество специально отведенных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для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курения зон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в местах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общего пользования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в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городе Ростов-на-Дону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, а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в последующее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время и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в городах Ростовской области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.</a:t>
            </a:r>
          </a:p>
          <a:p>
            <a:pPr lvl="0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•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Создать информационную карту о расположении специально отведенных мест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для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курения, а также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приложение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в гаджеты.</a:t>
            </a:r>
          </a:p>
          <a:p>
            <a:pPr lvl="0">
              <a:spcBef>
                <a:spcPts val="499"/>
              </a:spcBef>
              <a:spcAft>
                <a:spcPts val="499"/>
              </a:spcAft>
              <a:buNone/>
            </a:pP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•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Сформировать молодежную дружину для патрулирования улиц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города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два раза 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в </a:t>
            </a:r>
            <a:r>
              <a:rPr lang="ru-RU" sz="1800" dirty="0" smtClean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неделю совместно с полицией для выявления нарушителей и проведения профилактических мероприятий</a:t>
            </a:r>
            <a:r>
              <a:rPr lang="ru-RU" sz="1800" dirty="0">
                <a:solidFill>
                  <a:srgbClr val="00336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cs typeface="Times New Roman CYR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437"/>
            <a:ext cx="100806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АНО «Город без табачного дыма "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активно сотрудничает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министерством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здравоохранения Ростовской области, комитетом по делам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молодежи города Ростова-на-Дону,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управлением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культуры города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Ростова-на-Дону и министерством труда и социального развития Ростовской области и областным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наркодиспансером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Ростовской области.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5" y="2483693"/>
            <a:ext cx="3731342" cy="246812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11687"/>
          <a:stretch/>
        </p:blipFill>
        <p:spPr bwMode="auto">
          <a:xfrm>
            <a:off x="5904408" y="2451344"/>
            <a:ext cx="3791937" cy="24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95" y="4189625"/>
            <a:ext cx="2609354" cy="315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430</Words>
  <Application>Microsoft Office PowerPoint</Application>
  <PresentationFormat>Произвольный</PresentationFormat>
  <Paragraphs>61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Обычный</vt:lpstr>
      <vt:lpstr>Презентация PowerPoint</vt:lpstr>
      <vt:lpstr>Проект «Город без табачного дыма»</vt:lpstr>
      <vt:lpstr>Цель проекта</vt:lpstr>
      <vt:lpstr>Презентация PowerPoint</vt:lpstr>
      <vt:lpstr>Описание проекта</vt:lpstr>
      <vt:lpstr>Результаты проекта</vt:lpstr>
      <vt:lpstr>Презентация PowerPoint</vt:lpstr>
      <vt:lpstr>Планы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«Город без табачного дыма»</dc:title>
  <dc:creator>Лариса</dc:creator>
  <cp:lastModifiedBy>Лариса</cp:lastModifiedBy>
  <cp:revision>34</cp:revision>
  <dcterms:created xsi:type="dcterms:W3CDTF">2020-02-09T16:47:09Z</dcterms:created>
  <dcterms:modified xsi:type="dcterms:W3CDTF">2019-03-19T11:10:36Z</dcterms:modified>
</cp:coreProperties>
</file>