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7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2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7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60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8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30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03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29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E3A7-1D29-4F35-ADEB-8CFCFB1A6B64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22E6-3D54-4F1F-80A9-80BAD69E9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 b="77039"/>
          <a:stretch/>
        </p:blipFill>
        <p:spPr>
          <a:xfrm>
            <a:off x="0" y="0"/>
            <a:ext cx="12192000" cy="2729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7" b="519"/>
          <a:stretch/>
        </p:blipFill>
        <p:spPr>
          <a:xfrm>
            <a:off x="0" y="2986521"/>
            <a:ext cx="12192000" cy="38714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1889" y="1020974"/>
            <a:ext cx="11268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РОЕКТ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ПОДДЕРЖКИ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ДОБРОВОЛЬЧЕСТВА (волонтерства)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«ЗВЁЗДНЫЙ. МЫ ВМЕСТЕ!»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3" y="4630346"/>
            <a:ext cx="745605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b="923"/>
          <a:stretch/>
        </p:blipFill>
        <p:spPr>
          <a:xfrm>
            <a:off x="-1" y="154744"/>
            <a:ext cx="12192000" cy="6949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3570"/>
          <a:stretch/>
        </p:blipFill>
        <p:spPr>
          <a:xfrm>
            <a:off x="2030963" y="787222"/>
            <a:ext cx="9743695" cy="10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 b="86385"/>
          <a:stretch/>
        </p:blipFill>
        <p:spPr>
          <a:xfrm>
            <a:off x="0" y="0"/>
            <a:ext cx="12192000" cy="1589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6" b="6923"/>
          <a:stretch/>
        </p:blipFill>
        <p:spPr>
          <a:xfrm>
            <a:off x="0" y="4058528"/>
            <a:ext cx="12192000" cy="2799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90253"/>
            <a:ext cx="1219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Набор волонтёров и инициативных жителей для участия в проекте. Регистрация волонтёров на портале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Добро.ру</a:t>
            </a:r>
            <a:endParaRPr lang="ru-RU" sz="28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Проведение обучающих семинаров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Всё зависит от нас с тобой» для волонтёров и активных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жителей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94" y="322428"/>
            <a:ext cx="5988237" cy="6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59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" y="4059693"/>
            <a:ext cx="12193057" cy="27983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970" y="1148435"/>
            <a:ext cx="11844997" cy="431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библиотечном дворике: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«Новая книга» (сбор макулатуры – на вырученные средства покупка новых книг)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Краеведческая познавательная игра «Лавка краеведа» (сбор информации у сторожил города)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мероприятий «Повсюду Пушкин рядом с нами»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«Герой моей книги»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Флешмоб читателей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539" y="214050"/>
            <a:ext cx="5576470" cy="6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 b="77039"/>
          <a:stretch/>
        </p:blipFill>
        <p:spPr>
          <a:xfrm>
            <a:off x="0" y="0"/>
            <a:ext cx="12192000" cy="2729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7" b="519"/>
          <a:stretch/>
        </p:blipFill>
        <p:spPr>
          <a:xfrm>
            <a:off x="0" y="2986521"/>
            <a:ext cx="12192000" cy="38714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641" y="1518427"/>
            <a:ext cx="11099408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 – значимых мероприятий: 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игра «Под городскими тополями»; </a:t>
            </a:r>
          </a:p>
          <a:p>
            <a:pPr marL="457200" indent="-4572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экологических субботников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Экологическая акция «Сдай батарейку – сохрани природу!»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33" y="558140"/>
            <a:ext cx="7453625" cy="8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77962"/>
          <a:stretch/>
        </p:blipFill>
        <p:spPr>
          <a:xfrm>
            <a:off x="0" y="0"/>
            <a:ext cx="12192000" cy="2194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7" b="5192"/>
          <a:stretch/>
        </p:blipFill>
        <p:spPr>
          <a:xfrm>
            <a:off x="0" y="3556263"/>
            <a:ext cx="12192000" cy="3301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" y="867481"/>
            <a:ext cx="117043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помощь уязвимым группам населения с их непосредственным участием: </a:t>
            </a:r>
          </a:p>
          <a:p>
            <a:pPr marL="342900" indent="-3429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Экологический своп-вечер «Все вместе!». пропагандирующий осознанное потребление;</a:t>
            </a:r>
          </a:p>
          <a:p>
            <a:pPr marL="342900" indent="-3429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Добровольческая акция «Радость в каждый дом» (поздравление с праздниками)</a:t>
            </a:r>
          </a:p>
          <a:p>
            <a:pPr marL="342900" indent="-3429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Волонтёрская агитбригада «Молоды душой», посвящённая Дню пожилого человека; </a:t>
            </a:r>
          </a:p>
          <a:p>
            <a:pPr marL="342900" indent="-3429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Адресные поздравления «Новогодние вылазки»;</a:t>
            </a:r>
          </a:p>
          <a:p>
            <a:pPr marL="342900" indent="-342900" algn="just" fontAlgn="base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Волонтёрская агитбригада «Дед Мороз и все-все-все»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66" y="118932"/>
            <a:ext cx="5833491" cy="6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77962"/>
          <a:stretch/>
        </p:blipFill>
        <p:spPr>
          <a:xfrm>
            <a:off x="0" y="0"/>
            <a:ext cx="12192000" cy="2194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7" b="5192"/>
          <a:stretch/>
        </p:blipFill>
        <p:spPr>
          <a:xfrm>
            <a:off x="0" y="3556263"/>
            <a:ext cx="12192000" cy="3301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54" y="4208316"/>
            <a:ext cx="7456054" cy="804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9952" y="670603"/>
            <a:ext cx="94853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РЕЗУЛЬТАТЫ ПРОЕКТА:</a:t>
            </a:r>
          </a:p>
          <a:p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60 добровольцев, участвующих в проекте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1 500 благополучателей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22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 партнеров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 публикаций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 новостных сюжетов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77962"/>
          <a:stretch/>
        </p:blipFill>
        <p:spPr>
          <a:xfrm>
            <a:off x="0" y="0"/>
            <a:ext cx="12192000" cy="2194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7" b="5192"/>
          <a:stretch/>
        </p:blipFill>
        <p:spPr>
          <a:xfrm>
            <a:off x="0" y="3556263"/>
            <a:ext cx="12192000" cy="3301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19" y="4236451"/>
            <a:ext cx="7456054" cy="804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701" y="1739456"/>
            <a:ext cx="1126822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«ЗВЁЗДНЫЙ. МЫ ВМЕСТЕ!»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РОЕКТ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ПОДДЕРЖКИ ДОБРОВОЛЬЧЕСТВА (волонтерства)</a:t>
            </a:r>
          </a:p>
        </p:txBody>
      </p:sp>
    </p:spTree>
    <p:extLst>
      <p:ext uri="{BB962C8B-B14F-4D97-AF65-F5344CB8AC3E}">
        <p14:creationId xmlns:p14="http://schemas.microsoft.com/office/powerpoint/2010/main" val="33506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218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Коноплева</dc:creator>
  <cp:lastModifiedBy>Коноплева</cp:lastModifiedBy>
  <cp:revision>7</cp:revision>
  <dcterms:created xsi:type="dcterms:W3CDTF">2023-06-05T03:52:07Z</dcterms:created>
  <dcterms:modified xsi:type="dcterms:W3CDTF">2023-06-05T08:35:25Z</dcterms:modified>
</cp:coreProperties>
</file>