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67" r:id="rId2"/>
    <p:sldId id="269" r:id="rId3"/>
    <p:sldId id="268" r:id="rId4"/>
    <p:sldId id="270" r:id="rId5"/>
    <p:sldId id="271" r:id="rId6"/>
    <p:sldId id="272" r:id="rId7"/>
    <p:sldId id="273" r:id="rId8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4A9BE0-F2B3-466A-8FE6-475A87110842}" v="13" dt="2025-08-29T08:50:28.046"/>
  </p1510:revLst>
</p1510:revInfo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77" d="100"/>
          <a:sy n="77" d="100"/>
        </p:scale>
        <p:origin x="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6200" cy="76200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presProps" Target="presProps.xml" /><Relationship Id="rId11" Type="http://schemas.openxmlformats.org/officeDocument/2006/relationships/viewProps" Target="viewProps.xml" /><Relationship Id="rId12" Type="http://schemas.openxmlformats.org/officeDocument/2006/relationships/theme" Target="theme/theme1.xml" /><Relationship Id="rId13" Type="http://schemas.microsoft.com/office/2016/11/relationships/changesInfo" Target="changesInfos/changesInfo1.xml" /><Relationship Id="rId14" Type="http://schemas.microsoft.com/office/2015/10/relationships/revisionInfo" Target="revisionInfo.xml" /><Relationship Id="rId15" Type="http://schemas.openxmlformats.org/officeDocument/2006/relationships/tableStyles" Target="tableStyles.xml" /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tags" Target="tags/tag1.xml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k Goldhand" userId="bb9bfad89862696e" providerId="LiveId" clId="{214A9BE0-F2B3-466A-8FE6-475A87110842}"/>
    <pc:docChg chg="undo redo custSel addSld delSld modSld sldOrd">
      <pc:chgData name="Mark Goldhand" userId="bb9bfad89862696e" providerId="LiveId" clId="{214A9BE0-F2B3-466A-8FE6-475A87110842}" dt="2025-08-29T08:50:28.046" v="1178" actId="767"/>
      <pc:docMkLst>
        <pc:docMk/>
      </pc:docMkLst>
      <pc:sldChg chg="del">
        <pc:chgData name="Mark Goldhand" userId="bb9bfad89862696e" providerId="LiveId" clId="{214A9BE0-F2B3-466A-8FE6-475A87110842}" dt="2025-08-28T15:32:18.355" v="1" actId="47"/>
        <pc:sldMkLst>
          <pc:docMk/>
          <pc:sldMk cId="1652504286" sldId="256"/>
        </pc:sldMkLst>
      </pc:sldChg>
      <pc:sldChg chg="delSp add mod">
        <pc:chgData name="Mark Goldhand" userId="bb9bfad89862696e" providerId="LiveId" clId="{214A9BE0-F2B3-466A-8FE6-475A87110842}" dt="2025-08-28T17:23:08.248" v="763" actId="478"/>
        <pc:sldMkLst>
          <pc:docMk/>
          <pc:sldMk cId="281788737" sldId="267"/>
        </pc:sldMkLst>
        <pc:picChg chg="del">
          <ac:chgData name="Mark Goldhand" userId="bb9bfad89862696e" providerId="LiveId" clId="{214A9BE0-F2B3-466A-8FE6-475A87110842}" dt="2025-08-28T17:23:08.248" v="763" actId="478"/>
          <ac:picMkLst>
            <pc:docMk/>
            <pc:sldMk cId="281788737" sldId="267"/>
            <ac:picMk id="5" creationId="{4C225BE4-8883-4DFB-AF72-332F44B59AC4}"/>
          </ac:picMkLst>
        </pc:picChg>
      </pc:sldChg>
      <pc:sldChg chg="addSp delSp modSp add mod">
        <pc:chgData name="Mark Goldhand" userId="bb9bfad89862696e" providerId="LiveId" clId="{214A9BE0-F2B3-466A-8FE6-475A87110842}" dt="2025-08-29T08:49:50.935" v="1177"/>
        <pc:sldMkLst>
          <pc:docMk/>
          <pc:sldMk cId="2360343403" sldId="268"/>
        </pc:sldMkLst>
        <pc:spChg chg="add del mod">
          <ac:chgData name="Mark Goldhand" userId="bb9bfad89862696e" providerId="LiveId" clId="{214A9BE0-F2B3-466A-8FE6-475A87110842}" dt="2025-08-29T08:49:50.935" v="1177"/>
          <ac:spMkLst>
            <pc:docMk/>
            <pc:sldMk cId="2360343403" sldId="268"/>
            <ac:spMk id="3" creationId="{4BEB6389-3859-0585-D32E-DFA7F52B0B78}"/>
          </ac:spMkLst>
        </pc:spChg>
        <pc:spChg chg="add mod">
          <ac:chgData name="Mark Goldhand" userId="bb9bfad89862696e" providerId="LiveId" clId="{214A9BE0-F2B3-466A-8FE6-475A87110842}" dt="2025-08-29T08:49:49.944" v="1175" actId="1076"/>
          <ac:spMkLst>
            <pc:docMk/>
            <pc:sldMk cId="2360343403" sldId="268"/>
            <ac:spMk id="4" creationId="{8383FF34-C56A-C71B-38B1-A4329D2E2B4F}"/>
          </ac:spMkLst>
        </pc:spChg>
        <pc:spChg chg="add del mod">
          <ac:chgData name="Mark Goldhand" userId="bb9bfad89862696e" providerId="LiveId" clId="{214A9BE0-F2B3-466A-8FE6-475A87110842}" dt="2025-08-28T15:32:35.353" v="4" actId="478"/>
          <ac:spMkLst>
            <pc:docMk/>
            <pc:sldMk cId="2360343403" sldId="268"/>
            <ac:spMk id="4" creationId="{EB32C1AF-A347-7D74-F489-C3B8A7650A92}"/>
          </ac:spMkLst>
        </pc:spChg>
        <pc:spChg chg="mod">
          <ac:chgData name="Mark Goldhand" userId="bb9bfad89862696e" providerId="LiveId" clId="{214A9BE0-F2B3-466A-8FE6-475A87110842}" dt="2025-08-29T08:48:14.797" v="1077" actId="115"/>
          <ac:spMkLst>
            <pc:docMk/>
            <pc:sldMk cId="2360343403" sldId="268"/>
            <ac:spMk id="13" creationId="{E24E8E00-BB69-EF3A-7F3B-2739D2028729}"/>
          </ac:spMkLst>
        </pc:spChg>
        <pc:picChg chg="add mod">
          <ac:chgData name="Mark Goldhand" userId="bb9bfad89862696e" providerId="LiveId" clId="{214A9BE0-F2B3-466A-8FE6-475A87110842}" dt="2025-08-28T15:32:59.707" v="25"/>
          <ac:picMkLst>
            <pc:docMk/>
            <pc:sldMk cId="2360343403" sldId="268"/>
            <ac:picMk id="5" creationId="{A4110D39-479F-9106-E316-01EFEEC25B14}"/>
          </ac:picMkLst>
        </pc:picChg>
        <pc:picChg chg="del">
          <ac:chgData name="Mark Goldhand" userId="bb9bfad89862696e" providerId="LiveId" clId="{214A9BE0-F2B3-466A-8FE6-475A87110842}" dt="2025-08-28T15:32:32.854" v="3" actId="478"/>
          <ac:picMkLst>
            <pc:docMk/>
            <pc:sldMk cId="2360343403" sldId="268"/>
            <ac:picMk id="20" creationId="{9C276498-2147-5379-14D3-9D5E7C996C82}"/>
          </ac:picMkLst>
        </pc:picChg>
        <pc:picChg chg="del">
          <ac:chgData name="Mark Goldhand" userId="bb9bfad89862696e" providerId="LiveId" clId="{214A9BE0-F2B3-466A-8FE6-475A87110842}" dt="2025-08-28T17:23:03.984" v="762" actId="478"/>
          <ac:picMkLst>
            <pc:docMk/>
            <pc:sldMk cId="2360343403" sldId="268"/>
            <ac:picMk id="22" creationId="{2437F6D7-F846-6A92-F375-4A1C41E4C0EC}"/>
          </ac:picMkLst>
        </pc:picChg>
      </pc:sldChg>
      <pc:sldChg chg="new del">
        <pc:chgData name="Mark Goldhand" userId="bb9bfad89862696e" providerId="LiveId" clId="{214A9BE0-F2B3-466A-8FE6-475A87110842}" dt="2025-08-28T15:32:59.132" v="24" actId="680"/>
        <pc:sldMkLst>
          <pc:docMk/>
          <pc:sldMk cId="690931083" sldId="269"/>
        </pc:sldMkLst>
      </pc:sldChg>
      <pc:sldChg chg="addSp delSp modSp add mod ord">
        <pc:chgData name="Mark Goldhand" userId="bb9bfad89862696e" providerId="LiveId" clId="{214A9BE0-F2B3-466A-8FE6-475A87110842}" dt="2025-08-29T08:48:45.105" v="1079"/>
        <pc:sldMkLst>
          <pc:docMk/>
          <pc:sldMk cId="945315123" sldId="269"/>
        </pc:sldMkLst>
        <pc:spChg chg="mod">
          <ac:chgData name="Mark Goldhand" userId="bb9bfad89862696e" providerId="LiveId" clId="{214A9BE0-F2B3-466A-8FE6-475A87110842}" dt="2025-08-28T15:33:15.975" v="27" actId="14100"/>
          <ac:spMkLst>
            <pc:docMk/>
            <pc:sldMk cId="945315123" sldId="269"/>
            <ac:spMk id="2" creationId="{E0D9879D-896C-95E7-70B9-F6E99E13A87D}"/>
          </ac:spMkLst>
        </pc:spChg>
        <pc:spChg chg="add mod">
          <ac:chgData name="Mark Goldhand" userId="bb9bfad89862696e" providerId="LiveId" clId="{214A9BE0-F2B3-466A-8FE6-475A87110842}" dt="2025-08-28T15:34:02.849" v="131" actId="1076"/>
          <ac:spMkLst>
            <pc:docMk/>
            <pc:sldMk cId="945315123" sldId="269"/>
            <ac:spMk id="11" creationId="{A38CA7EF-D3B9-D2AA-16DC-10C135C16A52}"/>
          </ac:spMkLst>
        </pc:spChg>
        <pc:picChg chg="del">
          <ac:chgData name="Mark Goldhand" userId="bb9bfad89862696e" providerId="LiveId" clId="{214A9BE0-F2B3-466A-8FE6-475A87110842}" dt="2025-08-28T17:23:10.118" v="764" actId="478"/>
          <ac:picMkLst>
            <pc:docMk/>
            <pc:sldMk cId="945315123" sldId="269"/>
            <ac:picMk id="9" creationId="{E9483189-10B7-E1A8-9FA6-BD6E45DD4C69}"/>
          </ac:picMkLst>
        </pc:picChg>
      </pc:sldChg>
      <pc:sldChg chg="delSp modSp add mod">
        <pc:chgData name="Mark Goldhand" userId="bb9bfad89862696e" providerId="LiveId" clId="{214A9BE0-F2B3-466A-8FE6-475A87110842}" dt="2025-08-28T17:23:12.062" v="765" actId="478"/>
        <pc:sldMkLst>
          <pc:docMk/>
          <pc:sldMk cId="1290449670" sldId="270"/>
        </pc:sldMkLst>
        <pc:spChg chg="mod">
          <ac:chgData name="Mark Goldhand" userId="bb9bfad89862696e" providerId="LiveId" clId="{214A9BE0-F2B3-466A-8FE6-475A87110842}" dt="2025-08-28T15:34:49.413" v="269" actId="20577"/>
          <ac:spMkLst>
            <pc:docMk/>
            <pc:sldMk cId="1290449670" sldId="270"/>
            <ac:spMk id="8" creationId="{4459C749-A00C-2774-CEC1-53AFD9CE82CC}"/>
          </ac:spMkLst>
        </pc:spChg>
        <pc:picChg chg="del">
          <ac:chgData name="Mark Goldhand" userId="bb9bfad89862696e" providerId="LiveId" clId="{214A9BE0-F2B3-466A-8FE6-475A87110842}" dt="2025-08-28T17:23:12.062" v="765" actId="478"/>
          <ac:picMkLst>
            <pc:docMk/>
            <pc:sldMk cId="1290449670" sldId="270"/>
            <ac:picMk id="12" creationId="{173FA7C8-889F-4F23-FA92-8A3A2F6039B7}"/>
          </ac:picMkLst>
        </pc:picChg>
      </pc:sldChg>
      <pc:sldChg chg="new del">
        <pc:chgData name="Mark Goldhand" userId="bb9bfad89862696e" providerId="LiveId" clId="{214A9BE0-F2B3-466A-8FE6-475A87110842}" dt="2025-08-28T15:34:03.836" v="132" actId="47"/>
        <pc:sldMkLst>
          <pc:docMk/>
          <pc:sldMk cId="1316899145" sldId="270"/>
        </pc:sldMkLst>
      </pc:sldChg>
      <pc:sldChg chg="delSp add mod">
        <pc:chgData name="Mark Goldhand" userId="bb9bfad89862696e" providerId="LiveId" clId="{214A9BE0-F2B3-466A-8FE6-475A87110842}" dt="2025-08-28T17:23:16.716" v="766" actId="478"/>
        <pc:sldMkLst>
          <pc:docMk/>
          <pc:sldMk cId="2787892626" sldId="271"/>
        </pc:sldMkLst>
        <pc:picChg chg="del">
          <ac:chgData name="Mark Goldhand" userId="bb9bfad89862696e" providerId="LiveId" clId="{214A9BE0-F2B3-466A-8FE6-475A87110842}" dt="2025-08-28T17:23:16.716" v="766" actId="478"/>
          <ac:picMkLst>
            <pc:docMk/>
            <pc:sldMk cId="2787892626" sldId="271"/>
            <ac:picMk id="5" creationId="{5C8DC300-A403-B239-3111-7CB8253E3F2E}"/>
          </ac:picMkLst>
        </pc:picChg>
      </pc:sldChg>
      <pc:sldChg chg="delSp add mod">
        <pc:chgData name="Mark Goldhand" userId="bb9bfad89862696e" providerId="LiveId" clId="{214A9BE0-F2B3-466A-8FE6-475A87110842}" dt="2025-08-28T17:23:22.201" v="767" actId="478"/>
        <pc:sldMkLst>
          <pc:docMk/>
          <pc:sldMk cId="757794327" sldId="272"/>
        </pc:sldMkLst>
        <pc:picChg chg="del">
          <ac:chgData name="Mark Goldhand" userId="bb9bfad89862696e" providerId="LiveId" clId="{214A9BE0-F2B3-466A-8FE6-475A87110842}" dt="2025-08-28T17:23:22.201" v="767" actId="478"/>
          <ac:picMkLst>
            <pc:docMk/>
            <pc:sldMk cId="757794327" sldId="272"/>
            <ac:picMk id="9" creationId="{B7F5BAC7-7865-D440-220F-CEBFBD97A4CD}"/>
          </ac:picMkLst>
        </pc:picChg>
      </pc:sldChg>
      <pc:sldChg chg="addSp delSp modSp new mod">
        <pc:chgData name="Mark Goldhand" userId="bb9bfad89862696e" providerId="LiveId" clId="{214A9BE0-F2B3-466A-8FE6-475A87110842}" dt="2025-08-29T08:50:28.046" v="1178" actId="767"/>
        <pc:sldMkLst>
          <pc:docMk/>
          <pc:sldMk cId="2963202859" sldId="273"/>
        </pc:sldMkLst>
        <pc:spChg chg="add mod">
          <ac:chgData name="Mark Goldhand" userId="bb9bfad89862696e" providerId="LiveId" clId="{214A9BE0-F2B3-466A-8FE6-475A87110842}" dt="2025-08-29T08:50:28.046" v="1178" actId="767"/>
          <ac:spMkLst>
            <pc:docMk/>
            <pc:sldMk cId="2963202859" sldId="273"/>
            <ac:spMk id="2" creationId="{15D7099A-AB0C-C10A-9130-7023C7C4126A}"/>
          </ac:spMkLst>
        </pc:spChg>
        <pc:spChg chg="del">
          <ac:chgData name="Mark Goldhand" userId="bb9bfad89862696e" providerId="LiveId" clId="{214A9BE0-F2B3-466A-8FE6-475A87110842}" dt="2025-08-28T15:36:10.253" v="276" actId="478"/>
          <ac:spMkLst>
            <pc:docMk/>
            <pc:sldMk cId="2963202859" sldId="273"/>
            <ac:spMk id="2" creationId="{366FE304-C591-1660-67E9-A0EF30C0A0C6}"/>
          </ac:spMkLst>
        </pc:spChg>
        <pc:spChg chg="del">
          <ac:chgData name="Mark Goldhand" userId="bb9bfad89862696e" providerId="LiveId" clId="{214A9BE0-F2B3-466A-8FE6-475A87110842}" dt="2025-08-28T15:36:09.466" v="275" actId="478"/>
          <ac:spMkLst>
            <pc:docMk/>
            <pc:sldMk cId="2963202859" sldId="273"/>
            <ac:spMk id="3" creationId="{24EF604C-7084-224F-91B5-EFB0DF81E669}"/>
          </ac:spMkLst>
        </pc:spChg>
        <pc:spChg chg="add mod">
          <ac:chgData name="Mark Goldhand" userId="bb9bfad89862696e" providerId="LiveId" clId="{214A9BE0-F2B3-466A-8FE6-475A87110842}" dt="2025-08-28T15:37:23.860" v="504" actId="1076"/>
          <ac:spMkLst>
            <pc:docMk/>
            <pc:sldMk cId="2963202859" sldId="273"/>
            <ac:spMk id="6" creationId="{F57F4A04-A1ED-337E-CEC5-2BB7AE6C5B0F}"/>
          </ac:spMkLst>
        </pc:spChg>
        <pc:spChg chg="add del mod">
          <ac:chgData name="Mark Goldhand" userId="bb9bfad89862696e" providerId="LiveId" clId="{214A9BE0-F2B3-466A-8FE6-475A87110842}" dt="2025-08-28T15:58:46.983" v="761"/>
          <ac:spMkLst>
            <pc:docMk/>
            <pc:sldMk cId="2963202859" sldId="273"/>
            <ac:spMk id="22" creationId="{20063E70-DF8A-92B9-FBD7-BF9DA135FF8A}"/>
          </ac:spMkLst>
        </pc:spChg>
        <pc:spChg chg="add mod">
          <ac:chgData name="Mark Goldhand" userId="bb9bfad89862696e" providerId="LiveId" clId="{214A9BE0-F2B3-466A-8FE6-475A87110842}" dt="2025-08-28T15:58:23.686" v="759" actId="1076"/>
          <ac:spMkLst>
            <pc:docMk/>
            <pc:sldMk cId="2963202859" sldId="273"/>
            <ac:spMk id="27" creationId="{EE3E433C-B35D-FE8E-B7CA-8BBFE4261313}"/>
          </ac:spMkLst>
        </pc:spChg>
        <pc:picChg chg="add mod ord">
          <ac:chgData name="Mark Goldhand" userId="bb9bfad89862696e" providerId="LiveId" clId="{214A9BE0-F2B3-466A-8FE6-475A87110842}" dt="2025-08-28T15:36:07.900" v="274" actId="167"/>
          <ac:picMkLst>
            <pc:docMk/>
            <pc:sldMk cId="2963202859" sldId="273"/>
            <ac:picMk id="4" creationId="{E9CC1CDF-79CC-FDF4-CF75-22FAAE398AA9}"/>
          </ac:picMkLst>
        </pc:picChg>
        <pc:picChg chg="add mod">
          <ac:chgData name="Mark Goldhand" userId="bb9bfad89862696e" providerId="LiveId" clId="{214A9BE0-F2B3-466A-8FE6-475A87110842}" dt="2025-08-28T15:57:31.817" v="641" actId="1076"/>
          <ac:picMkLst>
            <pc:docMk/>
            <pc:sldMk cId="2963202859" sldId="273"/>
            <ac:picMk id="8" creationId="{43AEA31A-FF1C-4BB3-CCD6-09D794D9E14B}"/>
          </ac:picMkLst>
        </pc:picChg>
        <pc:picChg chg="add mod">
          <ac:chgData name="Mark Goldhand" userId="bb9bfad89862696e" providerId="LiveId" clId="{214A9BE0-F2B3-466A-8FE6-475A87110842}" dt="2025-08-28T15:57:03.888" v="636" actId="1076"/>
          <ac:picMkLst>
            <pc:docMk/>
            <pc:sldMk cId="2963202859" sldId="273"/>
            <ac:picMk id="10" creationId="{56CDCDAC-A73C-1B1A-42E7-67359D8461C1}"/>
          </ac:picMkLst>
        </pc:picChg>
        <pc:picChg chg="add mod">
          <ac:chgData name="Mark Goldhand" userId="bb9bfad89862696e" providerId="LiveId" clId="{214A9BE0-F2B3-466A-8FE6-475A87110842}" dt="2025-08-28T15:56:56.507" v="632" actId="1076"/>
          <ac:picMkLst>
            <pc:docMk/>
            <pc:sldMk cId="2963202859" sldId="273"/>
            <ac:picMk id="12" creationId="{B89FD468-0F8D-291B-6057-9E3135B1CFA8}"/>
          </ac:picMkLst>
        </pc:picChg>
        <pc:picChg chg="add mod">
          <ac:chgData name="Mark Goldhand" userId="bb9bfad89862696e" providerId="LiveId" clId="{214A9BE0-F2B3-466A-8FE6-475A87110842}" dt="2025-08-28T15:57:13.293" v="637" actId="1076"/>
          <ac:picMkLst>
            <pc:docMk/>
            <pc:sldMk cId="2963202859" sldId="273"/>
            <ac:picMk id="14" creationId="{0C0077B7-D752-9622-3528-46AF89486EF2}"/>
          </ac:picMkLst>
        </pc:picChg>
        <pc:picChg chg="add mod">
          <ac:chgData name="Mark Goldhand" userId="bb9bfad89862696e" providerId="LiveId" clId="{214A9BE0-F2B3-466A-8FE6-475A87110842}" dt="2025-08-28T15:57:18.962" v="638" actId="1076"/>
          <ac:picMkLst>
            <pc:docMk/>
            <pc:sldMk cId="2963202859" sldId="273"/>
            <ac:picMk id="16" creationId="{70821F4E-485D-6647-117C-AB52A869554B}"/>
          </ac:picMkLst>
        </pc:picChg>
        <pc:picChg chg="add mod">
          <ac:chgData name="Mark Goldhand" userId="bb9bfad89862696e" providerId="LiveId" clId="{214A9BE0-F2B3-466A-8FE6-475A87110842}" dt="2025-08-28T15:57:21.545" v="639" actId="1076"/>
          <ac:picMkLst>
            <pc:docMk/>
            <pc:sldMk cId="2963202859" sldId="273"/>
            <ac:picMk id="18" creationId="{30D780FB-379C-AFE5-BA6F-2AE7B2352C4F}"/>
          </ac:picMkLst>
        </pc:picChg>
        <pc:picChg chg="add mod">
          <ac:chgData name="Mark Goldhand" userId="bb9bfad89862696e" providerId="LiveId" clId="{214A9BE0-F2B3-466A-8FE6-475A87110842}" dt="2025-08-28T15:56:48.793" v="630" actId="1076"/>
          <ac:picMkLst>
            <pc:docMk/>
            <pc:sldMk cId="2963202859" sldId="273"/>
            <ac:picMk id="20" creationId="{E8C8598E-B4B5-A1E3-FB26-681255681C34}"/>
          </ac:picMkLst>
        </pc:picChg>
        <pc:picChg chg="add mod">
          <ac:chgData name="Mark Goldhand" userId="bb9bfad89862696e" providerId="LiveId" clId="{214A9BE0-F2B3-466A-8FE6-475A87110842}" dt="2025-08-28T15:57:39.147" v="642" actId="1076"/>
          <ac:picMkLst>
            <pc:docMk/>
            <pc:sldMk cId="2963202859" sldId="273"/>
            <ac:picMk id="23" creationId="{C13DF63D-4B29-88AF-EEBB-13F4B921FFC5}"/>
          </ac:picMkLst>
        </pc:picChg>
        <pc:picChg chg="add mod">
          <ac:chgData name="Mark Goldhand" userId="bb9bfad89862696e" providerId="LiveId" clId="{214A9BE0-F2B3-466A-8FE6-475A87110842}" dt="2025-08-28T15:56:52.432" v="631" actId="1076"/>
          <ac:picMkLst>
            <pc:docMk/>
            <pc:sldMk cId="2963202859" sldId="273"/>
            <ac:picMk id="25" creationId="{8E13EB05-F54C-AA0A-98C2-488DD3DA425F}"/>
          </ac:picMkLst>
        </pc:picChg>
      </pc:sldChg>
    </pc:docChg>
  </pc:docChgLst>
</pc:chgInfo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178D1-A52A-4360-AADA-C4C87BED3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B4BB4C-452B-44FE-9F17-C6942552EB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49C431-6F5C-4069-943A-141491CDA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B75852-5816-44C5-A2BE-A01EB91E2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A78E87-7367-4E4B-A44E-9E12F4CB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94632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3A4235-4A79-41EB-A684-43A6AEA95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A87B84-6554-4A7F-80A2-08754B705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A00C0A-8E46-425E-9361-5716CC7496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8/29/2025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063218-E458-4A52-884A-F9865FD640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FA338B-F6AA-46D1-A885-642C4D7D3A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725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2.jpeg" /><Relationship Id="rId4" Type="http://schemas.openxmlformats.org/officeDocument/2006/relationships/image" Target="../media/image3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3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5.jpeg" /><Relationship Id="rId4" Type="http://schemas.openxmlformats.org/officeDocument/2006/relationships/image" Target="../media/image3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6.jpeg" /><Relationship Id="rId4" Type="http://schemas.openxmlformats.org/officeDocument/2006/relationships/image" Target="../media/image3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jpeg" /><Relationship Id="rId3" Type="http://schemas.openxmlformats.org/officeDocument/2006/relationships/image" Target="../media/image6.jpeg" /><Relationship Id="rId4" Type="http://schemas.openxmlformats.org/officeDocument/2006/relationships/image" Target="../media/image3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3.jpeg" /><Relationship Id="rId11" Type="http://schemas.openxmlformats.org/officeDocument/2006/relationships/image" Target="../media/image14.png" /><Relationship Id="rId2" Type="http://schemas.openxmlformats.org/officeDocument/2006/relationships/image" Target="../media/image1.jpeg" /><Relationship Id="rId3" Type="http://schemas.openxmlformats.org/officeDocument/2006/relationships/image" Target="../media/image7.png" /><Relationship Id="rId4" Type="http://schemas.openxmlformats.org/officeDocument/2006/relationships/image" Target="../media/image8.png" /><Relationship Id="rId5" Type="http://schemas.openxmlformats.org/officeDocument/2006/relationships/image" Target="../media/image9.png" /><Relationship Id="rId6" Type="http://schemas.openxmlformats.org/officeDocument/2006/relationships/image" Target="../media/image10.png" /><Relationship Id="rId7" Type="http://schemas.openxmlformats.org/officeDocument/2006/relationships/image" Target="../media/image11.png" /><Relationship Id="rId8" Type="http://schemas.openxmlformats.org/officeDocument/2006/relationships/image" Target="../media/image12.png" /><Relationship Id="rId9" Type="http://schemas.openxmlformats.org/officeDocument/2006/relationships/image" Target="../media/image13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 descr="Изображение выглядит как черный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CC83E0D-BF52-B4DE-91A0-EDD2D4E1D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65643"/>
            <a:ext cx="12344400" cy="7322949"/>
          </a:xfrm>
          <a:prstGeom prst="rect">
            <a:avLst/>
          </a:prstGeom>
        </p:spPr>
      </p:pic>
      <p:pic>
        <p:nvPicPr>
          <p:cNvPr id="12" name="Рисунок 11" descr="Изображение выглядит как текст, снимок экрана, программное обеспечение, мультимеди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0FC019F-C38B-2E24-B52D-02AF911729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3442" y="736881"/>
            <a:ext cx="2605321" cy="5642658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95898A9-5775-788E-5E01-DC357291881E}"/>
              </a:ext>
            </a:extLst>
          </p:cNvPr>
          <p:cNvSpPr/>
          <p:nvPr/>
        </p:nvSpPr>
        <p:spPr>
          <a:xfrm>
            <a:off x="6413442" y="1540274"/>
            <a:ext cx="2605320" cy="9393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2C37E2-B01E-4BB5-9819-3158F91515EF}"/>
              </a:ext>
            </a:extLst>
          </p:cNvPr>
          <p:cNvSpPr txBox="1"/>
          <p:nvPr/>
        </p:nvSpPr>
        <p:spPr>
          <a:xfrm>
            <a:off x="781648" y="2111111"/>
            <a:ext cx="4996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Перейдите на сайт </a:t>
            </a:r>
            <a:r>
              <a:rPr lang="en-US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inaturalist.org </a:t>
            </a:r>
            <a:r>
              <a:rPr lang="ru-RU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или скачайте мобильное приложение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70A680-7313-9FB2-B521-90EC4F87D134}"/>
              </a:ext>
            </a:extLst>
          </p:cNvPr>
          <p:cNvSpPr txBox="1"/>
          <p:nvPr/>
        </p:nvSpPr>
        <p:spPr>
          <a:xfrm>
            <a:off x="787200" y="3824197"/>
            <a:ext cx="4762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Зарегистрируйтесь удобным способом</a:t>
            </a:r>
          </a:p>
        </p:txBody>
      </p:sp>
      <p:pic>
        <p:nvPicPr>
          <p:cNvPr id="4" name="Рисунок 3" descr="Изображение выглядит как рисунок, картина, клюв, пер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4863AC8-1A50-C134-572C-D2B13CE272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151" y="-165643"/>
            <a:ext cx="1805049" cy="180504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30B702-91A6-3BCD-B05F-25243B615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Регистрация</a:t>
            </a:r>
          </a:p>
        </p:txBody>
      </p:sp>
    </p:spTree>
    <p:extLst>
      <p:ext uri="{BB962C8B-B14F-4D97-AF65-F5344CB8AC3E}">
        <p14:creationId xmlns:p14="http://schemas.microsoft.com/office/powerpoint/2010/main" val="281788737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 descr="Изображение выглядит как черный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97C3883-F494-93FE-7A3B-966A7BC313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65643"/>
            <a:ext cx="12344400" cy="7322949"/>
          </a:xfrm>
          <a:prstGeom prst="rect">
            <a:avLst/>
          </a:prstGeom>
        </p:spPr>
      </p:pic>
      <p:pic>
        <p:nvPicPr>
          <p:cNvPr id="5" name="Объект 4" descr="Изображение выглядит как текст, снимок экрана, программное обеспечение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A88E571-561D-BC6E-D6A9-82A759604A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464" y="856526"/>
            <a:ext cx="2693688" cy="5834046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B37ADFF-E33A-8B88-9990-CA206C5C9A55}"/>
              </a:ext>
            </a:extLst>
          </p:cNvPr>
          <p:cNvSpPr/>
          <p:nvPr/>
        </p:nvSpPr>
        <p:spPr>
          <a:xfrm>
            <a:off x="6397786" y="1207029"/>
            <a:ext cx="1169043" cy="3935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7FB3CF0-0E15-6279-3F8E-0EBA8BA5BDF8}"/>
              </a:ext>
            </a:extLst>
          </p:cNvPr>
          <p:cNvSpPr/>
          <p:nvPr/>
        </p:nvSpPr>
        <p:spPr>
          <a:xfrm>
            <a:off x="5635464" y="2938847"/>
            <a:ext cx="2627387" cy="3935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5E2457-523D-A901-9DED-EB7E9B63879B}"/>
              </a:ext>
            </a:extLst>
          </p:cNvPr>
          <p:cNvSpPr txBox="1"/>
          <p:nvPr/>
        </p:nvSpPr>
        <p:spPr>
          <a:xfrm>
            <a:off x="838200" y="1935287"/>
            <a:ext cx="42913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Включите геопозицию на смартфоне и разрешите делиться ей</a:t>
            </a:r>
          </a:p>
        </p:txBody>
      </p:sp>
      <p:pic>
        <p:nvPicPr>
          <p:cNvPr id="4" name="Рисунок 3" descr="Изображение выглядит как рисунок, картина, клюв, пер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3C58E36-B591-AFD0-B2E2-6C1E8CCDEC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151" y="-165643"/>
            <a:ext cx="1805049" cy="180504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D9879D-896C-95E7-70B9-F6E99E13A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0359"/>
            <a:ext cx="3661396" cy="1200329"/>
          </a:xfrm>
        </p:spPr>
        <p:txBody>
          <a:bodyPr/>
          <a:lstStyle/>
          <a:p>
            <a:r>
              <a:rPr lang="ru-RU" err="1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Геопозиция</a:t>
            </a:r>
            <a:endParaRPr lang="ru-RU">
              <a:solidFill>
                <a:schemeClr val="bg1"/>
              </a:solidFill>
              <a:latin typeface="Cascadia Mono Light" panose="020b0609020000020004" pitchFamily="49" charset="0"/>
              <a:ea typeface="Cascadia Mono Light" panose="020b0609020000020004" pitchFamily="49" charset="0"/>
              <a:cs typeface="Cascadia Mono Light" panose="020b0609020000020004" pitchFamily="49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8CA7EF-D3B9-D2AA-16DC-10C135C16A52}"/>
              </a:ext>
            </a:extLst>
          </p:cNvPr>
          <p:cNvSpPr txBox="1"/>
          <p:nvPr/>
        </p:nvSpPr>
        <p:spPr>
          <a:xfrm>
            <a:off x="-76200" y="6673334"/>
            <a:ext cx="624969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*Приложение само попросит сделать это</a:t>
            </a:r>
          </a:p>
        </p:txBody>
      </p:sp>
    </p:spTree>
    <p:extLst>
      <p:ext uri="{BB962C8B-B14F-4D97-AF65-F5344CB8AC3E}">
        <p14:creationId xmlns:p14="http://schemas.microsoft.com/office/powerpoint/2010/main" val="945315123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 descr="Изображение выглядит как черный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0B4853B-9D87-059C-48F2-8308BB069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65643"/>
            <a:ext cx="12344400" cy="732294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24E8E00-BB69-EF3A-7F3B-2739D2028729}"/>
              </a:ext>
            </a:extLst>
          </p:cNvPr>
          <p:cNvSpPr txBox="1"/>
          <p:nvPr/>
        </p:nvSpPr>
        <p:spPr>
          <a:xfrm>
            <a:off x="862236" y="1130603"/>
            <a:ext cx="484955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>
                <a:solidFill>
                  <a:schemeClr val="bg1"/>
                </a:solidFill>
              </a:rPr>
              <a:t>Для этого перейдите по ссылке  указанной на Добро.РФ</a:t>
            </a:r>
            <a:r>
              <a:rPr lang="en-US" sz="2000">
                <a:solidFill>
                  <a:schemeClr val="bg1"/>
                </a:solidFill>
              </a:rPr>
              <a:t> </a:t>
            </a:r>
            <a:r>
              <a:rPr lang="ru-RU" sz="2000">
                <a:solidFill>
                  <a:schemeClr val="bg1"/>
                </a:solidFill>
              </a:rPr>
              <a:t>на </a:t>
            </a:r>
            <a:r>
              <a:rPr lang="ru-RU" sz="2000" u="sng">
                <a:solidFill>
                  <a:schemeClr val="bg1"/>
                </a:solidFill>
              </a:rPr>
              <a:t>странице проекта</a:t>
            </a:r>
            <a:r>
              <a:rPr lang="en-US" sz="2000">
                <a:solidFill>
                  <a:schemeClr val="bg1"/>
                </a:solidFill>
              </a:rPr>
              <a:t>,</a:t>
            </a:r>
            <a:r>
              <a:rPr lang="ru-RU" sz="2000">
                <a:solidFill>
                  <a:schemeClr val="bg1"/>
                </a:solidFill>
              </a:rPr>
              <a:t> или </a:t>
            </a:r>
            <a:r>
              <a:rPr lang="ru-RU" sz="2000" u="sng">
                <a:solidFill>
                  <a:schemeClr val="bg1"/>
                </a:solidFill>
              </a:rPr>
              <a:t>странице доброго дела</a:t>
            </a:r>
          </a:p>
          <a:p>
            <a:endParaRPr lang="ru-RU" sz="2000"/>
          </a:p>
          <a:p>
            <a:r>
              <a:rPr lang="ru-RU" sz="2000">
                <a:solidFill>
                  <a:schemeClr val="bg1"/>
                </a:solidFill>
              </a:rPr>
              <a:t>Либо нажмите на вкладку «Проекты» в </a:t>
            </a:r>
            <a:r>
              <a:rPr lang="en-US" sz="2000" err="1">
                <a:solidFill>
                  <a:schemeClr val="bg1"/>
                </a:solidFill>
              </a:rPr>
              <a:t>INaturalist </a:t>
            </a:r>
            <a:r>
              <a:rPr lang="ru-RU" sz="2000">
                <a:solidFill>
                  <a:schemeClr val="bg1"/>
                </a:solidFill>
              </a:rPr>
              <a:t>и введите</a:t>
            </a:r>
            <a:r>
              <a:rPr lang="en-US" sz="2000">
                <a:solidFill>
                  <a:schemeClr val="bg1"/>
                </a:solidFill>
              </a:rPr>
              <a:t>:</a:t>
            </a:r>
            <a:endParaRPr lang="ru-RU" sz="2000">
              <a:solidFill>
                <a:schemeClr val="bg1"/>
              </a:solidFill>
            </a:endParaRPr>
          </a:p>
          <a:p>
            <a:endParaRPr lang="ru-RU" sz="2000">
              <a:solidFill>
                <a:schemeClr val="bg1"/>
              </a:solidFill>
            </a:endParaRPr>
          </a:p>
          <a:p>
            <a:pPr marL="457200" indent="-457200">
              <a:buAutoNum type="arabicPeriod"/>
            </a:pPr>
            <a:r>
              <a:rPr lang="ru-RU" sz="2000">
                <a:solidFill>
                  <a:schemeClr val="bg1"/>
                </a:solidFill>
              </a:rPr>
              <a:t>Птичий Дозор</a:t>
            </a:r>
          </a:p>
          <a:p>
            <a:pPr marL="457200" indent="-457200">
              <a:buAutoNum type="arabicPeriod"/>
            </a:pPr>
            <a:r>
              <a:rPr lang="ru-RU" sz="2000">
                <a:solidFill>
                  <a:schemeClr val="bg1"/>
                </a:solidFill>
              </a:rPr>
              <a:t>Млекопитающие России</a:t>
            </a:r>
          </a:p>
          <a:p>
            <a:pPr marL="457200" indent="-457200">
              <a:buAutoNum type="arabicPeriod"/>
            </a:pPr>
            <a:r>
              <a:rPr lang="ru-RU" sz="2000">
                <a:solidFill>
                  <a:schemeClr val="bg1"/>
                </a:solidFill>
              </a:rPr>
              <a:t>Земноводные России</a:t>
            </a:r>
          </a:p>
          <a:p>
            <a:pPr marL="457200" indent="-457200">
              <a:buAutoNum type="arabicPeriod"/>
            </a:pPr>
            <a:r>
              <a:rPr lang="ru-RU" sz="2000">
                <a:solidFill>
                  <a:schemeClr val="bg1"/>
                </a:solidFill>
              </a:rPr>
              <a:t>Пресмыкающиеся России</a:t>
            </a:r>
          </a:p>
          <a:p>
            <a:pPr marL="457200" indent="-457200">
              <a:buAutoNum type="arabicPeriod"/>
            </a:pPr>
            <a:r>
              <a:rPr lang="ru-RU" sz="2000">
                <a:solidFill>
                  <a:schemeClr val="bg1"/>
                </a:solidFill>
              </a:rPr>
              <a:t>Грибы России</a:t>
            </a:r>
          </a:p>
          <a:p>
            <a:pPr marL="457200" indent="-457200">
              <a:buAutoNum type="arabicPeriod"/>
            </a:pPr>
            <a:r>
              <a:rPr lang="ru-RU" sz="2000">
                <a:solidFill>
                  <a:schemeClr val="bg1"/>
                </a:solidFill>
              </a:rPr>
              <a:t>Растения России</a:t>
            </a:r>
          </a:p>
          <a:p>
            <a:pPr marL="457200" indent="-457200">
              <a:buAutoNum type="arabicPeriod"/>
            </a:pPr>
            <a:r>
              <a:rPr lang="ru-RU" sz="2000">
                <a:solidFill>
                  <a:schemeClr val="bg1"/>
                </a:solidFill>
              </a:rPr>
              <a:t>Микроорганизмы России</a:t>
            </a:r>
          </a:p>
          <a:p>
            <a:pPr marL="457200" indent="-457200">
              <a:buAutoNum type="arabicPeriod"/>
            </a:pPr>
            <a:r>
              <a:rPr lang="ru-RU" sz="2000">
                <a:solidFill>
                  <a:schemeClr val="bg1"/>
                </a:solidFill>
              </a:rPr>
              <a:t>Рыбы России</a:t>
            </a:r>
          </a:p>
          <a:p>
            <a:pPr marL="457200" indent="-457200">
              <a:buAutoNum type="arabicPeriod"/>
            </a:pPr>
            <a:r>
              <a:rPr lang="ru-RU" sz="2000">
                <a:solidFill>
                  <a:schemeClr val="bg1"/>
                </a:solidFill>
              </a:rPr>
              <a:t>Беспозвоночные России</a:t>
            </a:r>
          </a:p>
        </p:txBody>
      </p:sp>
      <p:pic>
        <p:nvPicPr>
          <p:cNvPr id="21" name="Рисунок 20" descr="Изображение выглядит как рисунок, картина, клюв, пер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1E870151-EB14-AA8F-A58D-4E0B308383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151" y="-165643"/>
            <a:ext cx="1805049" cy="18050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74DA491-C634-9B96-828A-D49E4095293F}"/>
              </a:ext>
            </a:extLst>
          </p:cNvPr>
          <p:cNvSpPr txBox="1"/>
          <p:nvPr/>
        </p:nvSpPr>
        <p:spPr>
          <a:xfrm>
            <a:off x="862236" y="206051"/>
            <a:ext cx="81099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Присоединиться к проекту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83FF34-C56A-C71B-38B1-A4329D2E2B4F}"/>
              </a:ext>
            </a:extLst>
          </p:cNvPr>
          <p:cNvSpPr txBox="1"/>
          <p:nvPr/>
        </p:nvSpPr>
        <p:spPr>
          <a:xfrm>
            <a:off x="862236" y="6302472"/>
            <a:ext cx="894180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>
                <a:solidFill>
                  <a:schemeClr val="bg1"/>
                </a:solidFill>
              </a:rPr>
              <a:t>На последнем слайде указаны логотипы всех проектов!</a:t>
            </a:r>
          </a:p>
        </p:txBody>
      </p:sp>
    </p:spTree>
    <p:extLst>
      <p:ext uri="{BB962C8B-B14F-4D97-AF65-F5344CB8AC3E}">
        <p14:creationId xmlns:p14="http://schemas.microsoft.com/office/powerpoint/2010/main" val="2360343403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 descr="Изображение выглядит как черный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96ACF0E6-8BFC-2110-39E9-CB47363CEA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0"/>
            <a:ext cx="12344400" cy="7322949"/>
          </a:xfrm>
          <a:prstGeom prst="rect">
            <a:avLst/>
          </a:prstGeom>
        </p:spPr>
      </p:pic>
      <p:pic>
        <p:nvPicPr>
          <p:cNvPr id="5" name="Объект 4" descr="Изображение выглядит как текст, снимок экрана, Шрифт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451268B9-2E55-E786-1091-3FFB7E7886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3610" y="587637"/>
            <a:ext cx="2847202" cy="6166530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6765442-5461-8F60-6540-147436BE8B46}"/>
              </a:ext>
            </a:extLst>
          </p:cNvPr>
          <p:cNvSpPr/>
          <p:nvPr/>
        </p:nvSpPr>
        <p:spPr>
          <a:xfrm>
            <a:off x="8065201" y="5008512"/>
            <a:ext cx="1621240" cy="12618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852953-00F0-D108-17E8-C4D2917DA8F6}"/>
              </a:ext>
            </a:extLst>
          </p:cNvPr>
          <p:cNvSpPr txBox="1"/>
          <p:nvPr/>
        </p:nvSpPr>
        <p:spPr>
          <a:xfrm>
            <a:off x="757902" y="1361133"/>
            <a:ext cx="35509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Требования к фотографиям</a:t>
            </a:r>
            <a:r>
              <a:rPr lang="en-US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:</a:t>
            </a:r>
            <a:endParaRPr lang="ru-RU">
              <a:solidFill>
                <a:schemeClr val="bg1"/>
              </a:solidFill>
              <a:latin typeface="Cascadia Mono Light" panose="020b0609020000020004" pitchFamily="49" charset="0"/>
              <a:ea typeface="Cascadia Mono Light" panose="020b0609020000020004" pitchFamily="49" charset="0"/>
              <a:cs typeface="Cascadia Mono Light" panose="020b0609020000020004" pitchFamily="49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59C749-A00C-2774-CEC1-53AFD9CE82CC}"/>
              </a:ext>
            </a:extLst>
          </p:cNvPr>
          <p:cNvSpPr txBox="1"/>
          <p:nvPr/>
        </p:nvSpPr>
        <p:spPr>
          <a:xfrm>
            <a:off x="757902" y="2075217"/>
            <a:ext cx="4608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На фотографии четко видно объект</a:t>
            </a:r>
            <a:r>
              <a:rPr lang="en-US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,</a:t>
            </a:r>
            <a:r>
              <a:rPr lang="ru-RU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 возможно определить таксоны.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06F576-310D-18EF-7A22-BECA1AB253C3}"/>
              </a:ext>
            </a:extLst>
          </p:cNvPr>
          <p:cNvSpPr txBox="1"/>
          <p:nvPr/>
        </p:nvSpPr>
        <p:spPr>
          <a:xfrm>
            <a:off x="757902" y="2982390"/>
            <a:ext cx="5974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Несколько снимков объедините в серию кадров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E3C31AF-AD18-D795-6F4E-BE8B0790127B}"/>
              </a:ext>
            </a:extLst>
          </p:cNvPr>
          <p:cNvSpPr txBox="1"/>
          <p:nvPr/>
        </p:nvSpPr>
        <p:spPr>
          <a:xfrm>
            <a:off x="757902" y="3675649"/>
            <a:ext cx="47465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Не делайте скриншоты оригинальных снимков или фотографий из интернета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24E52A-5BE3-C28F-17F0-7E8D34A40C5C}"/>
              </a:ext>
            </a:extLst>
          </p:cNvPr>
          <p:cNvSpPr txBox="1"/>
          <p:nvPr/>
        </p:nvSpPr>
        <p:spPr>
          <a:xfrm>
            <a:off x="0" y="6601264"/>
            <a:ext cx="4016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Не загружайте чужие снимки</a:t>
            </a:r>
            <a:r>
              <a:rPr lang="en-US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,</a:t>
            </a:r>
            <a:r>
              <a:rPr lang="ru-RU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 это нарушает авторские права</a:t>
            </a:r>
          </a:p>
        </p:txBody>
      </p:sp>
      <p:pic>
        <p:nvPicPr>
          <p:cNvPr id="4" name="Рисунок 3" descr="Изображение выглядит как рисунок, картина, клюв, пер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29A40F5-688F-5FDC-5A58-D5CB556FE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151" y="-165643"/>
            <a:ext cx="1805049" cy="180504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C18DEA-0C97-17AD-0AC3-89F26E8FF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6736"/>
            <a:ext cx="6926451" cy="1372973"/>
          </a:xfrm>
        </p:spPr>
        <p:txBody>
          <a:bodyPr/>
          <a:lstStyle/>
          <a:p>
            <a:r>
              <a:rPr lang="ru-RU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Загрузка фотографий</a:t>
            </a:r>
          </a:p>
        </p:txBody>
      </p:sp>
    </p:spTree>
    <p:extLst>
      <p:ext uri="{BB962C8B-B14F-4D97-AF65-F5344CB8AC3E}">
        <p14:creationId xmlns:p14="http://schemas.microsoft.com/office/powerpoint/2010/main" val="129044967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 descr="Изображение выглядит как черный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63189E3E-4BD2-286F-EAC7-D040D6788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165643"/>
            <a:ext cx="12344400" cy="7322949"/>
          </a:xfrm>
          <a:prstGeom prst="rect">
            <a:avLst/>
          </a:prstGeom>
        </p:spPr>
      </p:pic>
      <p:pic>
        <p:nvPicPr>
          <p:cNvPr id="10" name="Объект 9" descr="Изображение выглядит как текст, снимок экрана, программное обеспечение, Операционная систем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DF5705D4-8830-6935-324A-17079DBBB9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163" y="498767"/>
            <a:ext cx="2705886" cy="5860465"/>
          </a:xfr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E1377DE-5612-DB5E-406E-6B4FD86C83B2}"/>
              </a:ext>
            </a:extLst>
          </p:cNvPr>
          <p:cNvSpPr/>
          <p:nvPr/>
        </p:nvSpPr>
        <p:spPr>
          <a:xfrm>
            <a:off x="6660163" y="4266113"/>
            <a:ext cx="2705886" cy="3935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A639EA4-E304-0F1E-B15E-5AD8399A4A7E}"/>
              </a:ext>
            </a:extLst>
          </p:cNvPr>
          <p:cNvSpPr/>
          <p:nvPr/>
        </p:nvSpPr>
        <p:spPr>
          <a:xfrm>
            <a:off x="6660163" y="4665149"/>
            <a:ext cx="2705886" cy="39353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A9F041-4055-0CCD-86BF-9CCBE570DF17}"/>
              </a:ext>
            </a:extLst>
          </p:cNvPr>
          <p:cNvSpPr txBox="1"/>
          <p:nvPr/>
        </p:nvSpPr>
        <p:spPr>
          <a:xfrm>
            <a:off x="838200" y="1778071"/>
            <a:ext cx="502790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Если фотографировать в реальном времени то приложение укажет всё автоматически</a:t>
            </a:r>
            <a:r>
              <a:rPr lang="en-US" sz="2400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,</a:t>
            </a:r>
            <a:r>
              <a:rPr lang="ru-RU" sz="2400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 но данные можно указать и вручную</a:t>
            </a:r>
          </a:p>
        </p:txBody>
      </p:sp>
      <p:pic>
        <p:nvPicPr>
          <p:cNvPr id="4" name="Рисунок 3" descr="Изображение выглядит как рисунок, картина, клюв, пер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DECE9CB-F2F1-C1A4-CEC9-E8581532B8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151" y="-165643"/>
            <a:ext cx="1805049" cy="180504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5B040B-EFF4-8F80-6BCE-D5EC83EE00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7215"/>
            <a:ext cx="10515600" cy="1325563"/>
          </a:xfrm>
        </p:spPr>
        <p:txBody>
          <a:bodyPr/>
          <a:lstStyle/>
          <a:p>
            <a:r>
              <a:rPr lang="ru-RU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Дата и локация</a:t>
            </a:r>
          </a:p>
        </p:txBody>
      </p:sp>
    </p:spTree>
    <p:extLst>
      <p:ext uri="{BB962C8B-B14F-4D97-AF65-F5344CB8AC3E}">
        <p14:creationId xmlns:p14="http://schemas.microsoft.com/office/powerpoint/2010/main" val="2787892626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 descr="Изображение выглядит как черный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E2375D9-E16C-143B-8353-53125D8676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64904"/>
            <a:ext cx="12344400" cy="7322949"/>
          </a:xfrm>
          <a:prstGeom prst="rect">
            <a:avLst/>
          </a:prstGeom>
        </p:spPr>
      </p:pic>
      <p:pic>
        <p:nvPicPr>
          <p:cNvPr id="5" name="Объект 4" descr="Изображение выглядит как текст, снимок экрана, программное обеспечение, Операционная систем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A16B369E-0F76-E950-4C1B-0DA11C010D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384" y="736881"/>
            <a:ext cx="2381689" cy="5158312"/>
          </a:xfr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DE22972-73A5-6264-283C-BB1BC500D1DF}"/>
              </a:ext>
            </a:extLst>
          </p:cNvPr>
          <p:cNvSpPr/>
          <p:nvPr/>
        </p:nvSpPr>
        <p:spPr>
          <a:xfrm>
            <a:off x="7290384" y="2891097"/>
            <a:ext cx="2381689" cy="48365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16FE08-F2E9-EBEA-876F-6993EFDD98BA}"/>
              </a:ext>
            </a:extLst>
          </p:cNvPr>
          <p:cNvSpPr txBox="1"/>
          <p:nvPr/>
        </p:nvSpPr>
        <p:spPr>
          <a:xfrm>
            <a:off x="3387671" y="1690688"/>
            <a:ext cx="37168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Подсказка «Что вы видите?» необходима для определения вида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26880F-B517-0107-E9A7-32AAA8FA488C}"/>
              </a:ext>
            </a:extLst>
          </p:cNvPr>
          <p:cNvSpPr txBox="1"/>
          <p:nvPr/>
        </p:nvSpPr>
        <p:spPr>
          <a:xfrm>
            <a:off x="978904" y="4336083"/>
            <a:ext cx="426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Не бойтесь ошибиться</a:t>
            </a:r>
            <a:r>
              <a:rPr lang="en-US" sz="2400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,</a:t>
            </a:r>
            <a:r>
              <a:rPr lang="ru-RU" sz="2400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 все данные перепроверяются</a:t>
            </a:r>
          </a:p>
        </p:txBody>
      </p:sp>
      <p:pic>
        <p:nvPicPr>
          <p:cNvPr id="4" name="Рисунок 3" descr="Изображение выглядит как рисунок, картина, клюв, пер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330427BA-6E10-85B3-6B22-FB5248A40F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3151" y="-165643"/>
            <a:ext cx="1805049" cy="180504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9DE14A-0847-A118-1EDA-4ADFF5492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Определение вида</a:t>
            </a:r>
          </a:p>
        </p:txBody>
      </p:sp>
    </p:spTree>
    <p:extLst>
      <p:ext uri="{BB962C8B-B14F-4D97-AF65-F5344CB8AC3E}">
        <p14:creationId xmlns:p14="http://schemas.microsoft.com/office/powerpoint/2010/main" val="757794327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 descr="Изображение выглядит как черный, снимок экра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E9CC1CDF-79CC-FDF4-CF75-22FAAE398A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64904"/>
            <a:ext cx="12344400" cy="73229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57F4A04-A1ED-337E-CEC5-2BB7AE6C5B0F}"/>
              </a:ext>
            </a:extLst>
          </p:cNvPr>
          <p:cNvSpPr txBox="1"/>
          <p:nvPr/>
        </p:nvSpPr>
        <p:spPr>
          <a:xfrm>
            <a:off x="0" y="134728"/>
            <a:ext cx="6172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После вступления в наш проект на сайте </a:t>
            </a:r>
            <a:r>
              <a:rPr lang="en-US" err="1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Inaturalist,</a:t>
            </a:r>
            <a:r>
              <a:rPr lang="ru-RU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 любое ваше наблюдение будет автоматически</a:t>
            </a:r>
            <a:r>
              <a:rPr lang="en-US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 </a:t>
            </a:r>
            <a:r>
              <a:rPr lang="ru-RU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туда загружаться.</a:t>
            </a:r>
            <a:endParaRPr lang="ru-RU" sz="1800">
              <a:solidFill>
                <a:schemeClr val="bg1"/>
              </a:solidFill>
              <a:latin typeface="Cascadia Mono Light" panose="020b0609020000020004" pitchFamily="49" charset="0"/>
              <a:ea typeface="Cascadia Mono Light" panose="020b0609020000020004" pitchFamily="49" charset="0"/>
              <a:cs typeface="Cascadia Mono Light" panose="020b0609020000020004" pitchFamily="49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AEA31A-FF1C-4BB3-CCD6-09D794D9E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3673" y="2684814"/>
            <a:ext cx="1320386" cy="149860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6CDCDAC-A73C-1B1A-42E7-67359D8461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0039" y="1306847"/>
            <a:ext cx="1409565" cy="110250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89FD468-0F8D-291B-6057-9E3135B1CF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9847" y="1203098"/>
            <a:ext cx="1415344" cy="138150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C0077B7-D752-9622-3528-46AF89486E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54452" y="1163243"/>
            <a:ext cx="1921518" cy="138150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70821F4E-485D-6647-117C-AB52A86955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00818" y="1189814"/>
            <a:ext cx="1511290" cy="138150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30D780FB-379C-AFE5-BA6F-2AE7B2352C4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36956" y="1225902"/>
            <a:ext cx="1963218" cy="1381502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E8C8598E-B4B5-A1E3-FB26-681255681C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32394" y="1108796"/>
            <a:ext cx="1077828" cy="1498608"/>
          </a:xfrm>
          <a:prstGeom prst="rect">
            <a:avLst/>
          </a:prstGeom>
        </p:spPr>
      </p:pic>
      <p:pic>
        <p:nvPicPr>
          <p:cNvPr id="23" name="Рисунок 22" descr="Изображение выглядит как рисунок, картина, клюв, пер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C13DF63D-4B29-88AF-EEBB-13F4B921FF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978" y="2724164"/>
            <a:ext cx="1447336" cy="144733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E13EB05-F54C-AA0A-98C2-488DD3DA425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22908" y="1171456"/>
            <a:ext cx="1221476" cy="1373288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EE3E433C-B35D-FE8E-B7CA-8BBFE4261313}"/>
              </a:ext>
            </a:extLst>
          </p:cNvPr>
          <p:cNvSpPr txBox="1"/>
          <p:nvPr/>
        </p:nvSpPr>
        <p:spPr>
          <a:xfrm>
            <a:off x="2715584" y="2986167"/>
            <a:ext cx="62412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>
                <a:solidFill>
                  <a:schemeClr val="bg1"/>
                </a:solidFill>
                <a:latin typeface="Cascadia Mono Light" panose="020b0609020000020004" pitchFamily="49" charset="0"/>
                <a:ea typeface="Cascadia Mono Light" panose="020b0609020000020004" pitchFamily="49" charset="0"/>
                <a:cs typeface="Cascadia Mono Light" panose="020b0609020000020004" pitchFamily="49" charset="0"/>
              </a:rPr>
              <a:t>У нас еще есть 9 проектов! Обязательно присоединись к ним даже если у вас имеется лишь 1 фотография!</a:t>
            </a:r>
            <a:endParaRPr lang="ru-RU" sz="1800">
              <a:solidFill>
                <a:schemeClr val="bg1"/>
              </a:solidFill>
              <a:latin typeface="Cascadia Mono Light" panose="020b0609020000020004" pitchFamily="49" charset="0"/>
              <a:ea typeface="Cascadia Mono Light" panose="020b0609020000020004" pitchFamily="49" charset="0"/>
              <a:cs typeface="Cascadia Mono Light" panose="020b0609020000020004" pitchFamily="49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D7099A-AB0C-C10A-9130-7023C7C4126A}"/>
              </a:ext>
            </a:extLst>
          </p:cNvPr>
          <p:cNvSpPr txBox="1"/>
          <p:nvPr/>
        </p:nvSpPr>
        <p:spPr>
          <a:xfrm>
            <a:off x="5602778" y="3138054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202859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Defaul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Default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>Mobile Systems</Company>
  <PresentationFormat>Широкоэкранный</PresentationFormat>
  <Paragraphs>32</Paragraphs>
  <Slides>7</Slides>
  <Notes>0</Notes>
  <TotalTime>31</TotalTime>
  <HiddenSlides>0</HiddenSlides>
  <MMClips>0</MMClips>
  <ScaleCrop>0</ScaleCrop>
  <HeadingPairs>
    <vt:vector baseType="variant" size="6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baseType="lpstr" size="12">
      <vt:lpstr>Arial</vt:lpstr>
      <vt:lpstr>Calibri Light</vt:lpstr>
      <vt:lpstr>Calibri</vt:lpstr>
      <vt:lpstr>Cascadia Mono Light</vt:lpstr>
      <vt:lpstr>Default</vt:lpstr>
      <vt:lpstr>Регистрация</vt:lpstr>
      <vt:lpstr>Геопозиция</vt:lpstr>
      <vt:lpstr>PowerPoint Presentation</vt:lpstr>
      <vt:lpstr>Загрузка фотографий</vt:lpstr>
      <vt:lpstr>Дата и локация</vt:lpstr>
      <vt:lpstr>Определение вида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Presentation</dc:title>
  <dc:creator>Mark Goldhand</dc:creator>
  <cp:lastModifiedBy>Mark Goldhand</cp:lastModifiedBy>
  <cp:revision>1</cp:revision>
  <dcterms:created xsi:type="dcterms:W3CDTF">2017-06-21T13:57:27Z</dcterms:created>
  <dcterms:modified xsi:type="dcterms:W3CDTF">2025-08-29T09:41:14Z</dcterms:modified>
</cp:coreProperties>
</file>