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202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54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CB450C-8B5D-40AD-A056-7EB596A3D70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8B3897-2E08-4D06-8210-8268B7308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30D5-A244-4AAB-B794-EC548C746715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543B-8CA5-47C4-9C4D-BD1DBC23F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C681-D6FE-4819-A655-35655651D9EF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BFDE-AD7A-4B5D-8E3D-8363988E5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63634-F7E9-4653-9563-DBD1FFF69D85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90A6-9152-4049-BE8F-C141A6DBC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3079-C2FC-45C1-A983-83720FF92DAF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BD2E-4171-44B4-8C71-ADF70647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FAE4-BC1A-42DA-8A86-DE781BC31926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F454-27FD-4826-954D-BDEDF1E4B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E519-B9E4-4F92-9C53-0C9FB3A31694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C1F5-9227-481E-BA69-9ED3229DC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48BB-7ED0-4E44-9FE9-AD2E1BEEB761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B199-9E00-4441-9117-845E703D3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D119-4BCB-4AF8-BE3E-093ACF2F9965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1891-5E81-4AB9-BE2A-4E213E245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3242-0863-4AA0-BA2D-72854155A9E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C75F-0469-4D48-8942-E3CF1A3B8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3CD9-42F8-45F2-87E0-97518EFFC030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F173-D228-4AE2-94E6-45BB3B88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1D03-68DE-4DFB-B8EA-817A7C19188C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262D-B848-4478-AAD3-77BE1B5D0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8D292-06AA-4433-8E9E-C1A34687B86E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E5E68C-80F5-4566-88E9-EBB7D1732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2187575"/>
          </a:xfrm>
        </p:spPr>
        <p:txBody>
          <a:bodyPr/>
          <a:lstStyle/>
          <a:p>
            <a:r>
              <a:rPr lang="ru-RU" sz="5400" b="1" smtClean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«Спортивная площадка ГТО»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644900"/>
            <a:ext cx="7016750" cy="2305050"/>
          </a:xfrm>
        </p:spPr>
        <p:txBody>
          <a:bodyPr>
            <a:normAutofit/>
          </a:bodyPr>
          <a:lstStyle/>
          <a:p>
            <a:pPr algn="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Иванова Кристина Алексеевна </a:t>
            </a:r>
          </a:p>
          <a:p>
            <a:pPr algn="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Координатор проекта: </a:t>
            </a:r>
          </a:p>
          <a:p>
            <a:pPr algn="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Оборнева  Екатерина Александровна</a:t>
            </a:r>
          </a:p>
          <a:p>
            <a:pPr algn="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Ольга Анатольевна</a:t>
            </a:r>
            <a:r>
              <a:rPr lang="ru-RU" sz="3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419475" y="6300788"/>
            <a:ext cx="2665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Грачевка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 с директором МБУ ДО « Грачевская ДЮСШ»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2205038"/>
            <a:ext cx="3200400" cy="4525962"/>
          </a:xfrm>
        </p:spPr>
      </p:pic>
      <p:pic>
        <p:nvPicPr>
          <p:cNvPr id="23555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700213"/>
            <a:ext cx="47339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более осознано стали понимать, что комплекс ГТО - является той формой, благодаря которой приобщаешься к систематическим занятиям физической культурой и спортом. Начальная стадия этому -  уроки физкультуры, где мы учимся дисциплине, силе, выносливости, ответственности, преодолевая трудности, при этом закаляя своё здоровье и дух.</a:t>
            </a:r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/>
          <a:srcRect l="3809" t="2495" r="2435" b="4317"/>
          <a:stretch>
            <a:fillRect/>
          </a:stretch>
        </p:blipFill>
        <p:spPr bwMode="auto">
          <a:xfrm>
            <a:off x="395288" y="4179888"/>
            <a:ext cx="21717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835400"/>
            <a:ext cx="35052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7013" cy="13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роста,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Плечистый и крепкий,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 он в белой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Футболке и кепке,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 "ГТО"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груди у него.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не знают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нем ничего.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парни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Плечисты и крепки,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носят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Футболки и кепки.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в столице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Таких же Значков.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славному подвигу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Готов!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С.Я. Маршак.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15363" name="Picture 2" descr="E:\юниор\гто\ааа\Screenshot_20200123_211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437063"/>
            <a:ext cx="22860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2276475"/>
            <a:ext cx="24368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Ступени ГТО в ХХ веке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ступень  «Смелые 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ловкие», 10-13 лет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ступень  «Спортивная смена», 14-15 лет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ступень «Сила и мужество», 16-17 лет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ступень «Физическое совершенство», 19-39 лет мужчины), 19-34 года (женщины)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ступень «Бодрость и здоровье», мужчины до 60 лет, женщины до 55 лет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</p:txBody>
      </p:sp>
      <p:pic>
        <p:nvPicPr>
          <p:cNvPr id="4" name="Picture 3" descr="C:\Users\сёма\Documents\2017-2018 уч.год\Проектная работа\1803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584176" cy="2508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916488"/>
            <a:ext cx="16367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7950" y="4433888"/>
            <a:ext cx="2957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Ступени ГТО сейчас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6 до 8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9 до 10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11 до 12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13 до 15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16 до 17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18 до 29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30 до 39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40 до 49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50 до 59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от 60 до 69 лет</a:t>
            </a: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ступень 70 лет и старше</a:t>
            </a:r>
          </a:p>
        </p:txBody>
      </p:sp>
      <p:pic>
        <p:nvPicPr>
          <p:cNvPr id="17411" name="Picture 2" descr="E:\юниор\гто\ааа\Screenshot_20200123_211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292600"/>
            <a:ext cx="3505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E:\юниор\гто\ааа\Screenshot_20200123_211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505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smtClean="0"/>
              <a:t>     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на территории Грачевского района проживают более 11 000 человек. Глава нашего района уделяет большое внимание развитию спорта и оздоровлению населения, а так же поддерживает сдачу ГТО. Но к сожалению, в нашем селе нет оборудованной площадки для принятия нормативов. </a:t>
            </a:r>
          </a:p>
        </p:txBody>
      </p:sp>
      <p:pic>
        <p:nvPicPr>
          <p:cNvPr id="18435" name="Picture 3" descr="C:\Users\евросеть\Desktop\гра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381375"/>
            <a:ext cx="21605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евросеть\Desktop\грач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5" y="4076700"/>
            <a:ext cx="266223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евросеть\Desktop\грач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7650" y="4738688"/>
            <a:ext cx="226377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01050" cy="1584325"/>
          </a:xfrm>
        </p:spPr>
        <p:txBody>
          <a:bodyPr/>
          <a:lstStyle/>
          <a:p>
            <a:pPr algn="just"/>
            <a:r>
              <a:rPr lang="ru-RU" sz="2400" b="1" smtClean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спортивной площадки. Открытая площадка приведёт к охвату большего количества школьников и взрослых к занятиям спортом и соответственно к здоровому образу жизни, здоровому обществу.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3632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стадиона «Колос» спортивную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площадку;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приема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нормативов;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спортивные снаряды необходимы для создания площадки ГТО в нашем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ГТО на новой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/>
          </a:p>
        </p:txBody>
      </p:sp>
      <p:pic>
        <p:nvPicPr>
          <p:cNvPr id="19459" name="Picture 2" descr="E:\юниор\гто\ааа\Screenshot_20200123_211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224463"/>
            <a:ext cx="22796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589588"/>
            <a:ext cx="11477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 с волонтерами</a:t>
            </a:r>
          </a:p>
        </p:txBody>
      </p:sp>
      <p:pic>
        <p:nvPicPr>
          <p:cNvPr id="20482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1665" r="3773" b="1440"/>
          <a:stretch>
            <a:fillRect/>
          </a:stretch>
        </p:blipFill>
        <p:spPr>
          <a:xfrm>
            <a:off x="179388" y="1412875"/>
            <a:ext cx="3960812" cy="3462338"/>
          </a:xfrm>
        </p:spPr>
      </p:pic>
      <p:pic>
        <p:nvPicPr>
          <p:cNvPr id="20483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3357563"/>
            <a:ext cx="4630737" cy="304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</a:p>
        </p:txBody>
      </p:sp>
      <p:graphicFrame>
        <p:nvGraphicFramePr>
          <p:cNvPr id="21506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1506" r:id="rId3" imgW="8230313" imgH="452362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20202"/>
                </a:solidFill>
                <a:latin typeface="Times New Roman" pitchFamily="18" charset="0"/>
                <a:cs typeface="Times New Roman" pitchFamily="18" charset="0"/>
              </a:rPr>
              <a:t>Спортивная площадка ГТО. Общий вид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  Спортивно-развивающее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разноуровневый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двойной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высотой перекладины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 Скамья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гимнастическая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    Скамья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наклонная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  Тренажер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мышц спины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    Информационный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   Сектор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прыжков в длину с места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1" name="Picture 2" descr="image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4437063"/>
            <a:ext cx="3952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387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Times New Roman</vt:lpstr>
      <vt:lpstr>Тема Office</vt:lpstr>
      <vt:lpstr>Диаграмма Microsoft Excel</vt:lpstr>
      <vt:lpstr>«Спортивная площадка ГТО»</vt:lpstr>
      <vt:lpstr>Слайд 2</vt:lpstr>
      <vt:lpstr>Ступени ГТО в ХХ веке</vt:lpstr>
      <vt:lpstr>Ступени ГТО сейчас</vt:lpstr>
      <vt:lpstr>Проблема</vt:lpstr>
      <vt:lpstr>Цель проекта: Строительство спортивной площадки. Открытая площадка приведёт к охвату большего количества школьников и взрослых к занятиям спортом и соответственно к здоровому образу жизни, здоровому обществу.</vt:lpstr>
      <vt:lpstr>Встреча с волонтерами</vt:lpstr>
      <vt:lpstr>Результаты анкетирования</vt:lpstr>
      <vt:lpstr>Спортивная площадка ГТО. Общий вид</vt:lpstr>
      <vt:lpstr>Встреча с директором МБУ ДО « Грачевская ДЮСШ»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Пользователь</cp:lastModifiedBy>
  <cp:revision>34</cp:revision>
  <dcterms:created xsi:type="dcterms:W3CDTF">2020-01-22T14:35:21Z</dcterms:created>
  <dcterms:modified xsi:type="dcterms:W3CDTF">2020-04-18T16:25:54Z</dcterms:modified>
</cp:coreProperties>
</file>