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9" r:id="rId3"/>
    <p:sldId id="271" r:id="rId4"/>
    <p:sldId id="263" r:id="rId5"/>
    <p:sldId id="264" r:id="rId6"/>
    <p:sldId id="257" r:id="rId7"/>
    <p:sldId id="260" r:id="rId8"/>
    <p:sldId id="265" r:id="rId9"/>
    <p:sldId id="259" r:id="rId10"/>
    <p:sldId id="266" r:id="rId11"/>
    <p:sldId id="267" r:id="rId12"/>
    <p:sldId id="268" r:id="rId13"/>
    <p:sldId id="270" r:id="rId14"/>
    <p:sldId id="272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43A"/>
    <a:srgbClr val="3D7757"/>
    <a:srgbClr val="3E7782"/>
    <a:srgbClr val="3C50B6"/>
    <a:srgbClr val="4F8183"/>
    <a:srgbClr val="5D5995"/>
    <a:srgbClr val="44AA9E"/>
    <a:srgbClr val="49797B"/>
    <a:srgbClr val="4D579D"/>
    <a:srgbClr val="2B1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50-4B57-A64A-9C14FA771D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50-4B57-A64A-9C14FA771D4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От 18 до 35 лет</c:v>
                </c:pt>
                <c:pt idx="1">
                  <c:v>Старше 35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50-4B57-A64A-9C14FA771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114432"/>
        <c:axId val="165657920"/>
        <c:axId val="0"/>
      </c:bar3DChart>
      <c:catAx>
        <c:axId val="5211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657920"/>
        <c:crosses val="autoZero"/>
        <c:auto val="1"/>
        <c:lblAlgn val="ctr"/>
        <c:lblOffset val="100"/>
        <c:noMultiLvlLbl val="0"/>
      </c:catAx>
      <c:valAx>
        <c:axId val="16565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11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144C5-362F-4AF0-942E-6E2DD28FEB1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9B8E09-9E68-4520-8B2A-983B13F3F9E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dirty="0"/>
            <a:t>Организационный </a:t>
          </a:r>
          <a:r>
            <a:rPr lang="ru-RU" sz="2800" dirty="0" smtClean="0"/>
            <a:t>этап</a:t>
          </a:r>
        </a:p>
        <a:p>
          <a:r>
            <a:rPr lang="ru-RU" sz="2800" dirty="0" smtClean="0"/>
            <a:t>01.05.2022-03.06.2022</a:t>
          </a:r>
          <a:endParaRPr lang="ru-RU" sz="2800" dirty="0"/>
        </a:p>
      </dgm:t>
    </dgm:pt>
    <dgm:pt modelId="{474900E2-4837-40D1-8748-19A843733E8B}" type="parTrans" cxnId="{B9339805-0D07-454F-8462-03D3493DF5A9}">
      <dgm:prSet/>
      <dgm:spPr/>
      <dgm:t>
        <a:bodyPr/>
        <a:lstStyle/>
        <a:p>
          <a:endParaRPr lang="ru-RU"/>
        </a:p>
      </dgm:t>
    </dgm:pt>
    <dgm:pt modelId="{CEF561E6-49F9-4A62-BDF0-FDC9B88B2249}" type="sibTrans" cxnId="{B9339805-0D07-454F-8462-03D3493DF5A9}">
      <dgm:prSet/>
      <dgm:spPr/>
      <dgm:t>
        <a:bodyPr/>
        <a:lstStyle/>
        <a:p>
          <a:endParaRPr lang="ru-RU"/>
        </a:p>
      </dgm:t>
    </dgm:pt>
    <dgm:pt modelId="{53E515AF-24FF-4D94-A1A5-9A46A7A5FD07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dirty="0"/>
            <a:t>Основной </a:t>
          </a:r>
          <a:r>
            <a:rPr lang="ru-RU" sz="2800" dirty="0" smtClean="0"/>
            <a:t>этап</a:t>
          </a:r>
        </a:p>
        <a:p>
          <a:r>
            <a:rPr lang="ru-RU" sz="2800" dirty="0" smtClean="0"/>
            <a:t>04.06.2022-05.06.2022</a:t>
          </a:r>
          <a:endParaRPr lang="ru-RU" sz="2800" dirty="0"/>
        </a:p>
      </dgm:t>
    </dgm:pt>
    <dgm:pt modelId="{A579E33E-6693-4DAD-9CD1-4C6AED0FF6BD}" type="parTrans" cxnId="{12CDB750-D76E-4F99-96E0-7DCDE111981A}">
      <dgm:prSet/>
      <dgm:spPr/>
      <dgm:t>
        <a:bodyPr/>
        <a:lstStyle/>
        <a:p>
          <a:endParaRPr lang="ru-RU"/>
        </a:p>
      </dgm:t>
    </dgm:pt>
    <dgm:pt modelId="{4F018496-5489-4831-85E8-047FBE2D36C2}" type="sibTrans" cxnId="{12CDB750-D76E-4F99-96E0-7DCDE111981A}">
      <dgm:prSet/>
      <dgm:spPr/>
      <dgm:t>
        <a:bodyPr/>
        <a:lstStyle/>
        <a:p>
          <a:endParaRPr lang="ru-RU"/>
        </a:p>
      </dgm:t>
    </dgm:pt>
    <dgm:pt modelId="{83C16E4E-1459-4B22-9180-65537773B38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dirty="0"/>
            <a:t>Заключительный </a:t>
          </a:r>
          <a:r>
            <a:rPr lang="ru-RU" sz="2800" dirty="0" smtClean="0"/>
            <a:t>этап</a:t>
          </a:r>
        </a:p>
        <a:p>
          <a:r>
            <a:rPr lang="ru-RU" sz="2800" dirty="0" smtClean="0"/>
            <a:t>06.06.2022-12.06.2022</a:t>
          </a:r>
          <a:endParaRPr lang="ru-RU" sz="2800" dirty="0"/>
        </a:p>
      </dgm:t>
    </dgm:pt>
    <dgm:pt modelId="{F691EAC0-04CA-4EDF-815B-A396B6D31C34}" type="parTrans" cxnId="{A1D349B2-620A-4D61-AB68-FF0B1BC42B37}">
      <dgm:prSet/>
      <dgm:spPr/>
      <dgm:t>
        <a:bodyPr/>
        <a:lstStyle/>
        <a:p>
          <a:endParaRPr lang="ru-RU"/>
        </a:p>
      </dgm:t>
    </dgm:pt>
    <dgm:pt modelId="{FD73DF7D-CDDB-48FF-B2B8-A10C14C9AA79}" type="sibTrans" cxnId="{A1D349B2-620A-4D61-AB68-FF0B1BC42B37}">
      <dgm:prSet/>
      <dgm:spPr/>
      <dgm:t>
        <a:bodyPr/>
        <a:lstStyle/>
        <a:p>
          <a:endParaRPr lang="ru-RU"/>
        </a:p>
      </dgm:t>
    </dgm:pt>
    <dgm:pt modelId="{957165CD-11F4-43AB-A83E-14E5D7C242C5}" type="pres">
      <dgm:prSet presAssocID="{201144C5-362F-4AF0-942E-6E2DD28FEB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1EBC8-3C94-482C-9DB4-10168A230DC6}" type="pres">
      <dgm:prSet presAssocID="{239B8E09-9E68-4520-8B2A-983B13F3F9E0}" presName="parentLin" presStyleCnt="0"/>
      <dgm:spPr/>
    </dgm:pt>
    <dgm:pt modelId="{B5C6202C-79B8-4BC2-85F5-BDF2BAD35D19}" type="pres">
      <dgm:prSet presAssocID="{239B8E09-9E68-4520-8B2A-983B13F3F9E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64E7094-9E49-41FE-9FF8-F6A32745D237}" type="pres">
      <dgm:prSet presAssocID="{239B8E09-9E68-4520-8B2A-983B13F3F9E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3077C-5CEB-4250-B54C-18DA535ADCE4}" type="pres">
      <dgm:prSet presAssocID="{239B8E09-9E68-4520-8B2A-983B13F3F9E0}" presName="negativeSpace" presStyleCnt="0"/>
      <dgm:spPr/>
    </dgm:pt>
    <dgm:pt modelId="{98C22728-63EF-46B2-A0FA-1E997E9E5430}" type="pres">
      <dgm:prSet presAssocID="{239B8E09-9E68-4520-8B2A-983B13F3F9E0}" presName="childText" presStyleLbl="conFgAcc1" presStyleIdx="0" presStyleCnt="3">
        <dgm:presLayoutVars>
          <dgm:bulletEnabled val="1"/>
        </dgm:presLayoutVars>
      </dgm:prSet>
      <dgm:spPr/>
    </dgm:pt>
    <dgm:pt modelId="{B5C3285F-06E5-4ACE-A329-B8D1CD70B5D2}" type="pres">
      <dgm:prSet presAssocID="{CEF561E6-49F9-4A62-BDF0-FDC9B88B2249}" presName="spaceBetweenRectangles" presStyleCnt="0"/>
      <dgm:spPr/>
    </dgm:pt>
    <dgm:pt modelId="{8A701811-DA1F-458F-8670-54C086A5AF42}" type="pres">
      <dgm:prSet presAssocID="{53E515AF-24FF-4D94-A1A5-9A46A7A5FD07}" presName="parentLin" presStyleCnt="0"/>
      <dgm:spPr/>
    </dgm:pt>
    <dgm:pt modelId="{E4A58886-5FB2-45D6-99D3-2B236A57B650}" type="pres">
      <dgm:prSet presAssocID="{53E515AF-24FF-4D94-A1A5-9A46A7A5FD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FA8282D-E3A3-4731-9477-75767B70B9CD}" type="pres">
      <dgm:prSet presAssocID="{53E515AF-24FF-4D94-A1A5-9A46A7A5FD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05CE7-DA46-4170-A9B3-9A2428358FCE}" type="pres">
      <dgm:prSet presAssocID="{53E515AF-24FF-4D94-A1A5-9A46A7A5FD07}" presName="negativeSpace" presStyleCnt="0"/>
      <dgm:spPr/>
    </dgm:pt>
    <dgm:pt modelId="{4A28D599-5722-4715-A8B7-7054EED87B0E}" type="pres">
      <dgm:prSet presAssocID="{53E515AF-24FF-4D94-A1A5-9A46A7A5FD07}" presName="childText" presStyleLbl="conFgAcc1" presStyleIdx="1" presStyleCnt="3">
        <dgm:presLayoutVars>
          <dgm:bulletEnabled val="1"/>
        </dgm:presLayoutVars>
      </dgm:prSet>
      <dgm:spPr/>
    </dgm:pt>
    <dgm:pt modelId="{9CA67952-D5E0-410D-87D9-9B2CC0E4571F}" type="pres">
      <dgm:prSet presAssocID="{4F018496-5489-4831-85E8-047FBE2D36C2}" presName="spaceBetweenRectangles" presStyleCnt="0"/>
      <dgm:spPr/>
    </dgm:pt>
    <dgm:pt modelId="{1F3E1BDE-4134-406C-9460-5B1CF3C270D3}" type="pres">
      <dgm:prSet presAssocID="{83C16E4E-1459-4B22-9180-65537773B382}" presName="parentLin" presStyleCnt="0"/>
      <dgm:spPr/>
    </dgm:pt>
    <dgm:pt modelId="{B7484641-90F9-469F-B57C-E9A9656FCE56}" type="pres">
      <dgm:prSet presAssocID="{83C16E4E-1459-4B22-9180-65537773B38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DCB04E-31CA-4782-86A8-CF10D86363C3}" type="pres">
      <dgm:prSet presAssocID="{83C16E4E-1459-4B22-9180-65537773B3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EA12-2FA5-44FE-A0E4-D616CE0F762C}" type="pres">
      <dgm:prSet presAssocID="{83C16E4E-1459-4B22-9180-65537773B382}" presName="negativeSpace" presStyleCnt="0"/>
      <dgm:spPr/>
    </dgm:pt>
    <dgm:pt modelId="{09DD404B-2A4F-477E-8029-304E0DC738DA}" type="pres">
      <dgm:prSet presAssocID="{83C16E4E-1459-4B22-9180-65537773B3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CDB750-D76E-4F99-96E0-7DCDE111981A}" srcId="{201144C5-362F-4AF0-942E-6E2DD28FEB19}" destId="{53E515AF-24FF-4D94-A1A5-9A46A7A5FD07}" srcOrd="1" destOrd="0" parTransId="{A579E33E-6693-4DAD-9CD1-4C6AED0FF6BD}" sibTransId="{4F018496-5489-4831-85E8-047FBE2D36C2}"/>
    <dgm:cxn modelId="{74469633-6CCE-4A2F-9C51-A0613F861816}" type="presOf" srcId="{83C16E4E-1459-4B22-9180-65537773B382}" destId="{0ADCB04E-31CA-4782-86A8-CF10D86363C3}" srcOrd="1" destOrd="0" presId="urn:microsoft.com/office/officeart/2005/8/layout/list1"/>
    <dgm:cxn modelId="{ED1D549B-0F94-43AB-A054-50537DCDF4CD}" type="presOf" srcId="{83C16E4E-1459-4B22-9180-65537773B382}" destId="{B7484641-90F9-469F-B57C-E9A9656FCE56}" srcOrd="0" destOrd="0" presId="urn:microsoft.com/office/officeart/2005/8/layout/list1"/>
    <dgm:cxn modelId="{F6E9C36B-1E6D-4744-B5A1-63B735E52208}" type="presOf" srcId="{53E515AF-24FF-4D94-A1A5-9A46A7A5FD07}" destId="{E4A58886-5FB2-45D6-99D3-2B236A57B650}" srcOrd="0" destOrd="0" presId="urn:microsoft.com/office/officeart/2005/8/layout/list1"/>
    <dgm:cxn modelId="{F822E1A3-1967-4110-9E1F-984369DCFB53}" type="presOf" srcId="{239B8E09-9E68-4520-8B2A-983B13F3F9E0}" destId="{064E7094-9E49-41FE-9FF8-F6A32745D237}" srcOrd="1" destOrd="0" presId="urn:microsoft.com/office/officeart/2005/8/layout/list1"/>
    <dgm:cxn modelId="{B9339805-0D07-454F-8462-03D3493DF5A9}" srcId="{201144C5-362F-4AF0-942E-6E2DD28FEB19}" destId="{239B8E09-9E68-4520-8B2A-983B13F3F9E0}" srcOrd="0" destOrd="0" parTransId="{474900E2-4837-40D1-8748-19A843733E8B}" sibTransId="{CEF561E6-49F9-4A62-BDF0-FDC9B88B2249}"/>
    <dgm:cxn modelId="{A1D349B2-620A-4D61-AB68-FF0B1BC42B37}" srcId="{201144C5-362F-4AF0-942E-6E2DD28FEB19}" destId="{83C16E4E-1459-4B22-9180-65537773B382}" srcOrd="2" destOrd="0" parTransId="{F691EAC0-04CA-4EDF-815B-A396B6D31C34}" sibTransId="{FD73DF7D-CDDB-48FF-B2B8-A10C14C9AA79}"/>
    <dgm:cxn modelId="{5CE0872E-DF38-42AD-810A-FC2C0BF5CC74}" type="presOf" srcId="{53E515AF-24FF-4D94-A1A5-9A46A7A5FD07}" destId="{EFA8282D-E3A3-4731-9477-75767B70B9CD}" srcOrd="1" destOrd="0" presId="urn:microsoft.com/office/officeart/2005/8/layout/list1"/>
    <dgm:cxn modelId="{C7147CC1-2374-4B9E-8081-CDBB450A51F6}" type="presOf" srcId="{201144C5-362F-4AF0-942E-6E2DD28FEB19}" destId="{957165CD-11F4-43AB-A83E-14E5D7C242C5}" srcOrd="0" destOrd="0" presId="urn:microsoft.com/office/officeart/2005/8/layout/list1"/>
    <dgm:cxn modelId="{147A5E47-E708-4920-8A96-28B533CDA6A6}" type="presOf" srcId="{239B8E09-9E68-4520-8B2A-983B13F3F9E0}" destId="{B5C6202C-79B8-4BC2-85F5-BDF2BAD35D19}" srcOrd="0" destOrd="0" presId="urn:microsoft.com/office/officeart/2005/8/layout/list1"/>
    <dgm:cxn modelId="{D0FAE7A8-8A1A-498D-ADD2-401BD2F007A6}" type="presParOf" srcId="{957165CD-11F4-43AB-A83E-14E5D7C242C5}" destId="{E9A1EBC8-3C94-482C-9DB4-10168A230DC6}" srcOrd="0" destOrd="0" presId="urn:microsoft.com/office/officeart/2005/8/layout/list1"/>
    <dgm:cxn modelId="{51804E3E-9C2A-4461-AB2C-DDCA9BF0EC6F}" type="presParOf" srcId="{E9A1EBC8-3C94-482C-9DB4-10168A230DC6}" destId="{B5C6202C-79B8-4BC2-85F5-BDF2BAD35D19}" srcOrd="0" destOrd="0" presId="urn:microsoft.com/office/officeart/2005/8/layout/list1"/>
    <dgm:cxn modelId="{5DFC21CD-E785-4C76-8BE2-AE6666AD32CD}" type="presParOf" srcId="{E9A1EBC8-3C94-482C-9DB4-10168A230DC6}" destId="{064E7094-9E49-41FE-9FF8-F6A32745D237}" srcOrd="1" destOrd="0" presId="urn:microsoft.com/office/officeart/2005/8/layout/list1"/>
    <dgm:cxn modelId="{3C7EFB41-08E8-4D33-B608-63CD924773B6}" type="presParOf" srcId="{957165CD-11F4-43AB-A83E-14E5D7C242C5}" destId="{4A03077C-5CEB-4250-B54C-18DA535ADCE4}" srcOrd="1" destOrd="0" presId="urn:microsoft.com/office/officeart/2005/8/layout/list1"/>
    <dgm:cxn modelId="{979ED0F5-38F7-4B62-89D6-6F7570193C23}" type="presParOf" srcId="{957165CD-11F4-43AB-A83E-14E5D7C242C5}" destId="{98C22728-63EF-46B2-A0FA-1E997E9E5430}" srcOrd="2" destOrd="0" presId="urn:microsoft.com/office/officeart/2005/8/layout/list1"/>
    <dgm:cxn modelId="{F7CE1CE1-0BD1-495D-A41E-6E2B2BCDE541}" type="presParOf" srcId="{957165CD-11F4-43AB-A83E-14E5D7C242C5}" destId="{B5C3285F-06E5-4ACE-A329-B8D1CD70B5D2}" srcOrd="3" destOrd="0" presId="urn:microsoft.com/office/officeart/2005/8/layout/list1"/>
    <dgm:cxn modelId="{B0B819D9-9199-4C9B-BCFD-6278E4FB0899}" type="presParOf" srcId="{957165CD-11F4-43AB-A83E-14E5D7C242C5}" destId="{8A701811-DA1F-458F-8670-54C086A5AF42}" srcOrd="4" destOrd="0" presId="urn:microsoft.com/office/officeart/2005/8/layout/list1"/>
    <dgm:cxn modelId="{2D59D2A5-0B1E-4D0C-923D-653D527D956D}" type="presParOf" srcId="{8A701811-DA1F-458F-8670-54C086A5AF42}" destId="{E4A58886-5FB2-45D6-99D3-2B236A57B650}" srcOrd="0" destOrd="0" presId="urn:microsoft.com/office/officeart/2005/8/layout/list1"/>
    <dgm:cxn modelId="{2F0FC378-9E56-4E5B-A7CD-1B2DAE7FFB1A}" type="presParOf" srcId="{8A701811-DA1F-458F-8670-54C086A5AF42}" destId="{EFA8282D-E3A3-4731-9477-75767B70B9CD}" srcOrd="1" destOrd="0" presId="urn:microsoft.com/office/officeart/2005/8/layout/list1"/>
    <dgm:cxn modelId="{3E5D04B2-33FA-4250-81ED-3D9829F20F8A}" type="presParOf" srcId="{957165CD-11F4-43AB-A83E-14E5D7C242C5}" destId="{27D05CE7-DA46-4170-A9B3-9A2428358FCE}" srcOrd="5" destOrd="0" presId="urn:microsoft.com/office/officeart/2005/8/layout/list1"/>
    <dgm:cxn modelId="{082114A1-5BD8-477B-8CAD-2F65DAA54677}" type="presParOf" srcId="{957165CD-11F4-43AB-A83E-14E5D7C242C5}" destId="{4A28D599-5722-4715-A8B7-7054EED87B0E}" srcOrd="6" destOrd="0" presId="urn:microsoft.com/office/officeart/2005/8/layout/list1"/>
    <dgm:cxn modelId="{1EC858F4-6D0F-4A53-9D17-428FC6FE4F5A}" type="presParOf" srcId="{957165CD-11F4-43AB-A83E-14E5D7C242C5}" destId="{9CA67952-D5E0-410D-87D9-9B2CC0E4571F}" srcOrd="7" destOrd="0" presId="urn:microsoft.com/office/officeart/2005/8/layout/list1"/>
    <dgm:cxn modelId="{CAEB09CE-CD82-45DF-88E4-A72EA52F6F06}" type="presParOf" srcId="{957165CD-11F4-43AB-A83E-14E5D7C242C5}" destId="{1F3E1BDE-4134-406C-9460-5B1CF3C270D3}" srcOrd="8" destOrd="0" presId="urn:microsoft.com/office/officeart/2005/8/layout/list1"/>
    <dgm:cxn modelId="{F409B8BE-6D6B-4C7E-9443-FC5620196BCB}" type="presParOf" srcId="{1F3E1BDE-4134-406C-9460-5B1CF3C270D3}" destId="{B7484641-90F9-469F-B57C-E9A9656FCE56}" srcOrd="0" destOrd="0" presId="urn:microsoft.com/office/officeart/2005/8/layout/list1"/>
    <dgm:cxn modelId="{3EB70842-523D-4E5D-8CC0-70E797AAEB99}" type="presParOf" srcId="{1F3E1BDE-4134-406C-9460-5B1CF3C270D3}" destId="{0ADCB04E-31CA-4782-86A8-CF10D86363C3}" srcOrd="1" destOrd="0" presId="urn:microsoft.com/office/officeart/2005/8/layout/list1"/>
    <dgm:cxn modelId="{6DFC96E6-752C-4B5D-A16A-6724FAFF32EA}" type="presParOf" srcId="{957165CD-11F4-43AB-A83E-14E5D7C242C5}" destId="{CBCFEA12-2FA5-44FE-A0E4-D616CE0F762C}" srcOrd="9" destOrd="0" presId="urn:microsoft.com/office/officeart/2005/8/layout/list1"/>
    <dgm:cxn modelId="{5202866D-92DB-4EB9-B55E-1691CB6DD709}" type="presParOf" srcId="{957165CD-11F4-43AB-A83E-14E5D7C242C5}" destId="{09DD404B-2A4F-477E-8029-304E0DC738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3D74A-BE74-4265-AC42-5006A575D8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4F178-A6C4-4CF0-8993-F2FE9AECE5FD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dirty="0" smtClean="0"/>
            <a:t>Создание кадрового резерва</a:t>
          </a:r>
          <a:endParaRPr lang="ru-RU" sz="2000" dirty="0"/>
        </a:p>
      </dgm:t>
    </dgm:pt>
    <dgm:pt modelId="{3872BDB5-4300-4C14-883E-D50EBD1EA893}" type="parTrans" cxnId="{2F74D1E1-6F12-4E13-9C09-09261A89B28E}">
      <dgm:prSet/>
      <dgm:spPr/>
      <dgm:t>
        <a:bodyPr/>
        <a:lstStyle/>
        <a:p>
          <a:endParaRPr lang="ru-RU"/>
        </a:p>
      </dgm:t>
    </dgm:pt>
    <dgm:pt modelId="{4ED7C898-8C5E-4164-BC22-BA0CA66D98CF}" type="sibTrans" cxnId="{2F74D1E1-6F12-4E13-9C09-09261A89B28E}">
      <dgm:prSet/>
      <dgm:spPr/>
      <dgm:t>
        <a:bodyPr/>
        <a:lstStyle/>
        <a:p>
          <a:endParaRPr lang="ru-RU"/>
        </a:p>
      </dgm:t>
    </dgm:pt>
    <dgm:pt modelId="{E77F62B7-1C66-4716-962B-2218AC43000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dirty="0" smtClean="0"/>
            <a:t>Содействие избирательной комиссии</a:t>
          </a:r>
          <a:endParaRPr lang="ru-RU" sz="2000" dirty="0"/>
        </a:p>
      </dgm:t>
    </dgm:pt>
    <dgm:pt modelId="{41EBE186-B1FD-459E-80EB-B3E80AD18050}" type="parTrans" cxnId="{5631956A-8A5A-489F-B5B6-70CF17FC9107}">
      <dgm:prSet/>
      <dgm:spPr/>
      <dgm:t>
        <a:bodyPr/>
        <a:lstStyle/>
        <a:p>
          <a:endParaRPr lang="ru-RU"/>
        </a:p>
      </dgm:t>
    </dgm:pt>
    <dgm:pt modelId="{2DE3D28F-7AA7-4590-BA6B-36C3CB8D209E}" type="sibTrans" cxnId="{5631956A-8A5A-489F-B5B6-70CF17FC9107}">
      <dgm:prSet/>
      <dgm:spPr/>
      <dgm:t>
        <a:bodyPr/>
        <a:lstStyle/>
        <a:p>
          <a:endParaRPr lang="ru-RU"/>
        </a:p>
      </dgm:t>
    </dgm:pt>
    <dgm:pt modelId="{1619B0DF-0116-4294-BFF9-00BC62B08B6D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dirty="0" smtClean="0"/>
            <a:t>Повышение качества работы избирательной комиссии</a:t>
          </a:r>
          <a:endParaRPr lang="ru-RU" sz="2000" dirty="0"/>
        </a:p>
      </dgm:t>
    </dgm:pt>
    <dgm:pt modelId="{AE9BAA2B-A817-48AA-8083-AAD82E989FCD}" type="parTrans" cxnId="{B5EF275B-4BB3-4FBF-AC4E-96BC41347862}">
      <dgm:prSet/>
      <dgm:spPr/>
      <dgm:t>
        <a:bodyPr/>
        <a:lstStyle/>
        <a:p>
          <a:endParaRPr lang="ru-RU"/>
        </a:p>
      </dgm:t>
    </dgm:pt>
    <dgm:pt modelId="{B73F10F5-71B6-469F-A505-7712957E4AF9}" type="sibTrans" cxnId="{B5EF275B-4BB3-4FBF-AC4E-96BC41347862}">
      <dgm:prSet/>
      <dgm:spPr/>
      <dgm:t>
        <a:bodyPr/>
        <a:lstStyle/>
        <a:p>
          <a:endParaRPr lang="ru-RU"/>
        </a:p>
      </dgm:t>
    </dgm:pt>
    <dgm:pt modelId="{6A008AFC-9913-4E3B-AD8A-820A29DEDCC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dirty="0" smtClean="0"/>
            <a:t>Повышение доверия к деятельности организаторов выборов</a:t>
          </a:r>
          <a:endParaRPr lang="ru-RU" sz="2000" dirty="0"/>
        </a:p>
      </dgm:t>
    </dgm:pt>
    <dgm:pt modelId="{7717FC0C-E8CA-4730-BA45-772BD299FEC2}" type="parTrans" cxnId="{D5408B33-BDFF-45F1-8AD1-05355B7FE219}">
      <dgm:prSet/>
      <dgm:spPr/>
      <dgm:t>
        <a:bodyPr/>
        <a:lstStyle/>
        <a:p>
          <a:endParaRPr lang="ru-RU"/>
        </a:p>
      </dgm:t>
    </dgm:pt>
    <dgm:pt modelId="{881D1D43-7308-4E58-8316-07BC3F235AF3}" type="sibTrans" cxnId="{D5408B33-BDFF-45F1-8AD1-05355B7FE219}">
      <dgm:prSet/>
      <dgm:spPr/>
      <dgm:t>
        <a:bodyPr/>
        <a:lstStyle/>
        <a:p>
          <a:endParaRPr lang="ru-RU"/>
        </a:p>
      </dgm:t>
    </dgm:pt>
    <dgm:pt modelId="{1237ABE5-014B-4F42-B114-3D6E4B96506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/>
            <a:t>Обеспечение применения в избирательном процессе современных информационных технологий</a:t>
          </a:r>
          <a:endParaRPr lang="ru-RU" sz="1800" dirty="0"/>
        </a:p>
      </dgm:t>
    </dgm:pt>
    <dgm:pt modelId="{C8F30B32-8701-4116-9AEB-3AAF14AB557D}" type="parTrans" cxnId="{5E9B7904-4B9B-4094-A418-5F4CC17E0747}">
      <dgm:prSet/>
      <dgm:spPr/>
      <dgm:t>
        <a:bodyPr/>
        <a:lstStyle/>
        <a:p>
          <a:endParaRPr lang="ru-RU"/>
        </a:p>
      </dgm:t>
    </dgm:pt>
    <dgm:pt modelId="{A4ADEB47-E22A-4D03-9F4E-C4B6FCDAC35D}" type="sibTrans" cxnId="{5E9B7904-4B9B-4094-A418-5F4CC17E0747}">
      <dgm:prSet/>
      <dgm:spPr/>
      <dgm:t>
        <a:bodyPr/>
        <a:lstStyle/>
        <a:p>
          <a:endParaRPr lang="ru-RU"/>
        </a:p>
      </dgm:t>
    </dgm:pt>
    <dgm:pt modelId="{35E9972B-CB80-4FEE-BE72-3286CA5B8017}" type="pres">
      <dgm:prSet presAssocID="{9143D74A-BE74-4265-AC42-5006A575D8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5559AD-1C36-4153-9950-9DAC8A2DA1F1}" type="pres">
      <dgm:prSet presAssocID="{89B4F178-A6C4-4CF0-8993-F2FE9AECE5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E922C-3850-44E5-B87E-52745477473C}" type="pres">
      <dgm:prSet presAssocID="{4ED7C898-8C5E-4164-BC22-BA0CA66D98CF}" presName="sibTrans" presStyleCnt="0"/>
      <dgm:spPr/>
    </dgm:pt>
    <dgm:pt modelId="{094C177C-5C85-4718-9A95-7DE41CBC059A}" type="pres">
      <dgm:prSet presAssocID="{E77F62B7-1C66-4716-962B-2218AC43000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F0317-0304-4E6A-9538-CE448F52378E}" type="pres">
      <dgm:prSet presAssocID="{2DE3D28F-7AA7-4590-BA6B-36C3CB8D209E}" presName="sibTrans" presStyleCnt="0"/>
      <dgm:spPr/>
    </dgm:pt>
    <dgm:pt modelId="{129C73C3-17AD-4FA8-BA81-FE07EC9E2ADF}" type="pres">
      <dgm:prSet presAssocID="{1619B0DF-0116-4294-BFF9-00BC62B08B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56806-C188-43EB-9190-811615889CD8}" type="pres">
      <dgm:prSet presAssocID="{B73F10F5-71B6-469F-A505-7712957E4AF9}" presName="sibTrans" presStyleCnt="0"/>
      <dgm:spPr/>
    </dgm:pt>
    <dgm:pt modelId="{0B281D1B-6200-44FF-B387-D2D1C6F470F9}" type="pres">
      <dgm:prSet presAssocID="{6A008AFC-9913-4E3B-AD8A-820A29DEDC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E5855-6126-43EB-B522-A3305F98C97A}" type="pres">
      <dgm:prSet presAssocID="{881D1D43-7308-4E58-8316-07BC3F235AF3}" presName="sibTrans" presStyleCnt="0"/>
      <dgm:spPr/>
    </dgm:pt>
    <dgm:pt modelId="{433C71C4-F2ED-40E9-9110-32FFC12B8157}" type="pres">
      <dgm:prSet presAssocID="{1237ABE5-014B-4F42-B114-3D6E4B9650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9668A-D331-426D-B9CA-DCBCF404BC47}" type="presOf" srcId="{E77F62B7-1C66-4716-962B-2218AC43000F}" destId="{094C177C-5C85-4718-9A95-7DE41CBC059A}" srcOrd="0" destOrd="0" presId="urn:microsoft.com/office/officeart/2005/8/layout/default"/>
    <dgm:cxn modelId="{D5408B33-BDFF-45F1-8AD1-05355B7FE219}" srcId="{9143D74A-BE74-4265-AC42-5006A575D808}" destId="{6A008AFC-9913-4E3B-AD8A-820A29DEDCC8}" srcOrd="3" destOrd="0" parTransId="{7717FC0C-E8CA-4730-BA45-772BD299FEC2}" sibTransId="{881D1D43-7308-4E58-8316-07BC3F235AF3}"/>
    <dgm:cxn modelId="{5631956A-8A5A-489F-B5B6-70CF17FC9107}" srcId="{9143D74A-BE74-4265-AC42-5006A575D808}" destId="{E77F62B7-1C66-4716-962B-2218AC43000F}" srcOrd="1" destOrd="0" parTransId="{41EBE186-B1FD-459E-80EB-B3E80AD18050}" sibTransId="{2DE3D28F-7AA7-4590-BA6B-36C3CB8D209E}"/>
    <dgm:cxn modelId="{4AD39692-CBD9-41BF-8CF9-F14DE91E3625}" type="presOf" srcId="{1237ABE5-014B-4F42-B114-3D6E4B965064}" destId="{433C71C4-F2ED-40E9-9110-32FFC12B8157}" srcOrd="0" destOrd="0" presId="urn:microsoft.com/office/officeart/2005/8/layout/default"/>
    <dgm:cxn modelId="{3FDA8E3C-43B3-4B62-ACD1-25DE29DE37C3}" type="presOf" srcId="{1619B0DF-0116-4294-BFF9-00BC62B08B6D}" destId="{129C73C3-17AD-4FA8-BA81-FE07EC9E2ADF}" srcOrd="0" destOrd="0" presId="urn:microsoft.com/office/officeart/2005/8/layout/default"/>
    <dgm:cxn modelId="{5E9B7904-4B9B-4094-A418-5F4CC17E0747}" srcId="{9143D74A-BE74-4265-AC42-5006A575D808}" destId="{1237ABE5-014B-4F42-B114-3D6E4B965064}" srcOrd="4" destOrd="0" parTransId="{C8F30B32-8701-4116-9AEB-3AAF14AB557D}" sibTransId="{A4ADEB47-E22A-4D03-9F4E-C4B6FCDAC35D}"/>
    <dgm:cxn modelId="{6BAC3F8F-E1E6-4800-8A46-E2D348C3F335}" type="presOf" srcId="{9143D74A-BE74-4265-AC42-5006A575D808}" destId="{35E9972B-CB80-4FEE-BE72-3286CA5B8017}" srcOrd="0" destOrd="0" presId="urn:microsoft.com/office/officeart/2005/8/layout/default"/>
    <dgm:cxn modelId="{2F74D1E1-6F12-4E13-9C09-09261A89B28E}" srcId="{9143D74A-BE74-4265-AC42-5006A575D808}" destId="{89B4F178-A6C4-4CF0-8993-F2FE9AECE5FD}" srcOrd="0" destOrd="0" parTransId="{3872BDB5-4300-4C14-883E-D50EBD1EA893}" sibTransId="{4ED7C898-8C5E-4164-BC22-BA0CA66D98CF}"/>
    <dgm:cxn modelId="{A5913CC5-154A-4C83-A826-109D5467DA0E}" type="presOf" srcId="{6A008AFC-9913-4E3B-AD8A-820A29DEDCC8}" destId="{0B281D1B-6200-44FF-B387-D2D1C6F470F9}" srcOrd="0" destOrd="0" presId="urn:microsoft.com/office/officeart/2005/8/layout/default"/>
    <dgm:cxn modelId="{10A6A275-0E06-4BC7-8FA8-873E69AEA63F}" type="presOf" srcId="{89B4F178-A6C4-4CF0-8993-F2FE9AECE5FD}" destId="{675559AD-1C36-4153-9950-9DAC8A2DA1F1}" srcOrd="0" destOrd="0" presId="urn:microsoft.com/office/officeart/2005/8/layout/default"/>
    <dgm:cxn modelId="{B5EF275B-4BB3-4FBF-AC4E-96BC41347862}" srcId="{9143D74A-BE74-4265-AC42-5006A575D808}" destId="{1619B0DF-0116-4294-BFF9-00BC62B08B6D}" srcOrd="2" destOrd="0" parTransId="{AE9BAA2B-A817-48AA-8083-AAD82E989FCD}" sibTransId="{B73F10F5-71B6-469F-A505-7712957E4AF9}"/>
    <dgm:cxn modelId="{CA9018B0-1CE4-46E6-96D0-05C16D94695D}" type="presParOf" srcId="{35E9972B-CB80-4FEE-BE72-3286CA5B8017}" destId="{675559AD-1C36-4153-9950-9DAC8A2DA1F1}" srcOrd="0" destOrd="0" presId="urn:microsoft.com/office/officeart/2005/8/layout/default"/>
    <dgm:cxn modelId="{054C2642-FEA7-4EA2-9EDB-A184CF8440C2}" type="presParOf" srcId="{35E9972B-CB80-4FEE-BE72-3286CA5B8017}" destId="{7FDE922C-3850-44E5-B87E-52745477473C}" srcOrd="1" destOrd="0" presId="urn:microsoft.com/office/officeart/2005/8/layout/default"/>
    <dgm:cxn modelId="{92F54662-3283-43B9-8672-48E612B6F7B0}" type="presParOf" srcId="{35E9972B-CB80-4FEE-BE72-3286CA5B8017}" destId="{094C177C-5C85-4718-9A95-7DE41CBC059A}" srcOrd="2" destOrd="0" presId="urn:microsoft.com/office/officeart/2005/8/layout/default"/>
    <dgm:cxn modelId="{2DAE37A9-DD9D-498E-AE3B-177683B46741}" type="presParOf" srcId="{35E9972B-CB80-4FEE-BE72-3286CA5B8017}" destId="{8CEF0317-0304-4E6A-9538-CE448F52378E}" srcOrd="3" destOrd="0" presId="urn:microsoft.com/office/officeart/2005/8/layout/default"/>
    <dgm:cxn modelId="{8F872D6E-C465-489B-BC41-6DA0D958A7B9}" type="presParOf" srcId="{35E9972B-CB80-4FEE-BE72-3286CA5B8017}" destId="{129C73C3-17AD-4FA8-BA81-FE07EC9E2ADF}" srcOrd="4" destOrd="0" presId="urn:microsoft.com/office/officeart/2005/8/layout/default"/>
    <dgm:cxn modelId="{82FA50A9-AAE2-49A7-8D26-D2D8E8834D75}" type="presParOf" srcId="{35E9972B-CB80-4FEE-BE72-3286CA5B8017}" destId="{79156806-C188-43EB-9190-811615889CD8}" srcOrd="5" destOrd="0" presId="urn:microsoft.com/office/officeart/2005/8/layout/default"/>
    <dgm:cxn modelId="{1CA3AE65-B5CC-4579-9E3E-5E0EBB288755}" type="presParOf" srcId="{35E9972B-CB80-4FEE-BE72-3286CA5B8017}" destId="{0B281D1B-6200-44FF-B387-D2D1C6F470F9}" srcOrd="6" destOrd="0" presId="urn:microsoft.com/office/officeart/2005/8/layout/default"/>
    <dgm:cxn modelId="{C2E53765-CF59-4CE0-A487-1B07D3036CAC}" type="presParOf" srcId="{35E9972B-CB80-4FEE-BE72-3286CA5B8017}" destId="{479E5855-6126-43EB-B522-A3305F98C97A}" srcOrd="7" destOrd="0" presId="urn:microsoft.com/office/officeart/2005/8/layout/default"/>
    <dgm:cxn modelId="{A18C54E5-511B-4915-AF50-F2720B0B1923}" type="presParOf" srcId="{35E9972B-CB80-4FEE-BE72-3286CA5B8017}" destId="{433C71C4-F2ED-40E9-9110-32FFC12B81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22728-63EF-46B2-A0FA-1E997E9E5430}">
      <dsp:nvSpPr>
        <dsp:cNvPr id="0" name=""/>
        <dsp:cNvSpPr/>
      </dsp:nvSpPr>
      <dsp:spPr>
        <a:xfrm>
          <a:off x="0" y="566280"/>
          <a:ext cx="85042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4E7094-9E49-41FE-9FF8-F6A32745D237}">
      <dsp:nvSpPr>
        <dsp:cNvPr id="0" name=""/>
        <dsp:cNvSpPr/>
      </dsp:nvSpPr>
      <dsp:spPr>
        <a:xfrm>
          <a:off x="425211" y="64439"/>
          <a:ext cx="5952966" cy="100368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Организационный </a:t>
          </a:r>
          <a:r>
            <a:rPr lang="ru-RU" sz="2800" kern="1200" dirty="0" smtClean="0"/>
            <a:t>этап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01.05.2022-03.06.2022</a:t>
          </a:r>
          <a:endParaRPr lang="ru-RU" sz="2800" kern="1200" dirty="0"/>
        </a:p>
      </dsp:txBody>
      <dsp:txXfrm>
        <a:off x="474207" y="113435"/>
        <a:ext cx="5854974" cy="905688"/>
      </dsp:txXfrm>
    </dsp:sp>
    <dsp:sp modelId="{4A28D599-5722-4715-A8B7-7054EED87B0E}">
      <dsp:nvSpPr>
        <dsp:cNvPr id="0" name=""/>
        <dsp:cNvSpPr/>
      </dsp:nvSpPr>
      <dsp:spPr>
        <a:xfrm>
          <a:off x="0" y="2108520"/>
          <a:ext cx="85042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A8282D-E3A3-4731-9477-75767B70B9CD}">
      <dsp:nvSpPr>
        <dsp:cNvPr id="0" name=""/>
        <dsp:cNvSpPr/>
      </dsp:nvSpPr>
      <dsp:spPr>
        <a:xfrm>
          <a:off x="425211" y="1606680"/>
          <a:ext cx="5952966" cy="100368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Основной </a:t>
          </a:r>
          <a:r>
            <a:rPr lang="ru-RU" sz="2800" kern="1200" dirty="0" smtClean="0"/>
            <a:t>этап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04.06.2022-05.06.2022</a:t>
          </a:r>
          <a:endParaRPr lang="ru-RU" sz="2800" kern="1200" dirty="0"/>
        </a:p>
      </dsp:txBody>
      <dsp:txXfrm>
        <a:off x="474207" y="1655676"/>
        <a:ext cx="5854974" cy="905688"/>
      </dsp:txXfrm>
    </dsp:sp>
    <dsp:sp modelId="{09DD404B-2A4F-477E-8029-304E0DC738DA}">
      <dsp:nvSpPr>
        <dsp:cNvPr id="0" name=""/>
        <dsp:cNvSpPr/>
      </dsp:nvSpPr>
      <dsp:spPr>
        <a:xfrm>
          <a:off x="0" y="3650760"/>
          <a:ext cx="85042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CB04E-31CA-4782-86A8-CF10D86363C3}">
      <dsp:nvSpPr>
        <dsp:cNvPr id="0" name=""/>
        <dsp:cNvSpPr/>
      </dsp:nvSpPr>
      <dsp:spPr>
        <a:xfrm>
          <a:off x="425211" y="3148920"/>
          <a:ext cx="5952966" cy="100368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Заключительный </a:t>
          </a:r>
          <a:r>
            <a:rPr lang="ru-RU" sz="2800" kern="1200" dirty="0" smtClean="0"/>
            <a:t>этап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06.06.2022-12.06.2022</a:t>
          </a:r>
          <a:endParaRPr lang="ru-RU" sz="2800" kern="1200" dirty="0"/>
        </a:p>
      </dsp:txBody>
      <dsp:txXfrm>
        <a:off x="474207" y="3197916"/>
        <a:ext cx="5854974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559AD-1C36-4153-9950-9DAC8A2DA1F1}">
      <dsp:nvSpPr>
        <dsp:cNvPr id="0" name=""/>
        <dsp:cNvSpPr/>
      </dsp:nvSpPr>
      <dsp:spPr>
        <a:xfrm>
          <a:off x="0" y="558576"/>
          <a:ext cx="2657574" cy="159454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кадрового резерва</a:t>
          </a:r>
          <a:endParaRPr lang="ru-RU" sz="2000" kern="1200" dirty="0"/>
        </a:p>
      </dsp:txBody>
      <dsp:txXfrm>
        <a:off x="0" y="558576"/>
        <a:ext cx="2657574" cy="1594544"/>
      </dsp:txXfrm>
    </dsp:sp>
    <dsp:sp modelId="{094C177C-5C85-4718-9A95-7DE41CBC059A}">
      <dsp:nvSpPr>
        <dsp:cNvPr id="0" name=""/>
        <dsp:cNvSpPr/>
      </dsp:nvSpPr>
      <dsp:spPr>
        <a:xfrm>
          <a:off x="2923331" y="558576"/>
          <a:ext cx="2657574" cy="159454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Содействие избирательной комиссии</a:t>
          </a:r>
          <a:endParaRPr lang="ru-RU" sz="2000" kern="1200" dirty="0"/>
        </a:p>
      </dsp:txBody>
      <dsp:txXfrm>
        <a:off x="2923331" y="558576"/>
        <a:ext cx="2657574" cy="1594544"/>
      </dsp:txXfrm>
    </dsp:sp>
    <dsp:sp modelId="{129C73C3-17AD-4FA8-BA81-FE07EC9E2ADF}">
      <dsp:nvSpPr>
        <dsp:cNvPr id="0" name=""/>
        <dsp:cNvSpPr/>
      </dsp:nvSpPr>
      <dsp:spPr>
        <a:xfrm>
          <a:off x="5846663" y="558576"/>
          <a:ext cx="2657574" cy="159454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качества работы избирательной комиссии</a:t>
          </a:r>
          <a:endParaRPr lang="ru-RU" sz="2000" kern="1200" dirty="0"/>
        </a:p>
      </dsp:txBody>
      <dsp:txXfrm>
        <a:off x="5846663" y="558576"/>
        <a:ext cx="2657574" cy="1594544"/>
      </dsp:txXfrm>
    </dsp:sp>
    <dsp:sp modelId="{0B281D1B-6200-44FF-B387-D2D1C6F470F9}">
      <dsp:nvSpPr>
        <dsp:cNvPr id="0" name=""/>
        <dsp:cNvSpPr/>
      </dsp:nvSpPr>
      <dsp:spPr>
        <a:xfrm>
          <a:off x="1461665" y="2418878"/>
          <a:ext cx="2657574" cy="159454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доверия к деятельности организаторов выборов</a:t>
          </a:r>
          <a:endParaRPr lang="ru-RU" sz="2000" kern="1200" dirty="0"/>
        </a:p>
      </dsp:txBody>
      <dsp:txXfrm>
        <a:off x="1461665" y="2418878"/>
        <a:ext cx="2657574" cy="1594544"/>
      </dsp:txXfrm>
    </dsp:sp>
    <dsp:sp modelId="{433C71C4-F2ED-40E9-9110-32FFC12B8157}">
      <dsp:nvSpPr>
        <dsp:cNvPr id="0" name=""/>
        <dsp:cNvSpPr/>
      </dsp:nvSpPr>
      <dsp:spPr>
        <a:xfrm>
          <a:off x="4384997" y="2418878"/>
          <a:ext cx="2657574" cy="159454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Обеспечение применения в избирательном процессе современных информационных технологий</a:t>
          </a:r>
          <a:endParaRPr lang="ru-RU" sz="1800" kern="1200" dirty="0"/>
        </a:p>
      </dsp:txBody>
      <dsp:txXfrm>
        <a:off x="4384997" y="2418878"/>
        <a:ext cx="2657574" cy="1594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olodew93" TargetMode="External"/><Relationship Id="rId2" Type="http://schemas.openxmlformats.org/officeDocument/2006/relationships/hyperlink" Target="https://vk.com/tik_sherb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7416824" cy="355205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49797B"/>
                </a:solidFill>
              </a:rPr>
              <a:t>Конкурсная работа: «Молодежный Форум «правовой </a:t>
            </a:r>
            <a:r>
              <a:rPr lang="ru-RU" sz="2800" dirty="0" err="1">
                <a:solidFill>
                  <a:srgbClr val="49797B"/>
                </a:solidFill>
              </a:rPr>
              <a:t>вайб</a:t>
            </a:r>
            <a:r>
              <a:rPr lang="ru-RU" sz="2800" dirty="0">
                <a:solidFill>
                  <a:srgbClr val="49797B"/>
                </a:solidFill>
              </a:rPr>
              <a:t>»</a:t>
            </a:r>
          </a:p>
          <a:p>
            <a:endParaRPr lang="ru-RU" sz="1400" dirty="0"/>
          </a:p>
          <a:p>
            <a:r>
              <a:rPr lang="ru-RU" sz="2000" dirty="0">
                <a:solidFill>
                  <a:srgbClr val="5D5995"/>
                </a:solidFill>
              </a:rPr>
              <a:t>Разработала </a:t>
            </a:r>
          </a:p>
          <a:p>
            <a:r>
              <a:rPr lang="ru-RU" sz="2000" u="sng" dirty="0" err="1">
                <a:solidFill>
                  <a:srgbClr val="5D5995"/>
                </a:solidFill>
              </a:rPr>
              <a:t>Шапарь</a:t>
            </a:r>
            <a:r>
              <a:rPr lang="ru-RU" sz="2000" u="sng" dirty="0">
                <a:solidFill>
                  <a:srgbClr val="5D5995"/>
                </a:solidFill>
              </a:rPr>
              <a:t> Олеся Вячеславовна</a:t>
            </a:r>
            <a:r>
              <a:rPr lang="ru-RU" sz="2000" dirty="0">
                <a:solidFill>
                  <a:srgbClr val="5D5995"/>
                </a:solidFill>
              </a:rPr>
              <a:t>, </a:t>
            </a:r>
          </a:p>
          <a:p>
            <a:r>
              <a:rPr lang="ru-RU" sz="1800" dirty="0">
                <a:solidFill>
                  <a:srgbClr val="5D5995"/>
                </a:solidFill>
              </a:rPr>
              <a:t>член Молодежного общественного совета при </a:t>
            </a:r>
            <a:r>
              <a:rPr lang="ru-RU" sz="1800" dirty="0" smtClean="0">
                <a:solidFill>
                  <a:srgbClr val="5D5995"/>
                </a:solidFill>
              </a:rPr>
              <a:t>территориальной избирательной комиссии </a:t>
            </a:r>
            <a:r>
              <a:rPr lang="ru-RU" sz="1800" dirty="0" err="1" smtClean="0">
                <a:solidFill>
                  <a:srgbClr val="5D5995"/>
                </a:solidFill>
              </a:rPr>
              <a:t>щербиновская</a:t>
            </a:r>
            <a:r>
              <a:rPr lang="ru-RU" sz="1800" dirty="0" smtClean="0">
                <a:solidFill>
                  <a:srgbClr val="5D5995"/>
                </a:solidFill>
              </a:rPr>
              <a:t> </a:t>
            </a:r>
            <a:r>
              <a:rPr lang="ru-RU" sz="1800" dirty="0" err="1" smtClean="0">
                <a:solidFill>
                  <a:srgbClr val="5D5995"/>
                </a:solidFill>
              </a:rPr>
              <a:t>Щербиновская</a:t>
            </a:r>
            <a:endParaRPr lang="ru-RU" sz="1800" dirty="0">
              <a:solidFill>
                <a:srgbClr val="5D599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6408712" cy="194496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Краснодарский край</a:t>
            </a:r>
            <a:br>
              <a:rPr lang="ru-RU" sz="1800" b="1" dirty="0"/>
            </a:br>
            <a:r>
              <a:rPr lang="ru-RU" sz="1800" b="1" dirty="0"/>
              <a:t>Муниципальное образование Щербиновский район</a:t>
            </a:r>
            <a:br>
              <a:rPr lang="ru-RU" sz="1800" b="1" dirty="0"/>
            </a:br>
            <a:r>
              <a:rPr lang="ru-RU" sz="1800" b="1" dirty="0"/>
              <a:t>Территориальная избирательная комиссия Щербиновская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Второй Всероссийский конкурс молодежных социально ориентированных электоральных проектов </a:t>
            </a:r>
            <a:br>
              <a:rPr lang="ru-RU" sz="1800" b="1" dirty="0"/>
            </a:br>
            <a:r>
              <a:rPr lang="ru-RU" sz="1800" b="1" dirty="0"/>
              <a:t>«Учимся выбирать»</a:t>
            </a:r>
          </a:p>
        </p:txBody>
      </p:sp>
      <p:pic>
        <p:nvPicPr>
          <p:cNvPr id="1027" name="Picture 3" descr="C:\Users\user\Desktop\mesta739_15449088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86500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vskrytie-zamkov-avto-seyfov-garazhey-v-krasnodarskom-kra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36104" cy="11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8443A"/>
                </a:solidFill>
              </a:rPr>
              <a:t>Механизм реализации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371293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920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68443A"/>
                </a:solidFill>
              </a:rPr>
              <a:t>Смета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0730714"/>
              </p:ext>
            </p:extLst>
          </p:nvPr>
        </p:nvGraphicFramePr>
        <p:xfrm>
          <a:off x="395536" y="548680"/>
          <a:ext cx="8496943" cy="5833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08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2075">
                <a:tc>
                  <a:txBody>
                    <a:bodyPr/>
                    <a:lstStyle/>
                    <a:p>
                      <a:r>
                        <a:rPr lang="ru-RU" dirty="0"/>
                        <a:t>Название</a:t>
                      </a:r>
                      <a:r>
                        <a:rPr lang="ru-RU" baseline="0" dirty="0"/>
                        <a:t> товара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16">
                <a:tc>
                  <a:txBody>
                    <a:bodyPr/>
                    <a:lstStyle/>
                    <a:p>
                      <a:r>
                        <a:rPr lang="ru-RU" sz="1200" dirty="0"/>
                        <a:t>Расходы на проживание и 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95 550,00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Ручка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2920,00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Значки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2400,00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Блокноты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2400,00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Сумка </a:t>
                      </a:r>
                      <a:r>
                        <a:rPr lang="ru-RU" sz="1200" dirty="0" err="1"/>
                        <a:t>шоппер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Футболки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Фотобумага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Маски медицинские</a:t>
                      </a:r>
                      <a:r>
                        <a:rPr lang="ru-RU" sz="1200" baseline="0" dirty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Антисептик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1600,00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 err="1"/>
                        <a:t>Бэйджи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2450,00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Вода в бутылках (объем</a:t>
                      </a:r>
                      <a:r>
                        <a:rPr lang="ru-RU" sz="1200" baseline="0" dirty="0"/>
                        <a:t> 0,5 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1600,00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Игра «Хитрый лис»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16000,00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Саженцы деревьев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Разработка</a:t>
                      </a:r>
                      <a:r>
                        <a:rPr lang="ru-RU" sz="1200" baseline="0" dirty="0"/>
                        <a:t> логотипа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/>
                        <a:t>Итого: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ru-RU" sz="1200" dirty="0"/>
                        <a:t>154 520,00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370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68443A"/>
                </a:solidFill>
              </a:rPr>
              <a:t>Софинансирование</a:t>
            </a:r>
            <a:endParaRPr lang="ru-RU" b="1" dirty="0">
              <a:solidFill>
                <a:srgbClr val="68443A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907414"/>
              </p:ext>
            </p:extLst>
          </p:nvPr>
        </p:nvGraphicFramePr>
        <p:xfrm>
          <a:off x="301625" y="1527175"/>
          <a:ext cx="8504238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Перечень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Аренда пассажирской</a:t>
                      </a:r>
                      <a:r>
                        <a:rPr lang="ru-RU" baseline="0" dirty="0"/>
                        <a:t> газели для подвоза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10000,00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Волонтеры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2400,00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14400,00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3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8443A"/>
                </a:solidFill>
              </a:rPr>
              <a:t>Ожидаемый результат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4011205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2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8443A"/>
                </a:solidFill>
              </a:rPr>
              <a:t>Поддержка проекта</a:t>
            </a:r>
            <a:endParaRPr lang="ru-RU" b="1" dirty="0">
              <a:solidFill>
                <a:srgbClr val="6844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16701"/>
              </p:ext>
            </p:extLst>
          </p:nvPr>
        </p:nvGraphicFramePr>
        <p:xfrm>
          <a:off x="754956" y="2636912"/>
          <a:ext cx="3168352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DF" r:id="rId3" imgW="1080000" imgH="1080000" progId="FoxitPhantom.Document">
                  <p:embed/>
                </p:oleObj>
              </mc:Choice>
              <mc:Fallback>
                <p:oleObj name="PDF" r:id="rId3" imgW="1080000" imgH="1080000" progId="FoxitPhantom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956" y="2636912"/>
                        <a:ext cx="3168352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C:\Users\user\Desktop\поддерж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614793" cy="36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77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592288" cy="36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88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2597390" cy="36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Спасибо за внимание</a:t>
            </a:r>
            <a:r>
              <a:rPr lang="ru-RU" sz="5400" dirty="0" smtClean="0"/>
              <a:t>!</a:t>
            </a:r>
          </a:p>
          <a:p>
            <a:pPr marL="0" indent="0" algn="ctr">
              <a:buNone/>
            </a:pPr>
            <a:endParaRPr lang="ru-RU" sz="54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Наши </a:t>
            </a:r>
            <a:r>
              <a:rPr lang="ru-RU" sz="2800" smtClean="0"/>
              <a:t>социальные сети:</a:t>
            </a:r>
            <a:endParaRPr lang="ru-RU" sz="2800" dirty="0" smtClean="0"/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vk.com/tik_sherbin</a:t>
            </a:r>
            <a:endParaRPr lang="ru-RU" sz="2800" dirty="0" smtClean="0"/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vk.com/molodew93</a:t>
            </a: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4" y="4746287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46287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68443A"/>
                </a:solidFill>
              </a:rPr>
              <a:t>Щербиновский район</a:t>
            </a:r>
            <a:br>
              <a:rPr lang="ru-RU" sz="2400" b="1" dirty="0" smtClean="0">
                <a:solidFill>
                  <a:srgbClr val="68443A"/>
                </a:solidFill>
              </a:rPr>
            </a:br>
            <a:r>
              <a:rPr lang="ru-RU" sz="2400" b="1" dirty="0" smtClean="0">
                <a:solidFill>
                  <a:srgbClr val="68443A"/>
                </a:solidFill>
              </a:rPr>
              <a:t>Расположение</a:t>
            </a:r>
            <a:endParaRPr lang="ru-RU" sz="2400" b="1" dirty="0">
              <a:solidFill>
                <a:srgbClr val="68443A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user\Pictures\карта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8443A"/>
                </a:solidFill>
              </a:rPr>
              <a:t>Щербиновский район </a:t>
            </a:r>
            <a:br>
              <a:rPr lang="ru-RU" sz="2800" b="1" dirty="0" smtClean="0">
                <a:solidFill>
                  <a:srgbClr val="68443A"/>
                </a:solidFill>
              </a:rPr>
            </a:br>
            <a:r>
              <a:rPr lang="ru-RU" sz="2800" b="1" dirty="0" smtClean="0">
                <a:solidFill>
                  <a:srgbClr val="68443A"/>
                </a:solidFill>
              </a:rPr>
              <a:t>Краснодарского края</a:t>
            </a:r>
            <a:endParaRPr lang="ru-RU" sz="2800" b="1" dirty="0">
              <a:solidFill>
                <a:srgbClr val="68443A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36088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ownloads\photo164784553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53" y="1412776"/>
            <a:ext cx="3395123" cy="226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5bdfe1ecc648eb486d506551fdfcf7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53" y="3989227"/>
            <a:ext cx="3377952" cy="231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photo164784545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346027" cy="222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18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43931"/>
            <a:ext cx="3816424" cy="2143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18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86409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68443A"/>
                </a:solidFill>
              </a:rPr>
              <a:t>Количество молодежи в участковых избирательных комиссиях Щербиновского района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481686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2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68443A"/>
                </a:solidFill>
              </a:rPr>
              <a:t>Молодежная участковая избирательная комиссия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В </a:t>
            </a:r>
            <a:r>
              <a:rPr lang="ru-RU" sz="3200" dirty="0" err="1"/>
              <a:t>Щербиновском</a:t>
            </a:r>
            <a:r>
              <a:rPr lang="ru-RU" sz="3200" dirty="0"/>
              <a:t> районе действует одна Молодежная участковая избирательная </a:t>
            </a:r>
            <a:r>
              <a:rPr lang="ru-RU" sz="3200" dirty="0" smtClean="0"/>
              <a:t>комиссия</a:t>
            </a:r>
            <a:endParaRPr lang="ru-RU" sz="3200" dirty="0"/>
          </a:p>
        </p:txBody>
      </p:sp>
      <p:pic>
        <p:nvPicPr>
          <p:cNvPr id="1026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23848" cy="3219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0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8443A"/>
                </a:solidFill>
              </a:rPr>
              <a:t>Формат проведения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784976" cy="2088232"/>
          </a:xfrm>
        </p:spPr>
        <p:txBody>
          <a:bodyPr>
            <a:normAutofit/>
          </a:bodyPr>
          <a:lstStyle/>
          <a:p>
            <a:pPr marL="114300" indent="450000" algn="just">
              <a:buNone/>
            </a:pPr>
            <a:r>
              <a:rPr lang="ru-RU" sz="2800" dirty="0"/>
              <a:t>С 4 по 5 июня 2022 года в </a:t>
            </a:r>
            <a:r>
              <a:rPr lang="ru-RU" sz="2800" dirty="0" smtClean="0"/>
              <a:t>пансионате </a:t>
            </a:r>
            <a:r>
              <a:rPr lang="ru-RU" sz="2800" dirty="0"/>
              <a:t>«Альбатрос» села </a:t>
            </a:r>
            <a:r>
              <a:rPr lang="ru-RU" sz="2800" dirty="0" err="1"/>
              <a:t>Глафировка</a:t>
            </a:r>
            <a:r>
              <a:rPr lang="ru-RU" sz="2800" dirty="0"/>
              <a:t> Щербиновского района Краснодарского края </a:t>
            </a:r>
            <a:r>
              <a:rPr lang="ru-RU" sz="2800" dirty="0" smtClean="0"/>
              <a:t>Молодежный форум «Правовой </a:t>
            </a:r>
            <a:r>
              <a:rPr lang="ru-RU" sz="2800" dirty="0" err="1" smtClean="0"/>
              <a:t>вайб</a:t>
            </a:r>
            <a:r>
              <a:rPr lang="ru-RU" sz="2800" dirty="0" smtClean="0"/>
              <a:t>»</a:t>
            </a:r>
            <a:endParaRPr lang="ru-RU" sz="2800" dirty="0"/>
          </a:p>
          <a:p>
            <a:pPr algn="just"/>
            <a:endParaRPr lang="ru-RU" sz="1200" dirty="0"/>
          </a:p>
          <a:p>
            <a:pPr algn="just"/>
            <a:endParaRPr lang="ru-RU" dirty="0"/>
          </a:p>
        </p:txBody>
      </p:sp>
      <p:pic>
        <p:nvPicPr>
          <p:cNvPr id="1026" name="Picture 2" descr="C:\Users\user\Desktop\26416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04" y="3645025"/>
            <a:ext cx="4063894" cy="256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Форум _Бумеранг добра_\Форум _Бумеранг добра_\DSC_0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45024"/>
            <a:ext cx="4065213" cy="257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8443A"/>
                </a:solidFill>
              </a:rPr>
              <a:t>Формат проведения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330824" cy="4373563"/>
          </a:xfrm>
        </p:spPr>
        <p:txBody>
          <a:bodyPr>
            <a:noAutofit/>
          </a:bodyPr>
          <a:lstStyle/>
          <a:p>
            <a:r>
              <a:rPr lang="ru-RU" sz="2800" smtClean="0"/>
              <a:t>Высадка </a:t>
            </a:r>
            <a:r>
              <a:rPr lang="ru-RU" sz="2800" smtClean="0"/>
              <a:t>аллеи </a:t>
            </a:r>
            <a:r>
              <a:rPr lang="ru-RU" sz="2800" dirty="0"/>
              <a:t>лиственных деревьев.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800" dirty="0" smtClean="0"/>
              <a:t>Интеллектуально-развлекательная </a:t>
            </a:r>
            <a:r>
              <a:rPr lang="ru-RU" sz="2800" dirty="0"/>
              <a:t>игра «Хитрый лис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099" name="Picture 3" descr="C:\Users\user\Downloads\WhatsApp Image 2022-02-14 at 14.48.4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46" y="3645024"/>
            <a:ext cx="2808312" cy="2743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9401"/>
            <a:ext cx="3240360" cy="24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68443A"/>
                </a:solidFill>
              </a:rPr>
              <a:t>Почему именно «Правовой </a:t>
            </a:r>
            <a:r>
              <a:rPr lang="ru-RU" b="1" dirty="0" err="1">
                <a:solidFill>
                  <a:srgbClr val="68443A"/>
                </a:solidFill>
              </a:rPr>
              <a:t>вайб</a:t>
            </a:r>
            <a:r>
              <a:rPr lang="ru-RU" b="1" dirty="0">
                <a:solidFill>
                  <a:srgbClr val="68443A"/>
                </a:solidFill>
              </a:rPr>
              <a:t>»?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err="1"/>
              <a:t>Вайб</a:t>
            </a:r>
            <a:r>
              <a:rPr lang="ru-RU" sz="3200" dirty="0"/>
              <a:t> (от английского слова </a:t>
            </a:r>
            <a:r>
              <a:rPr lang="ru-RU" sz="3200" dirty="0" err="1"/>
              <a:t>vibe</a:t>
            </a:r>
            <a:r>
              <a:rPr lang="ru-RU" sz="3200" dirty="0"/>
              <a:t> — «вибрация») означает чувство атмосферы вокруг чего-либо, общее настроение.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C:\Users\user\Desktop\v-top-desyatku-samyh-populyarnyh-s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00424"/>
            <a:ext cx="3817316" cy="254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8443A"/>
                </a:solidFill>
              </a:rPr>
              <a:t>Команда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Воплощать проект будет проектная группа в составе 9 </a:t>
            </a:r>
            <a:r>
              <a:rPr lang="ru-RU" sz="3600" dirty="0" smtClean="0"/>
              <a:t>человек</a:t>
            </a:r>
            <a:endParaRPr lang="ru-RU" sz="3600" dirty="0"/>
          </a:p>
        </p:txBody>
      </p:sp>
      <p:pic>
        <p:nvPicPr>
          <p:cNvPr id="3074" name="Picture 2" descr="C:\Users\user\Desktop\mUyxVUvoAN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8" y="3356993"/>
            <a:ext cx="3627235" cy="2720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photo16474116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93109"/>
            <a:ext cx="2088232" cy="2784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WhatsApp Image 2022-03-15 at 14.41.5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4" y="3356993"/>
            <a:ext cx="2280312" cy="2734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27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668</TotalTime>
  <Words>285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Официальная</vt:lpstr>
      <vt:lpstr>PDF</vt:lpstr>
      <vt:lpstr>Краснодарский край Муниципальное образование Щербиновский район Территориальная избирательная комиссия Щербиновская  Второй Всероссийский конкурс молодежных социально ориентированных электоральных проектов  «Учимся выбирать»</vt:lpstr>
      <vt:lpstr>Щербиновский район Расположение</vt:lpstr>
      <vt:lpstr>Щербиновский район  Краснодарского края</vt:lpstr>
      <vt:lpstr>Количество молодежи в участковых избирательных комиссиях Щербиновского района</vt:lpstr>
      <vt:lpstr>Молодежная участковая избирательная комиссия</vt:lpstr>
      <vt:lpstr>Формат проведения</vt:lpstr>
      <vt:lpstr>Формат проведения</vt:lpstr>
      <vt:lpstr>Почему именно «Правовой вайб»?</vt:lpstr>
      <vt:lpstr>Команда проекта</vt:lpstr>
      <vt:lpstr>Механизм реализации проекта</vt:lpstr>
      <vt:lpstr>Смета </vt:lpstr>
      <vt:lpstr>Софинансирование</vt:lpstr>
      <vt:lpstr>Ожидаемый результат</vt:lpstr>
      <vt:lpstr>Поддержка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user</cp:lastModifiedBy>
  <cp:revision>47</cp:revision>
  <dcterms:created xsi:type="dcterms:W3CDTF">2022-02-14T10:43:58Z</dcterms:created>
  <dcterms:modified xsi:type="dcterms:W3CDTF">2022-03-22T12:48:12Z</dcterms:modified>
</cp:coreProperties>
</file>