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330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52"/>
            <a:ext cx="8043890" cy="1071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Школьный волонтёрский отряд «Пионер»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Девиз: «Пионер» приходит на помощь первым!»</a:t>
            </a:r>
            <a:endParaRPr lang="ru-RU" sz="2800" b="1" dirty="0"/>
          </a:p>
        </p:txBody>
      </p:sp>
      <p:pic>
        <p:nvPicPr>
          <p:cNvPr id="3077" name="Picture 5" descr="C:\Users\User\Downloads\txjNwTf9f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7143750" cy="4752975"/>
          </a:xfrm>
          <a:prstGeom prst="rect">
            <a:avLst/>
          </a:prstGeom>
          <a:noFill/>
        </p:spPr>
      </p:pic>
      <p:pic>
        <p:nvPicPr>
          <p:cNvPr id="3074" name="Picture 2" descr="https://pionerschool.uoirbitmo.ru/upload/images/iko/%D0%92%D0%9E%D0%9B%D0%9E%D0%9D%D0%A2%D0%95%D0%A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2714612" cy="271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Уход за растениями на клумбах школьного двора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sun9-73.userapi.com/impg/y1FuAVIzgt4pIFAYjkAXl58OTiiPj85q4A5HyQ/9JJP1qROhUM.jpg?size=2560x1920&amp;quality=95&amp;sign=887451e93eb61078f76f7a9e761be818&amp;type=album"/>
          <p:cNvPicPr>
            <a:picLocks noChangeAspect="1" noChangeArrowheads="1"/>
          </p:cNvPicPr>
          <p:nvPr/>
        </p:nvPicPr>
        <p:blipFill>
          <a:blip r:embed="rId2" cstate="print"/>
          <a:srcRect t="8832"/>
          <a:stretch>
            <a:fillRect/>
          </a:stretch>
        </p:blipFill>
        <p:spPr bwMode="auto">
          <a:xfrm>
            <a:off x="428596" y="857232"/>
            <a:ext cx="8358246" cy="571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357190"/>
            <a:ext cx="8043890" cy="10715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Экологический отряд «Защитники природы»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dirty="0" smtClean="0"/>
              <a:t>(подразделение школьного волонтёрского отряда «Пионер»)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Девиз: «Чтобы природу сохранить, </a:t>
            </a:r>
            <a:br>
              <a:rPr lang="ru-RU" sz="2800" b="1" dirty="0" smtClean="0"/>
            </a:br>
            <a:r>
              <a:rPr lang="ru-RU" sz="2800" b="1" dirty="0" smtClean="0"/>
              <a:t>нужно начать её ценить!»</a:t>
            </a:r>
            <a:endParaRPr lang="ru-RU" sz="2800" b="1" dirty="0"/>
          </a:p>
        </p:txBody>
      </p:sp>
      <p:pic>
        <p:nvPicPr>
          <p:cNvPr id="6" name="Picture 2" descr="https://pionerschool.uoirbitmo.ru/upload/images/%D0%AD%D0%BA%D0%BE%D0%BB%D0%BE%D0%B3%D0%B8%D1%8F/%D0%AD%D0%BA%D0%BE%D0%BB%D0%BE%D0%B3%D0%B8%D1%8F%20-%202023/8Tm_iaXuM7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6972273" cy="4789222"/>
          </a:xfrm>
          <a:prstGeom prst="rect">
            <a:avLst/>
          </a:prstGeom>
          <a:noFill/>
        </p:spPr>
      </p:pic>
      <p:pic>
        <p:nvPicPr>
          <p:cNvPr id="7" name="Picture 4" descr="https://pionerschool.uoirbitmo.ru/upload/images/iko/%D1%8D%D0%BA%D0%BE%D0%BB%D0%BE%D0%B3%D0%B8%D1%8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Сбор и погрузка гуманитарной помощи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sun9-54.userapi.com/impg/U9LXIt13fexkWb-tVByL_zfsclCNTn3xATq-Kw/b5tRx_p06qM.jpg?size=1280x960&amp;quality=95&amp;sign=6a8ae9bced6aae1371dc236336b9b3d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15304" cy="5786479"/>
          </a:xfrm>
          <a:prstGeom prst="rect">
            <a:avLst/>
          </a:prstGeom>
          <a:noFill/>
        </p:spPr>
      </p:pic>
      <p:pic>
        <p:nvPicPr>
          <p:cNvPr id="5" name="Picture 4" descr="https://sun9-53.userapi.com/s/v1/ig2/RIyZeexH8HxEWP-dSKPuNyL-Iq51h6dZsmQ0pe1aU2s1zB8Ilmx0c3y4EglJDQrZHYWW8U46qjaWYTd9q4DTNyCU.jpg?quality=95&amp;as=32x24,48x36,72x54,108x81,160x120,240x180,360x270,480x360,540x405,640x480,720x540,1080x810,1280x960,1440x1080,2560x1920&amp;from=bu&amp;u=siBkEUrwpHdvDesqs3o-pm5LFT6eiF4q6pxFortnTDs&amp;cs=807x6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67934"/>
            <a:ext cx="7715304" cy="578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Сбор и погрузка макулатуры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sun9-54.userapi.com/impg/U9LXIt13fexkWb-tVByL_zfsclCNTn3xATq-Kw/b5tRx_p06qM.jpg?size=1280x960&amp;quality=95&amp;sign=6a8ae9bced6aae1371dc236336b9b3d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15304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Помощь школьной библиотеке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un9-62.userapi.com/impg/eehBPFqdo58wj7JHiTFspa_MBZm_xV7D1_aasg/_QiRJkJftYc.jpg?size=2560x1878&amp;quality=95&amp;sign=1e8d4175e9a254217386910ecbe1d90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985231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Сбор мусора на прибрежной территории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sun9-61.userapi.com/impg/Hk8kq-5fiI9BBJX1lGx8kF-Lb2GslL3gqeJoYw/gFcN4xr0Wso.jpg?size=1280x960&amp;quality=95&amp;sign=49702fa26529f30ee1304001063d559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153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Выдача учебников классным коллективам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sun9-4.userapi.com/impg/ULe-gVAGaGTbAcg-60Qor8a_0ikUAd-s1AoodQ/TGxRAw8Sjis.jpg?size=1254x888&amp;quality=95&amp;sign=a2ec6b622f682bb8142bee133f9ed6c7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72327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Сбор кормов для бездомных животных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sun9-29.userapi.com/s/v1/ig2/5G_9UKIkGV28g_aZjd_8qNJ2Q5QxOEXzDFjRopYHJdHodkjvRdMutPTdeCrGh_iE-LhMYzOMekPHBf04mrhWRjMN.jpg?quality=95&amp;as=32x22,48x33,72x50,108x75,160x112,240x167,360x251,480x335,540x376,640x446,720x502,1080x753,1211x844&amp;from=bu&amp;u=bMyhgDSSo84gU8g28cr19rmRs1_FebVwE1qopKErROA&amp;cs=604x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86808" cy="5774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Уход за комнатными растениями в рекреациях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sun9-16.userapi.com/impg/EBOUPahxn7II9KTaYfe7YyvwWrsZaNPGJBIJSg/P06B-hrvuMY.jpg?size=2560x1920&amp;quality=95&amp;sign=1d031883f8a6f285d19efb96d9131b26&amp;type=album"/>
          <p:cNvPicPr>
            <a:picLocks noChangeAspect="1" noChangeArrowheads="1"/>
          </p:cNvPicPr>
          <p:nvPr/>
        </p:nvPicPr>
        <p:blipFill>
          <a:blip r:embed="rId2" cstate="print"/>
          <a:srcRect b="8045"/>
          <a:stretch>
            <a:fillRect/>
          </a:stretch>
        </p:blipFill>
        <p:spPr bwMode="auto">
          <a:xfrm>
            <a:off x="428596" y="785794"/>
            <a:ext cx="828674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Школьный волонтёрский отряд «Пионер» Девиз: «Пионер» приходит на помощь первым!»</vt:lpstr>
      <vt:lpstr>Экологический отряд «Защитники природы» (подразделение школьного волонтёрского отряда «Пионер») Девиз: «Чтобы природу сохранить,  нужно начать её ценить!»</vt:lpstr>
      <vt:lpstr>Сбор и погрузка гуманитарной помощи</vt:lpstr>
      <vt:lpstr>Сбор и погрузка макулатуры</vt:lpstr>
      <vt:lpstr>Помощь школьной библиотеке</vt:lpstr>
      <vt:lpstr>Сбор мусора на прибрежной территории</vt:lpstr>
      <vt:lpstr>Выдача учебников классным коллективам</vt:lpstr>
      <vt:lpstr>Сбор кормов для бездомных животных</vt:lpstr>
      <vt:lpstr>Уход за комнатными растениями в рекреациях</vt:lpstr>
      <vt:lpstr>Уход за растениями на клумбах школьного двора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Разделение индийского общества на сословия, называемые кастами, зародилось в глубокой древности, пережило все повороты истории и социальные потрясения и существует и поныне. С древности все население Индии делится на брахманов — жрецов и ученых, воинов — кшатриев, торговцев и ремесленников — вайшьи и обслугу — шудров.</dc:title>
  <cp:lastModifiedBy>User</cp:lastModifiedBy>
  <cp:revision>10</cp:revision>
  <dcterms:modified xsi:type="dcterms:W3CDTF">2024-10-21T12:34:17Z</dcterms:modified>
</cp:coreProperties>
</file>