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1"/>
  </p:notesMasterIdLst>
  <p:handoutMasterIdLst>
    <p:handoutMasterId r:id="rId12"/>
  </p:handoutMasterIdLst>
  <p:sldIdLst>
    <p:sldId id="298" r:id="rId4"/>
    <p:sldId id="283" r:id="rId5"/>
    <p:sldId id="281" r:id="rId6"/>
    <p:sldId id="300" r:id="rId7"/>
    <p:sldId id="303" r:id="rId8"/>
    <p:sldId id="305" r:id="rId9"/>
    <p:sldId id="306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талий Медведев" initials="ВМ" lastIdx="1" clrIdx="0">
    <p:extLst>
      <p:ext uri="{19B8F6BF-5375-455C-9EA6-DF929625EA0E}">
        <p15:presenceInfo xmlns="" xmlns:p15="http://schemas.microsoft.com/office/powerpoint/2012/main" userId="be25062dc35865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574" autoAdjust="0"/>
  </p:normalViewPr>
  <p:slideViewPr>
    <p:cSldViewPr snapToGrid="0">
      <p:cViewPr varScale="1">
        <p:scale>
          <a:sx n="107" d="100"/>
          <a:sy n="107" d="100"/>
        </p:scale>
        <p:origin x="-108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D2F3D5-FC6D-4BAD-8FD0-CBFB83D68AE6}" type="datetime1">
              <a:rPr lang="ru-RU" smtClean="0"/>
              <a:pPr rtl="0"/>
              <a:t>28.03.2023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FB893-0FFF-4C7C-B648-8CDDC0CCCD58}" type="datetime1">
              <a:rPr lang="ru-RU" smtClean="0"/>
              <a:pPr/>
              <a:t>28.03.2023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92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2287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877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215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034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350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=""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=""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=""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=""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Надпись 3">
            <a:extLst>
              <a:ext uri="{FF2B5EF4-FFF2-40B4-BE49-F238E27FC236}">
                <a16:creationId xmlns=""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2500" b="1" i="0" spc="-10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ru-RU" sz="1600" b="1" i="0" spc="-100" noProof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  <a:endParaRPr lang="ru-RU" sz="1200" b="0" i="0" spc="140" noProof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32585758-A719-4653-99FA-B70FAD237B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9447" r="9699"/>
          <a:stretch/>
        </p:blipFill>
        <p:spPr>
          <a:xfrm>
            <a:off x="20" y="10"/>
            <a:ext cx="9780082" cy="6804015"/>
          </a:xfr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1252" y="2807232"/>
            <a:ext cx="3733800" cy="1013684"/>
          </a:xfrm>
        </p:spPr>
        <p:txBody>
          <a:bodyPr rtlCol="0" anchor="t">
            <a:normAutofit fontScale="90000"/>
          </a:bodyPr>
          <a:lstStyle/>
          <a:p>
            <a:pPr rtl="0"/>
            <a:r>
              <a:rPr lang="ru-RU" dirty="0" smtClean="0"/>
              <a:t>Деятельность фонда</a:t>
            </a: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9827" y="3957705"/>
            <a:ext cx="3733780" cy="680970"/>
          </a:xfrm>
        </p:spPr>
        <p:txBody>
          <a:bodyPr rtlCol="0" anchor="ctr">
            <a:normAutofit/>
          </a:bodyPr>
          <a:lstStyle/>
          <a:p>
            <a:pPr rtl="0"/>
            <a:r>
              <a:rPr lang="ru-RU" sz="1100" dirty="0"/>
              <a:t>Благотворительный Фонд «Благословение»</a:t>
            </a:r>
          </a:p>
        </p:txBody>
      </p:sp>
    </p:spTree>
    <p:extLst>
      <p:ext uri="{BB962C8B-B14F-4D97-AF65-F5344CB8AC3E}">
        <p14:creationId xmlns="" xmlns:p14="http://schemas.microsoft.com/office/powerpoint/2010/main" val="398992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Изображение выглядит как белый, другой, кукла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BD50090F-6076-47F4-8279-1A796CF792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6785" y="2355135"/>
            <a:ext cx="4046352" cy="2571972"/>
          </a:xfrm>
        </p:spPr>
      </p:pic>
      <p:pic>
        <p:nvPicPr>
          <p:cNvPr id="10" name="Рисунок 9" descr="Изображение выглядит как человек, пол, в позе&#10;&#10;Автоматически созданное описание">
            <a:extLst>
              <a:ext uri="{FF2B5EF4-FFF2-40B4-BE49-F238E27FC236}">
                <a16:creationId xmlns="" xmlns:a16="http://schemas.microsoft.com/office/drawing/2014/main" id="{810BBDC4-A1A8-4E6B-98AB-C68B02E3B8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303" r="18303"/>
          <a:stretch>
            <a:fillRect/>
          </a:stretch>
        </p:blipFill>
        <p:spPr>
          <a:xfrm>
            <a:off x="0" y="0"/>
            <a:ext cx="3382392" cy="3535171"/>
          </a:xfrm>
        </p:spPr>
      </p:pic>
      <p:pic>
        <p:nvPicPr>
          <p:cNvPr id="16" name="Рисунок 15" descr="Изображение выглядит как человек, внутренний, пол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38CB0FE9-1AD5-4D92-8E8F-62001A669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143" y="-24619"/>
            <a:ext cx="4034339" cy="27410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стоит, группа, в позе&#10;&#10;Автоматически созданное описание">
            <a:extLst>
              <a:ext uri="{FF2B5EF4-FFF2-40B4-BE49-F238E27FC236}">
                <a16:creationId xmlns="" xmlns:a16="http://schemas.microsoft.com/office/drawing/2014/main" id="{899D4F33-B4EA-419D-932A-7A6B0846D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912" y="0"/>
            <a:ext cx="4867088" cy="271642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человек, группа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1E3E39BB-3032-4FFF-9DEE-7A27EAD119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66" t="5838" r="2508"/>
          <a:stretch/>
        </p:blipFill>
        <p:spPr>
          <a:xfrm>
            <a:off x="7113761" y="2592280"/>
            <a:ext cx="5123794" cy="426572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группа, в позе&#10;&#10;Автоматически созданное описание">
            <a:extLst>
              <a:ext uri="{FF2B5EF4-FFF2-40B4-BE49-F238E27FC236}">
                <a16:creationId xmlns="" xmlns:a16="http://schemas.microsoft.com/office/drawing/2014/main" id="{88A205D8-D902-4ABF-8C9B-5E6DE0877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62273"/>
            <a:ext cx="4527636" cy="339572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человек, внутренний, в позе&#10;&#10;Автоматически созданное описание">
            <a:extLst>
              <a:ext uri="{FF2B5EF4-FFF2-40B4-BE49-F238E27FC236}">
                <a16:creationId xmlns="" xmlns:a16="http://schemas.microsoft.com/office/drawing/2014/main" id="{90BF8549-107F-46AF-BD87-4FA09726DA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39"/>
          <a:stretch/>
        </p:blipFill>
        <p:spPr>
          <a:xfrm>
            <a:off x="3512287" y="4676589"/>
            <a:ext cx="4013769" cy="21567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A007CC8-238F-4CAF-9BF2-7D3C773E5404}"/>
              </a:ext>
            </a:extLst>
          </p:cNvPr>
          <p:cNvSpPr txBox="1"/>
          <p:nvPr/>
        </p:nvSpPr>
        <p:spPr>
          <a:xfrm>
            <a:off x="7054133" y="2030240"/>
            <a:ext cx="4121524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Проекты по работе с детским приютом, с детьми из </a:t>
            </a:r>
            <a:r>
              <a:rPr lang="ru-RU" sz="1200" dirty="0" err="1" smtClean="0">
                <a:solidFill>
                  <a:schemeClr val="bg1"/>
                </a:solidFill>
                <a:latin typeface="+mj-lt"/>
              </a:rPr>
              <a:t>онко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 диспансера, работа с</a:t>
            </a:r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73D25E6-A8DE-4906-B3F1-A030CB7C1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43" r="-2" b="-2"/>
          <a:stretch/>
        </p:blipFill>
        <p:spPr>
          <a:xfrm>
            <a:off x="2411412" y="10"/>
            <a:ext cx="9780588" cy="6371341"/>
          </a:xfrm>
          <a:prstGeom prst="rect">
            <a:avLst/>
          </a:prstGeom>
          <a:noFill/>
        </p:spPr>
      </p:pic>
      <p:sp>
        <p:nvSpPr>
          <p:cNvPr id="31" name="Title 2">
            <a:extLst>
              <a:ext uri="{FF2B5EF4-FFF2-40B4-BE49-F238E27FC236}">
                <a16:creationId xmlns="" xmlns:a16="http://schemas.microsoft.com/office/drawing/2014/main" id="{DA9AC662-A461-4B9E-A905-1D4A3D67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9570"/>
            <a:ext cx="5958000" cy="1958400"/>
          </a:xfrm>
        </p:spPr>
        <p:txBody>
          <a:bodyPr/>
          <a:lstStyle/>
          <a:p>
            <a:pPr algn="ctr"/>
            <a:r>
              <a:rPr lang="ru-RU" dirty="0" smtClean="0"/>
              <a:t>Работа с волонтерами</a:t>
            </a:r>
            <a:endParaRPr lang="en-US" dirty="0">
              <a:latin typeface="+mn-lt"/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="" xmlns:a16="http://schemas.microsoft.com/office/drawing/2014/main" id="{08FBC1EE-9319-4142-89F1-4A6D55C6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ru-RU" noProof="0"/>
              <a:t>Добавить нижний колонтитул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="" xmlns:a16="http://schemas.microsoft.com/office/drawing/2014/main" id="{61A02E3A-E7B4-45B1-9EBC-3DB4D41F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How to customize this template</a:t>
            </a:r>
          </a:p>
        </p:txBody>
      </p:sp>
    </p:spTree>
    <p:extLst>
      <p:ext uri="{BB962C8B-B14F-4D97-AF65-F5344CB8AC3E}">
        <p14:creationId xmlns="" xmlns:p14="http://schemas.microsoft.com/office/powerpoint/2010/main" val="74259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стена, человек, комна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36154B1-03C7-4D41-9129-47782ABBC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3" y="0"/>
            <a:ext cx="10552590" cy="6858000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="" xmlns:a16="http://schemas.microsoft.com/office/drawing/2014/main" id="{DA9AC662-A461-4B9E-A905-1D4A3D679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2790" y="1590991"/>
            <a:ext cx="3733800" cy="1013684"/>
          </a:xfrm>
        </p:spPr>
        <p:txBody>
          <a:bodyPr anchor="t">
            <a:normAutofit fontScale="90000"/>
          </a:bodyPr>
          <a:lstStyle/>
          <a:p>
            <a:r>
              <a:rPr lang="ru-RU" sz="2900" dirty="0" smtClean="0"/>
              <a:t>Проект с подростками «Творческая  мастерская»</a:t>
            </a:r>
            <a:endParaRPr lang="en-US" sz="2900" dirty="0"/>
          </a:p>
        </p:txBody>
      </p:sp>
      <p:sp>
        <p:nvSpPr>
          <p:cNvPr id="4" name="Title 3" hidden="1">
            <a:extLst>
              <a:ext uri="{FF2B5EF4-FFF2-40B4-BE49-F238E27FC236}">
                <a16:creationId xmlns="" xmlns:a16="http://schemas.microsoft.com/office/drawing/2014/main" id="{61A02E3A-E7B4-45B1-9EBC-3DB4D41F56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700" y="2156226"/>
            <a:ext cx="5958000" cy="1958400"/>
          </a:xfrm>
        </p:spPr>
        <p:txBody>
          <a:bodyPr rtlCol="0"/>
          <a:lstStyle/>
          <a:p>
            <a:pPr rtl="0"/>
            <a:r>
              <a:rPr lang="ru"/>
              <a:t>How to customize this template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="" xmlns:a16="http://schemas.microsoft.com/office/drawing/2014/main" id="{08FBC1EE-9319-4142-89F1-4A6D55C636F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ru-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="" xmlns:p14="http://schemas.microsoft.com/office/powerpoint/2010/main" val="42500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группа, пол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4D529019-78C9-45F6-8326-06591A77B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40" r="16496" b="1"/>
          <a:stretch/>
        </p:blipFill>
        <p:spPr>
          <a:xfrm>
            <a:off x="0" y="34236"/>
            <a:ext cx="6096000" cy="6337116"/>
          </a:xfrm>
          <a:prstGeom prst="rect">
            <a:avLst/>
          </a:prstGeom>
          <a:noFill/>
        </p:spPr>
      </p:pic>
      <p:sp>
        <p:nvSpPr>
          <p:cNvPr id="47" name="Text Placeholder 3">
            <a:extLst>
              <a:ext uri="{FF2B5EF4-FFF2-40B4-BE49-F238E27FC236}">
                <a16:creationId xmlns="" xmlns:a16="http://schemas.microsoft.com/office/drawing/2014/main" id="{D3013BD9-CCF5-460D-B9D4-3B0440FBDE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4852522"/>
            <a:ext cx="5080199" cy="1514982"/>
          </a:xfrm>
        </p:spPr>
        <p:txBody>
          <a:bodyPr/>
          <a:lstStyle/>
          <a:p>
            <a:r>
              <a:rPr lang="ru-RU" sz="1600" dirty="0" smtClean="0"/>
              <a:t>Акция для детей в </a:t>
            </a:r>
            <a:r>
              <a:rPr lang="ru-RU" sz="1600" dirty="0" err="1" smtClean="0"/>
              <a:t>онко</a:t>
            </a:r>
            <a:r>
              <a:rPr lang="ru-RU" sz="1600" dirty="0" smtClean="0"/>
              <a:t> центре </a:t>
            </a:r>
          </a:p>
          <a:p>
            <a:r>
              <a:rPr lang="ru-RU" sz="1600" dirty="0" smtClean="0"/>
              <a:t>«</a:t>
            </a:r>
            <a:r>
              <a:rPr lang="ru-RU" sz="1600" dirty="0"/>
              <a:t>Смотри на мир с улыбкой»</a:t>
            </a:r>
            <a:endParaRPr lang="en-US" sz="1600" dirty="0"/>
          </a:p>
        </p:txBody>
      </p:sp>
      <p:pic>
        <p:nvPicPr>
          <p:cNvPr id="7" name="Объект 6" descr="Изображение выглядит как текст, человек, пол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A245EA2-D462-4FF0-94DA-906AF5EA91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828656" y="-217"/>
            <a:ext cx="3363343" cy="4340947"/>
          </a:xfrm>
        </p:spPr>
      </p:pic>
      <p:sp>
        <p:nvSpPr>
          <p:cNvPr id="35" name="Footer Placeholder 4">
            <a:extLst>
              <a:ext uri="{FF2B5EF4-FFF2-40B4-BE49-F238E27FC236}">
                <a16:creationId xmlns="" xmlns:a16="http://schemas.microsoft.com/office/drawing/2014/main" id="{08FBC1EE-9319-4142-89F1-4A6D55C636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 noProof="0"/>
              <a:t>Добавить нижний колонтитул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="" xmlns:a16="http://schemas.microsoft.com/office/drawing/2014/main" id="{61A02E3A-E7B4-45B1-9EBC-3DB4D41F56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700" y="2156226"/>
            <a:ext cx="5958000" cy="1958400"/>
          </a:xfrm>
        </p:spPr>
        <p:txBody>
          <a:bodyPr rtlCol="0"/>
          <a:lstStyle/>
          <a:p>
            <a:pPr rtl="0"/>
            <a:r>
              <a:rPr lang="ru"/>
              <a:t>How to customize this template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CEEE8A2-3648-4DC0-B70F-EBC787A2AB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02" b="4855"/>
          <a:stretch/>
        </p:blipFill>
        <p:spPr>
          <a:xfrm>
            <a:off x="5841900" y="34235"/>
            <a:ext cx="3086100" cy="6337116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81682B42-222C-4AB5-9683-3205DA5F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000" y="3879064"/>
            <a:ext cx="3264000" cy="985000"/>
          </a:xfrm>
        </p:spPr>
        <p:txBody>
          <a:bodyPr/>
          <a:lstStyle/>
          <a:p>
            <a:r>
              <a:rPr lang="ru-RU" sz="2800" dirty="0" smtClean="0"/>
              <a:t>Акция «Многодетная мама»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24855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4">
            <a:extLst>
              <a:ext uri="{FF2B5EF4-FFF2-40B4-BE49-F238E27FC236}">
                <a16:creationId xmlns="" xmlns:a16="http://schemas.microsoft.com/office/drawing/2014/main" id="{08FBC1EE-9319-4142-89F1-4A6D55C636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 noProof="0"/>
              <a:t>Добавить нижний колонтитул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="" xmlns:a16="http://schemas.microsoft.com/office/drawing/2014/main" id="{61A02E3A-E7B4-45B1-9EBC-3DB4D41F56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700" y="2156226"/>
            <a:ext cx="5958000" cy="1958400"/>
          </a:xfrm>
        </p:spPr>
        <p:txBody>
          <a:bodyPr rtlCol="0"/>
          <a:lstStyle/>
          <a:p>
            <a:pPr rtl="0"/>
            <a:r>
              <a:rPr lang="ru"/>
              <a:t>How to customize this template</a:t>
            </a:r>
          </a:p>
        </p:txBody>
      </p:sp>
      <p:pic>
        <p:nvPicPr>
          <p:cNvPr id="8" name="Рисунок 7" descr="Изображение выглядит как человек, внешний, женщ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9131A08-E7A2-4E89-ACF8-0161BC59B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45" y="2652323"/>
            <a:ext cx="6291309" cy="39316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дание, земля, внеш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49E9CDD-C49B-4DF0-9F61-4FF324579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86" y="2380385"/>
            <a:ext cx="5604769" cy="4203577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, потолок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FE1969C-8275-4F2E-BF9F-DF0E60E8E1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62"/>
          <a:stretch/>
        </p:blipFill>
        <p:spPr>
          <a:xfrm>
            <a:off x="5166804" y="0"/>
            <a:ext cx="7025196" cy="3616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41864C-8908-4685-86F5-8324562FA20C}"/>
              </a:ext>
            </a:extLst>
          </p:cNvPr>
          <p:cNvSpPr txBox="1"/>
          <p:nvPr/>
        </p:nvSpPr>
        <p:spPr>
          <a:xfrm>
            <a:off x="967666" y="674703"/>
            <a:ext cx="3542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Проект «Рождественская ёлка Ангела</a:t>
            </a:r>
            <a:r>
              <a:rPr lang="ru-RU" sz="2400" dirty="0" smtClean="0">
                <a:solidFill>
                  <a:schemeClr val="bg1"/>
                </a:solidFill>
              </a:rPr>
              <a:t>» для детей осужденных женщин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12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E881430-E5A2-4CDC-9CBD-4CF2F175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24388" y="1843781"/>
            <a:ext cx="5677270" cy="42579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74D7F4-F353-4C7C-AE08-0A700B46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15322" y="1595207"/>
            <a:ext cx="5961355" cy="447101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потолок, пол, комна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BC16D48-F163-4EED-8652-7C000D1D9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0678"/>
            <a:ext cx="5107620" cy="383071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человек, занавеска, барабан&#10;&#10;Автоматически созданное описание">
            <a:extLst>
              <a:ext uri="{FF2B5EF4-FFF2-40B4-BE49-F238E27FC236}">
                <a16:creationId xmlns="" xmlns:a16="http://schemas.microsoft.com/office/drawing/2014/main" id="{D98C106F-BACA-4C31-8B71-2D5D3FA5B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24"/>
          <a:stretch/>
        </p:blipFill>
        <p:spPr>
          <a:xfrm>
            <a:off x="43092" y="46607"/>
            <a:ext cx="3817399" cy="394012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87123E0-392A-4693-8C07-7BEBF05B877E}"/>
              </a:ext>
            </a:extLst>
          </p:cNvPr>
          <p:cNvSpPr/>
          <p:nvPr/>
        </p:nvSpPr>
        <p:spPr>
          <a:xfrm>
            <a:off x="3860491" y="0"/>
            <a:ext cx="8399571" cy="11341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Проект «Званый обед60+»</a:t>
            </a:r>
            <a:endParaRPr lang="ru-RU" sz="3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4321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19716558_TF16411250.potx" id="{A260DA37-CFC9-4D02-84AC-0507580D9156}" vid="{7B0E278F-2D2E-40C5-B449-266E5B0CACE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microsoft.com/sharepoint/v3"/>
    <ds:schemaRef ds:uri="http://schemas.microsoft.com/office/2006/documentManagement/types"/>
    <ds:schemaRef ds:uri="fb0879af-3eba-417a-a55a-ffe6dcd6ca77"/>
    <ds:schemaRef ds:uri="http://schemas.microsoft.com/office/2006/metadata/properties"/>
    <ds:schemaRef ds:uri="http://schemas.microsoft.com/office/infopath/2007/PartnerControls"/>
    <ds:schemaRef ds:uri="6dc4bcd6-49db-4c07-9060-8acfc67cef9f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103</Words>
  <Application>Microsoft Office PowerPoint</Application>
  <PresentationFormat>Произвольный</PresentationFormat>
  <Paragraphs>24</Paragraphs>
  <Slides>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Деятельность фонда</vt:lpstr>
      <vt:lpstr>Слайд 2</vt:lpstr>
      <vt:lpstr>Работа с волонтерами</vt:lpstr>
      <vt:lpstr>Проект с подростками «Творческая  мастерская»</vt:lpstr>
      <vt:lpstr>How to customize this template</vt:lpstr>
      <vt:lpstr>How to customize this template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года 2020</dc:title>
  <dc:creator>Виталий Медведев</dc:creator>
  <cp:lastModifiedBy>User1</cp:lastModifiedBy>
  <cp:revision>4</cp:revision>
  <dcterms:created xsi:type="dcterms:W3CDTF">2020-12-30T12:20:22Z</dcterms:created>
  <dcterms:modified xsi:type="dcterms:W3CDTF">2023-03-28T18:59:40Z</dcterms:modified>
</cp:coreProperties>
</file>