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7" r:id="rId8"/>
    <p:sldId id="265" r:id="rId9"/>
    <p:sldId id="264" r:id="rId10"/>
    <p:sldId id="262" r:id="rId11"/>
    <p:sldId id="270" r:id="rId12"/>
    <p:sldId id="263" r:id="rId13"/>
    <p:sldId id="266" r:id="rId14"/>
    <p:sldId id="26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7F3118-EB4C-4506-A1FF-C24E7FE1A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708CE5-3E00-40C8-A357-57548F7B8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18955F-015A-4E27-B689-5E7D4EEAA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40DC-24D2-4527-B459-1500EFB611BA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E679FB-0EC6-4BF2-AD51-35FB56D3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0993BE-C657-4A39-B092-A06A7531E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2CA5-C5A9-4904-8A51-D38C46963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50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BBE8DC-8294-4E07-B497-CBADDA832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365F21-422B-4BE4-838E-3265F06ED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F47096-9B5D-42D4-8B47-47863A214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40DC-24D2-4527-B459-1500EFB611BA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095DD3-19C8-4C91-A614-626ED6560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CC83C1-E75F-44D2-8661-90546BA8B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2CA5-C5A9-4904-8A51-D38C46963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89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997EC8-BC1D-4279-87A4-C8BBA54BD8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2CDA5E-FABF-40A4-8D63-A7160CB55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F570F5-35F9-44B8-9AC0-12552DF9B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40DC-24D2-4527-B459-1500EFB611BA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B4BD50-5DDF-4058-A6EE-2FF3C6AC0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C9CF8C-FBBA-4F1F-A8C1-70F22586E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2CA5-C5A9-4904-8A51-D38C46963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574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1B038-9571-4384-9CF7-A2B171BC0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6BF9A0-C492-4311-986E-FC3B6B2AA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68C1E2-D7BA-427D-B0B1-3B923983A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40DC-24D2-4527-B459-1500EFB611BA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59B525-9006-4D88-8436-E560B6725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84D614-4536-4809-8F90-580254B9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2CA5-C5A9-4904-8A51-D38C46963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76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1A356-A02F-4242-93B6-E890C756F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0F3EA0-5810-454F-BD0E-91B0DC4D6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56C83B-A07D-432D-A206-BE035D978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40DC-24D2-4527-B459-1500EFB611BA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B606A7-071E-488A-B296-94AD0DEA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4AC87B-2C12-45AE-A4AB-0CE76BA78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2CA5-C5A9-4904-8A51-D38C46963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36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19781-4B4D-4FF9-9962-8E796E94C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3049D2-0EC5-4EB1-8CFF-6E024FEC88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CC91DB-5AC8-456E-AD95-5D75730D7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BF786A-F6E1-4151-A2AF-B9CCA877A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40DC-24D2-4527-B459-1500EFB611BA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395B35-FBA4-48DB-82E5-14B10224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70C620-190B-45D0-A588-2571F9FF9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2CA5-C5A9-4904-8A51-D38C46963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355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1FD5D-C82B-4E48-AC6B-697E4C46A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3C9537-BD79-4F6F-8061-462C26A72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2F537F-7664-4287-8CDF-A9DF2D668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425DCBF-3FB6-4C0D-A1C2-F0405BDD8F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CDA232-D2FF-49D4-AD38-810416D858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DCC523-4C8A-4992-834F-A3CE0DE15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40DC-24D2-4527-B459-1500EFB611BA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92F3BF-F469-466E-80AB-EA9DC12E9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A4C4767-5E52-477A-A2D2-4F91E002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2CA5-C5A9-4904-8A51-D38C46963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657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E9463-92E1-4AC7-9F6D-81EBBE407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1F7D8A-C5DB-40CE-8B92-B54AEE2AD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40DC-24D2-4527-B459-1500EFB611BA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B14A99-081B-43A5-8CB9-CA6C0C3B1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159137-28AD-4A31-852B-220C435AB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2CA5-C5A9-4904-8A51-D38C46963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32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A2BF57-9C86-4B72-B32E-C8D0F55A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40DC-24D2-4527-B459-1500EFB611BA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933FE84-A8BB-4F5F-9F8B-6B276D9A4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6C85B1-5A56-428B-BB4D-86893080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2CA5-C5A9-4904-8A51-D38C46963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90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2E024-A077-4C5E-AFEB-7E4DAAFA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4F7482-E6F5-4843-9E9B-B5473C310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E0051F-CA74-461A-BF30-C34D8A49F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B71E8C-6E69-41DD-817E-7B45C5505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40DC-24D2-4527-B459-1500EFB611BA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8ABCA7-01F6-43B3-BE3E-D8BFF4D3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50C478-5EDB-48C4-9FCB-2D896AD4F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2CA5-C5A9-4904-8A51-D38C46963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1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7AA96-C4B6-4861-8130-6127BDE78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30DBA4-04B0-4DB2-B4B1-891B1F794A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A40DA6-7866-4B6E-9A45-98E9FB311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3E16FA-5112-449C-8483-17D84396A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40DC-24D2-4527-B459-1500EFB611BA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B99F2D-7A46-4A92-8516-F1A04CC5F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6E28D3-CEA1-419B-B940-0F12AC45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2CA5-C5A9-4904-8A51-D38C46963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357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44B7B-1594-48A1-A3FF-42D7960FD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3307D-6A83-4610-8383-9406CE7FA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3F01CF-5A7A-4C27-8306-404D9E699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C40DC-24D2-4527-B459-1500EFB611BA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37C97B-4F13-4619-A93B-A67118B6C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293BE-945C-4F4B-A2D8-1985127DA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02CA5-C5A9-4904-8A51-D38C46963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FBB7C-3807-4995-B643-D6BD2A0F7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7658" y="2027236"/>
            <a:ext cx="6873918" cy="2653609"/>
          </a:xfrm>
          <a:noFill/>
        </p:spPr>
        <p:txBody>
          <a:bodyPr anchor="ctr">
            <a:normAutofit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«Я иду к тебе навстречу» - программа развития наставничества </a:t>
            </a:r>
            <a:b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</a:b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в ТГПУ им. Л.Н. Толстого»</a:t>
            </a:r>
          </a:p>
        </p:txBody>
      </p:sp>
      <p:sp>
        <p:nvSpPr>
          <p:cNvPr id="37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17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2E76B3-0AE3-4647-96A8-0E011B61E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74" y="365125"/>
            <a:ext cx="11674642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Квест-посвящения для первокурсников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F1F91A7-1FFE-4C23-811E-EF0904996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 t="29505"/>
          <a:stretch/>
        </p:blipFill>
        <p:spPr bwMode="auto">
          <a:xfrm>
            <a:off x="547437" y="2187993"/>
            <a:ext cx="5960610" cy="3288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29CB47B-CFC6-4340-9A96-D877A44A9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120" y="2211138"/>
            <a:ext cx="4928999" cy="3265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667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0CFC5-BFD5-4D74-88D3-361CAC854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73" y="477420"/>
            <a:ext cx="12010213" cy="1864269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Интеллектуальная игра «Что? Где? Когда?» для первокурсников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466FC2E9-28D0-44D1-A95F-3E4A59738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" t="1" r="6563" b="4188"/>
          <a:stretch/>
        </p:blipFill>
        <p:spPr bwMode="auto">
          <a:xfrm>
            <a:off x="313509" y="2687970"/>
            <a:ext cx="4384164" cy="3187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169124D8-AD5E-4600-8E6D-87078B53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231" y="2758650"/>
            <a:ext cx="4772456" cy="3181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2A4CA5BE-A999-4233-AD3B-FA3FF8166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3" t="8737" r="28978"/>
          <a:stretch/>
        </p:blipFill>
        <p:spPr bwMode="auto">
          <a:xfrm>
            <a:off x="4722496" y="2687971"/>
            <a:ext cx="2695735" cy="3252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239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4D00C-1EBB-4B58-9B0D-B37A2EB3A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73" y="365125"/>
            <a:ext cx="11726779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Факультетские фестивали творчества студентов «Знакомьтесь, мы – первый курс!»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16E9EC7-BF72-44F7-BB44-1C3CABA91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305" y="2152240"/>
            <a:ext cx="5515142" cy="3716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F53F28A-4824-49B4-9287-B3307DE20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5" t="22525" r="10156" b="-710"/>
          <a:stretch/>
        </p:blipFill>
        <p:spPr bwMode="auto">
          <a:xfrm>
            <a:off x="461553" y="2152240"/>
            <a:ext cx="5383691" cy="371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339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B3637-1091-494D-822D-AEDA36A9A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4589"/>
            <a:ext cx="11225463" cy="148214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Праздник первокурсников, проживающих в общежитии «Зажги свою звезду!»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EF4EFA-237C-4B4F-A913-45B20CF3E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134" y="1825625"/>
            <a:ext cx="7054568" cy="4703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5658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CAFBB7C-3807-4995-B643-D6BD2A0F7916}"/>
              </a:ext>
            </a:extLst>
          </p:cNvPr>
          <p:cNvSpPr txBox="1">
            <a:spLocks/>
          </p:cNvSpPr>
          <p:nvPr/>
        </p:nvSpPr>
        <p:spPr>
          <a:xfrm>
            <a:off x="0" y="5360158"/>
            <a:ext cx="11967411" cy="14978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Программа развития наставничества в ТГПУ им. Л.Н. Толстого» </a:t>
            </a:r>
          </a:p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«Я иду к тебе навстречу» - победитель Всероссийского конкурса молодежных проектов среди образовательных организаций высшего образования в 2020 году</a:t>
            </a:r>
          </a:p>
        </p:txBody>
      </p:sp>
      <p:pic>
        <p:nvPicPr>
          <p:cNvPr id="1026" name="Picture 2" descr="https://pre.kdm44.ucann.ru/public/news/stories/images/74_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1" r="18000" b="587"/>
          <a:stretch/>
        </p:blipFill>
        <p:spPr bwMode="auto">
          <a:xfrm>
            <a:off x="292720" y="0"/>
            <a:ext cx="4167960" cy="34971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1162" t="45011" r="25710" b="41173"/>
          <a:stretch/>
        </p:blipFill>
        <p:spPr>
          <a:xfrm>
            <a:off x="197598" y="3884284"/>
            <a:ext cx="11994402" cy="1475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0409" t="20889" r="22875" b="7619"/>
          <a:stretch/>
        </p:blipFill>
        <p:spPr>
          <a:xfrm>
            <a:off x="5197641" y="253604"/>
            <a:ext cx="4939000" cy="350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71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78D7F0C-676D-49FA-A3C9-0ABDCA193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05" y="399496"/>
            <a:ext cx="11806990" cy="197812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Программа направлена на оказание помощи студентам первого курса в адаптации к общеуниверситетской жизни  (учебной, творческой, научной, спортивной, добровольческой). </a:t>
            </a:r>
          </a:p>
        </p:txBody>
      </p:sp>
      <p:pic>
        <p:nvPicPr>
          <p:cNvPr id="3074" name="Picture 2" descr="https://sun9-28.userapi.com/7jBmH1aI1u10wB1l-gEE8h3ccfWp4mrtoHexNA/mb245BlYQ8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3" t="25221" r="3513" b="1328"/>
          <a:stretch/>
        </p:blipFill>
        <p:spPr bwMode="auto">
          <a:xfrm>
            <a:off x="737937" y="1649001"/>
            <a:ext cx="10716126" cy="5287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994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6D268E1-7513-4BCE-A228-5F00BEE5C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474" y="4504509"/>
            <a:ext cx="11787052" cy="235349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      Программа «Я иду к тебе навстречу» представляет собой эффективный ресурс, который не только помогает студентам первого курса оперативно включиться в жизнь университета, но и способствует проявлению творческих навыков, развитию организаторских способностей, формированию ответственности среди студентов старших курсов, выступающих в качестве студенческих кураторов. </a:t>
            </a:r>
          </a:p>
        </p:txBody>
      </p:sp>
      <p:pic>
        <p:nvPicPr>
          <p:cNvPr id="2050" name="Picture 2" descr="https://sun9-14.userapi.com/c854528/v854528217/15c81a/lHnRfl5alP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4" y="132199"/>
            <a:ext cx="6418069" cy="4372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74.userapi.com/c854528/v854528217/15c886/qb-icCkOKj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r="7017" b="-782"/>
          <a:stretch/>
        </p:blipFill>
        <p:spPr bwMode="auto">
          <a:xfrm>
            <a:off x="6620542" y="269225"/>
            <a:ext cx="5571458" cy="4148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290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6CFA373-9171-4FF7-A6B2-DDE73D390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39" y="465222"/>
            <a:ext cx="4036239" cy="567800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Наставником академической группы может стать студент старшего курса, активно участвующий в деятельности органов студенческого самоуправления университета и не имеющий академических задолженностей.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FB7529-764C-4A2B-85CF-BF8817811C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4" b="1600"/>
          <a:stretch/>
        </p:blipFill>
        <p:spPr>
          <a:xfrm>
            <a:off x="153969" y="850233"/>
            <a:ext cx="7647179" cy="4910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9073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6A8D4-B372-4245-B719-E74FE2948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Школа студенческих кураторов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16B089C-A340-420B-AAD9-1C4B255B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4" y="2292870"/>
            <a:ext cx="4182557" cy="2788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BB2CFF9-A905-4447-8137-62A0784F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694" y="2292870"/>
            <a:ext cx="2720611" cy="271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EA5EEFB-FFC7-4AB6-81F8-0F8E44C09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395" y="2292870"/>
            <a:ext cx="4185140" cy="2788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542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3C74F6-BF5E-40EF-999C-9903BEEFB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19" y="0"/>
            <a:ext cx="12075695" cy="13255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Творческий семестр для первокурсников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204E0B4-8D4E-408F-8230-AE2FC162E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37" y="1041855"/>
            <a:ext cx="4632389" cy="3090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0C3C75D-2F6D-4E3F-B38B-A4ED14E3E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055" y="3976611"/>
            <a:ext cx="4323417" cy="2881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36C59BA9-2D0B-4800-8298-0612C5A93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467" y="1041855"/>
            <a:ext cx="4199710" cy="2799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FCE9F2DC-803F-4DB6-9206-4309E1AE0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99" b="-1587"/>
          <a:stretch/>
        </p:blipFill>
        <p:spPr bwMode="auto">
          <a:xfrm>
            <a:off x="1592294" y="4132499"/>
            <a:ext cx="3402874" cy="2737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474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743261-9CBF-47BF-B97A-45286C6B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22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Выездная учеба студенческого актива 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«Мы на своей земле, мы – дома!»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E6E65C1-E3EB-4080-81B8-CEA14E79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r="4157" b="24609"/>
          <a:stretch/>
        </p:blipFill>
        <p:spPr>
          <a:xfrm>
            <a:off x="313590" y="1803042"/>
            <a:ext cx="7638838" cy="406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0D7B9E2-3634-47C0-A5F9-B1F18FA62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7975" r="30478" b="14159"/>
          <a:stretch/>
        </p:blipFill>
        <p:spPr bwMode="auto">
          <a:xfrm>
            <a:off x="7956119" y="4014651"/>
            <a:ext cx="3845192" cy="2805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4FC70E1-F155-4053-A971-9A40C85C8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119" y="1325562"/>
            <a:ext cx="3845192" cy="2563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381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AD094-68AC-48C2-8D11-901F351BF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70" y="125340"/>
            <a:ext cx="11828476" cy="1627959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Деловая игра для первокурсников «Твой щит и герб»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CC4DB7-4FCD-4915-9A91-303799865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36551"/>
          <a:stretch/>
        </p:blipFill>
        <p:spPr bwMode="auto">
          <a:xfrm>
            <a:off x="745877" y="1531412"/>
            <a:ext cx="10962863" cy="4819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349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A3C13-DBE1-47F4-B949-AB9524E54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30" y="544554"/>
            <a:ext cx="11405938" cy="1075699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Массовая спортивная игра с элементами ориентирования «Школа выживания для первокурсников»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32C2636-A717-45A7-8551-1EA7F5792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11" y="2293937"/>
            <a:ext cx="5256989" cy="350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80E3403-8735-4EB5-B6B1-BB361F811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748" r="4662" b="19083"/>
          <a:stretch/>
        </p:blipFill>
        <p:spPr bwMode="auto">
          <a:xfrm>
            <a:off x="5944998" y="2293936"/>
            <a:ext cx="5749842" cy="3505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4596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213</Words>
  <Application>Microsoft Office PowerPoint</Application>
  <PresentationFormat>Широкоэкранный</PresentationFormat>
  <Paragraphs>15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Bahnschrift SemiBold</vt:lpstr>
      <vt:lpstr>Calibri</vt:lpstr>
      <vt:lpstr>Calibri Light</vt:lpstr>
      <vt:lpstr>Constantia</vt:lpstr>
      <vt:lpstr>Тема Office</vt:lpstr>
      <vt:lpstr>«Я иду к тебе навстречу» - программа развития наставничества  в ТГПУ им. Л.Н. Толстого»</vt:lpstr>
      <vt:lpstr>Презентация PowerPoint</vt:lpstr>
      <vt:lpstr>Презентация PowerPoint</vt:lpstr>
      <vt:lpstr>Презентация PowerPoint</vt:lpstr>
      <vt:lpstr>Школа студенческих кураторов</vt:lpstr>
      <vt:lpstr>Творческий семестр для первокурсников</vt:lpstr>
      <vt:lpstr>Выездная учеба студенческого актива  «Мы на своей земле, мы – дома!»</vt:lpstr>
      <vt:lpstr>Деловая игра для первокурсников «Твой щит и герб»</vt:lpstr>
      <vt:lpstr>Массовая спортивная игра с элементами ориентирования «Школа выживания для первокурсников»</vt:lpstr>
      <vt:lpstr>Квест-посвящения для первокурсников</vt:lpstr>
      <vt:lpstr>Интеллектуальная игра «Что? Где? Когда?» для первокурсников</vt:lpstr>
      <vt:lpstr>Факультетские фестивали творчества студентов «Знакомьтесь, мы – первый курс!»</vt:lpstr>
      <vt:lpstr>Праздник первокурсников, проживающих в общежитии «Зажги свою звезду!»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«Я иду к тебе навстречу» - программа развития наставничества  в ТГПУ им. Л.Н. Толстого»</dc:title>
  <dc:creator>Чистякова Елена Вячеславовна</dc:creator>
  <cp:lastModifiedBy>Чистякова Елена Вячеславовна</cp:lastModifiedBy>
  <cp:revision>20</cp:revision>
  <dcterms:created xsi:type="dcterms:W3CDTF">2020-11-05T11:37:20Z</dcterms:created>
  <dcterms:modified xsi:type="dcterms:W3CDTF">2021-04-06T11:25:10Z</dcterms:modified>
</cp:coreProperties>
</file>