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6759"/>
    <a:srgbClr val="222E20"/>
    <a:srgbClr val="DDDDDB"/>
    <a:srgbClr val="ECE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>
      <p:cViewPr>
        <p:scale>
          <a:sx n="75" d="100"/>
          <a:sy n="75" d="100"/>
        </p:scale>
        <p:origin x="816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6F0C4-85D1-45DC-8867-CC0D25A9695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190601B-5BDD-49ED-984D-4BB0AE1B58D1}">
      <dgm:prSet phldrT="[Текст]"/>
      <dgm:spPr/>
      <dgm:t>
        <a:bodyPr/>
        <a:lstStyle/>
        <a:p>
          <a:r>
            <a:rPr lang="ru-RU" dirty="0"/>
            <a:t>Разработка образовательной программы для обучения начинающих тренеров</a:t>
          </a:r>
        </a:p>
      </dgm:t>
    </dgm:pt>
    <dgm:pt modelId="{589EC18F-B49F-4FAC-B4B4-67066B3B5712}" type="parTrans" cxnId="{5A909993-18A7-4D47-977C-28502B407C75}">
      <dgm:prSet/>
      <dgm:spPr/>
      <dgm:t>
        <a:bodyPr/>
        <a:lstStyle/>
        <a:p>
          <a:endParaRPr lang="ru-RU"/>
        </a:p>
      </dgm:t>
    </dgm:pt>
    <dgm:pt modelId="{FB012435-2E53-4D53-9B61-6E8DD8A3D27E}" type="sibTrans" cxnId="{5A909993-18A7-4D47-977C-28502B407C75}">
      <dgm:prSet/>
      <dgm:spPr/>
      <dgm:t>
        <a:bodyPr/>
        <a:lstStyle/>
        <a:p>
          <a:endParaRPr lang="ru-RU"/>
        </a:p>
      </dgm:t>
    </dgm:pt>
    <dgm:pt modelId="{9FBFFC6E-1C79-442C-8333-6F89C9B45077}">
      <dgm:prSet phldrT="[Текст]"/>
      <dgm:spPr/>
      <dgm:t>
        <a:bodyPr/>
        <a:lstStyle/>
        <a:p>
          <a:r>
            <a:rPr lang="ru-RU" dirty="0"/>
            <a:t>Согласование реализации проекта с ключевыми партнерами и муниципалитетами</a:t>
          </a:r>
        </a:p>
      </dgm:t>
    </dgm:pt>
    <dgm:pt modelId="{DF69D2CA-311A-4A4B-B2DD-F63C5A28108F}" type="parTrans" cxnId="{B2D32B3D-DDCD-48A0-AD18-FE7F5BFF2821}">
      <dgm:prSet/>
      <dgm:spPr/>
      <dgm:t>
        <a:bodyPr/>
        <a:lstStyle/>
        <a:p>
          <a:endParaRPr lang="ru-RU"/>
        </a:p>
      </dgm:t>
    </dgm:pt>
    <dgm:pt modelId="{2105C39D-B65B-4CEF-A334-E90082027C8F}" type="sibTrans" cxnId="{B2D32B3D-DDCD-48A0-AD18-FE7F5BFF2821}">
      <dgm:prSet/>
      <dgm:spPr/>
      <dgm:t>
        <a:bodyPr/>
        <a:lstStyle/>
        <a:p>
          <a:endParaRPr lang="ru-RU"/>
        </a:p>
      </dgm:t>
    </dgm:pt>
    <dgm:pt modelId="{FF009D92-30D3-4D23-AA78-1BBB8AC4969F}">
      <dgm:prSet phldrT="[Текст]"/>
      <dgm:spPr/>
      <dgm:t>
        <a:bodyPr/>
        <a:lstStyle/>
        <a:p>
          <a:r>
            <a:rPr lang="ru-RU" dirty="0"/>
            <a:t>Проведение обучения в 5 муниципальных образованиях Приморского края</a:t>
          </a:r>
        </a:p>
      </dgm:t>
    </dgm:pt>
    <dgm:pt modelId="{87290004-F5ED-430D-B3E2-6BFE41B289DB}" type="parTrans" cxnId="{C8B497F1-A952-4061-B733-43E7FA2FE722}">
      <dgm:prSet/>
      <dgm:spPr/>
      <dgm:t>
        <a:bodyPr/>
        <a:lstStyle/>
        <a:p>
          <a:endParaRPr lang="ru-RU"/>
        </a:p>
      </dgm:t>
    </dgm:pt>
    <dgm:pt modelId="{F8218CA6-54B8-4445-94F2-5AC0DE800B4B}" type="sibTrans" cxnId="{C8B497F1-A952-4061-B733-43E7FA2FE722}">
      <dgm:prSet/>
      <dgm:spPr/>
      <dgm:t>
        <a:bodyPr/>
        <a:lstStyle/>
        <a:p>
          <a:endParaRPr lang="ru-RU"/>
        </a:p>
      </dgm:t>
    </dgm:pt>
    <dgm:pt modelId="{70B915DD-BE89-42DD-AE92-BEFFB4DF8E67}">
      <dgm:prSet phldrT="[Текст]"/>
      <dgm:spPr/>
      <dgm:t>
        <a:bodyPr/>
        <a:lstStyle/>
        <a:p>
          <a:r>
            <a:rPr lang="ru-RU" dirty="0"/>
            <a:t>Обеспечение информационной кампании по освещению мероприятий проекта</a:t>
          </a:r>
        </a:p>
      </dgm:t>
    </dgm:pt>
    <dgm:pt modelId="{D3EF3261-08E7-4CAE-8910-8BCD5FA0F0C2}" type="parTrans" cxnId="{EC4765CD-B9A8-489C-8C5F-35BAA61478C8}">
      <dgm:prSet/>
      <dgm:spPr/>
    </dgm:pt>
    <dgm:pt modelId="{C9D6AE06-D351-4CE9-A03B-8AA88853783E}" type="sibTrans" cxnId="{EC4765CD-B9A8-489C-8C5F-35BAA61478C8}">
      <dgm:prSet/>
      <dgm:spPr/>
    </dgm:pt>
    <dgm:pt modelId="{9623EF65-F246-46ED-8A09-DA89DC0C25E2}" type="pres">
      <dgm:prSet presAssocID="{3716F0C4-85D1-45DC-8867-CC0D25A96952}" presName="Name0" presStyleCnt="0">
        <dgm:presLayoutVars>
          <dgm:chMax val="7"/>
          <dgm:chPref val="7"/>
          <dgm:dir/>
        </dgm:presLayoutVars>
      </dgm:prSet>
      <dgm:spPr/>
    </dgm:pt>
    <dgm:pt modelId="{EC0FBB50-B0E0-48F6-A53D-664922BFA3DF}" type="pres">
      <dgm:prSet presAssocID="{3716F0C4-85D1-45DC-8867-CC0D25A96952}" presName="Name1" presStyleCnt="0"/>
      <dgm:spPr/>
    </dgm:pt>
    <dgm:pt modelId="{D5D5B365-BA7D-4656-847D-2AB2DE857723}" type="pres">
      <dgm:prSet presAssocID="{3716F0C4-85D1-45DC-8867-CC0D25A96952}" presName="cycle" presStyleCnt="0"/>
      <dgm:spPr/>
    </dgm:pt>
    <dgm:pt modelId="{A9DB5B7B-F981-4DA9-BA75-2C99B595D310}" type="pres">
      <dgm:prSet presAssocID="{3716F0C4-85D1-45DC-8867-CC0D25A96952}" presName="srcNode" presStyleLbl="node1" presStyleIdx="0" presStyleCnt="4"/>
      <dgm:spPr/>
    </dgm:pt>
    <dgm:pt modelId="{01B5C9A3-39AC-4CFD-9D64-EBB7AF9CE348}" type="pres">
      <dgm:prSet presAssocID="{3716F0C4-85D1-45DC-8867-CC0D25A96952}" presName="conn" presStyleLbl="parChTrans1D2" presStyleIdx="0" presStyleCnt="1"/>
      <dgm:spPr/>
    </dgm:pt>
    <dgm:pt modelId="{8BD93955-C3A6-453C-AAEA-5F45239BB9DB}" type="pres">
      <dgm:prSet presAssocID="{3716F0C4-85D1-45DC-8867-CC0D25A96952}" presName="extraNode" presStyleLbl="node1" presStyleIdx="0" presStyleCnt="4"/>
      <dgm:spPr/>
    </dgm:pt>
    <dgm:pt modelId="{5DA21973-49A1-445F-9372-190DF87F8D6C}" type="pres">
      <dgm:prSet presAssocID="{3716F0C4-85D1-45DC-8867-CC0D25A96952}" presName="dstNode" presStyleLbl="node1" presStyleIdx="0" presStyleCnt="4"/>
      <dgm:spPr/>
    </dgm:pt>
    <dgm:pt modelId="{67106980-4D87-4EE0-8447-20A7E3B30B9D}" type="pres">
      <dgm:prSet presAssocID="{2190601B-5BDD-49ED-984D-4BB0AE1B58D1}" presName="text_1" presStyleLbl="node1" presStyleIdx="0" presStyleCnt="4">
        <dgm:presLayoutVars>
          <dgm:bulletEnabled val="1"/>
        </dgm:presLayoutVars>
      </dgm:prSet>
      <dgm:spPr/>
    </dgm:pt>
    <dgm:pt modelId="{5E44D32B-2001-4888-B9E4-6EC3E81D3491}" type="pres">
      <dgm:prSet presAssocID="{2190601B-5BDD-49ED-984D-4BB0AE1B58D1}" presName="accent_1" presStyleCnt="0"/>
      <dgm:spPr/>
    </dgm:pt>
    <dgm:pt modelId="{D1E4A6A0-4DD1-4D6E-8CCF-F7790CA40172}" type="pres">
      <dgm:prSet presAssocID="{2190601B-5BDD-49ED-984D-4BB0AE1B58D1}" presName="accentRepeatNode" presStyleLbl="solidFgAcc1" presStyleIdx="0" presStyleCnt="4"/>
      <dgm:spPr/>
    </dgm:pt>
    <dgm:pt modelId="{379778CF-7BFB-414D-A7ED-4FDE4CD6C20F}" type="pres">
      <dgm:prSet presAssocID="{9FBFFC6E-1C79-442C-8333-6F89C9B45077}" presName="text_2" presStyleLbl="node1" presStyleIdx="1" presStyleCnt="4">
        <dgm:presLayoutVars>
          <dgm:bulletEnabled val="1"/>
        </dgm:presLayoutVars>
      </dgm:prSet>
      <dgm:spPr/>
    </dgm:pt>
    <dgm:pt modelId="{716C2696-B5A6-4E38-A549-805CA8C03D47}" type="pres">
      <dgm:prSet presAssocID="{9FBFFC6E-1C79-442C-8333-6F89C9B45077}" presName="accent_2" presStyleCnt="0"/>
      <dgm:spPr/>
    </dgm:pt>
    <dgm:pt modelId="{E9570494-1081-48A5-BFE3-6008DC4F23CE}" type="pres">
      <dgm:prSet presAssocID="{9FBFFC6E-1C79-442C-8333-6F89C9B45077}" presName="accentRepeatNode" presStyleLbl="solidFgAcc1" presStyleIdx="1" presStyleCnt="4"/>
      <dgm:spPr/>
    </dgm:pt>
    <dgm:pt modelId="{5DD80186-1128-4986-9DFF-B9AD82111F28}" type="pres">
      <dgm:prSet presAssocID="{FF009D92-30D3-4D23-AA78-1BBB8AC4969F}" presName="text_3" presStyleLbl="node1" presStyleIdx="2" presStyleCnt="4">
        <dgm:presLayoutVars>
          <dgm:bulletEnabled val="1"/>
        </dgm:presLayoutVars>
      </dgm:prSet>
      <dgm:spPr/>
    </dgm:pt>
    <dgm:pt modelId="{2EDF82AE-7AA6-474F-A526-7DDA3E410AC9}" type="pres">
      <dgm:prSet presAssocID="{FF009D92-30D3-4D23-AA78-1BBB8AC4969F}" presName="accent_3" presStyleCnt="0"/>
      <dgm:spPr/>
    </dgm:pt>
    <dgm:pt modelId="{CFDD9C76-A115-43F2-8283-1E9FAEBBE149}" type="pres">
      <dgm:prSet presAssocID="{FF009D92-30D3-4D23-AA78-1BBB8AC4969F}" presName="accentRepeatNode" presStyleLbl="solidFgAcc1" presStyleIdx="2" presStyleCnt="4"/>
      <dgm:spPr/>
    </dgm:pt>
    <dgm:pt modelId="{C6C5B38B-F208-49A8-B7CD-A0A6EFDADADB}" type="pres">
      <dgm:prSet presAssocID="{70B915DD-BE89-42DD-AE92-BEFFB4DF8E67}" presName="text_4" presStyleLbl="node1" presStyleIdx="3" presStyleCnt="4">
        <dgm:presLayoutVars>
          <dgm:bulletEnabled val="1"/>
        </dgm:presLayoutVars>
      </dgm:prSet>
      <dgm:spPr/>
    </dgm:pt>
    <dgm:pt modelId="{341560BC-182C-4433-9A9E-75C46CAC7962}" type="pres">
      <dgm:prSet presAssocID="{70B915DD-BE89-42DD-AE92-BEFFB4DF8E67}" presName="accent_4" presStyleCnt="0"/>
      <dgm:spPr/>
    </dgm:pt>
    <dgm:pt modelId="{B15F83AE-B8A8-483A-9271-A2411540643F}" type="pres">
      <dgm:prSet presAssocID="{70B915DD-BE89-42DD-AE92-BEFFB4DF8E67}" presName="accentRepeatNode" presStyleLbl="solidFgAcc1" presStyleIdx="3" presStyleCnt="4"/>
      <dgm:spPr/>
    </dgm:pt>
  </dgm:ptLst>
  <dgm:cxnLst>
    <dgm:cxn modelId="{E14F7301-4D52-44F9-842C-6F65B1D9E4D7}" type="presOf" srcId="{2190601B-5BDD-49ED-984D-4BB0AE1B58D1}" destId="{67106980-4D87-4EE0-8447-20A7E3B30B9D}" srcOrd="0" destOrd="0" presId="urn:microsoft.com/office/officeart/2008/layout/VerticalCurvedList"/>
    <dgm:cxn modelId="{A652530D-778D-4317-9580-C1EC2A89E398}" type="presOf" srcId="{FF009D92-30D3-4D23-AA78-1BBB8AC4969F}" destId="{5DD80186-1128-4986-9DFF-B9AD82111F28}" srcOrd="0" destOrd="0" presId="urn:microsoft.com/office/officeart/2008/layout/VerticalCurvedList"/>
    <dgm:cxn modelId="{B2D32B3D-DDCD-48A0-AD18-FE7F5BFF2821}" srcId="{3716F0C4-85D1-45DC-8867-CC0D25A96952}" destId="{9FBFFC6E-1C79-442C-8333-6F89C9B45077}" srcOrd="1" destOrd="0" parTransId="{DF69D2CA-311A-4A4B-B2DD-F63C5A28108F}" sibTransId="{2105C39D-B65B-4CEF-A334-E90082027C8F}"/>
    <dgm:cxn modelId="{CFE1315C-B83B-4EA6-B3D1-7AE17E09DE2F}" type="presOf" srcId="{FB012435-2E53-4D53-9B61-6E8DD8A3D27E}" destId="{01B5C9A3-39AC-4CFD-9D64-EBB7AF9CE348}" srcOrd="0" destOrd="0" presId="urn:microsoft.com/office/officeart/2008/layout/VerticalCurvedList"/>
    <dgm:cxn modelId="{FED7F669-B012-4931-A5ED-EAE677F90CC2}" type="presOf" srcId="{3716F0C4-85D1-45DC-8867-CC0D25A96952}" destId="{9623EF65-F246-46ED-8A09-DA89DC0C25E2}" srcOrd="0" destOrd="0" presId="urn:microsoft.com/office/officeart/2008/layout/VerticalCurvedList"/>
    <dgm:cxn modelId="{2689AD4A-D0EC-4809-9EA9-E7A6B81A1EFC}" type="presOf" srcId="{70B915DD-BE89-42DD-AE92-BEFFB4DF8E67}" destId="{C6C5B38B-F208-49A8-B7CD-A0A6EFDADADB}" srcOrd="0" destOrd="0" presId="urn:microsoft.com/office/officeart/2008/layout/VerticalCurvedList"/>
    <dgm:cxn modelId="{5A909993-18A7-4D47-977C-28502B407C75}" srcId="{3716F0C4-85D1-45DC-8867-CC0D25A96952}" destId="{2190601B-5BDD-49ED-984D-4BB0AE1B58D1}" srcOrd="0" destOrd="0" parTransId="{589EC18F-B49F-4FAC-B4B4-67066B3B5712}" sibTransId="{FB012435-2E53-4D53-9B61-6E8DD8A3D27E}"/>
    <dgm:cxn modelId="{27D781CC-0714-4566-98F2-AA3BD7CE12E2}" type="presOf" srcId="{9FBFFC6E-1C79-442C-8333-6F89C9B45077}" destId="{379778CF-7BFB-414D-A7ED-4FDE4CD6C20F}" srcOrd="0" destOrd="0" presId="urn:microsoft.com/office/officeart/2008/layout/VerticalCurvedList"/>
    <dgm:cxn modelId="{EC4765CD-B9A8-489C-8C5F-35BAA61478C8}" srcId="{3716F0C4-85D1-45DC-8867-CC0D25A96952}" destId="{70B915DD-BE89-42DD-AE92-BEFFB4DF8E67}" srcOrd="3" destOrd="0" parTransId="{D3EF3261-08E7-4CAE-8910-8BCD5FA0F0C2}" sibTransId="{C9D6AE06-D351-4CE9-A03B-8AA88853783E}"/>
    <dgm:cxn modelId="{C8B497F1-A952-4061-B733-43E7FA2FE722}" srcId="{3716F0C4-85D1-45DC-8867-CC0D25A96952}" destId="{FF009D92-30D3-4D23-AA78-1BBB8AC4969F}" srcOrd="2" destOrd="0" parTransId="{87290004-F5ED-430D-B3E2-6BFE41B289DB}" sibTransId="{F8218CA6-54B8-4445-94F2-5AC0DE800B4B}"/>
    <dgm:cxn modelId="{4C68BBCF-BFBC-4610-AE3F-F63E4C6079A8}" type="presParOf" srcId="{9623EF65-F246-46ED-8A09-DA89DC0C25E2}" destId="{EC0FBB50-B0E0-48F6-A53D-664922BFA3DF}" srcOrd="0" destOrd="0" presId="urn:microsoft.com/office/officeart/2008/layout/VerticalCurvedList"/>
    <dgm:cxn modelId="{C129C0C7-F5B5-46F8-A15D-11B7A6F907F9}" type="presParOf" srcId="{EC0FBB50-B0E0-48F6-A53D-664922BFA3DF}" destId="{D5D5B365-BA7D-4656-847D-2AB2DE857723}" srcOrd="0" destOrd="0" presId="urn:microsoft.com/office/officeart/2008/layout/VerticalCurvedList"/>
    <dgm:cxn modelId="{09920ED0-566C-4418-BF68-B8217CDCCB0E}" type="presParOf" srcId="{D5D5B365-BA7D-4656-847D-2AB2DE857723}" destId="{A9DB5B7B-F981-4DA9-BA75-2C99B595D310}" srcOrd="0" destOrd="0" presId="urn:microsoft.com/office/officeart/2008/layout/VerticalCurvedList"/>
    <dgm:cxn modelId="{99FF2FC1-26B3-4D3A-9157-2C4E92F4C2A5}" type="presParOf" srcId="{D5D5B365-BA7D-4656-847D-2AB2DE857723}" destId="{01B5C9A3-39AC-4CFD-9D64-EBB7AF9CE348}" srcOrd="1" destOrd="0" presId="urn:microsoft.com/office/officeart/2008/layout/VerticalCurvedList"/>
    <dgm:cxn modelId="{880F9E70-C156-4EAE-876F-AD92FC8C39F9}" type="presParOf" srcId="{D5D5B365-BA7D-4656-847D-2AB2DE857723}" destId="{8BD93955-C3A6-453C-AAEA-5F45239BB9DB}" srcOrd="2" destOrd="0" presId="urn:microsoft.com/office/officeart/2008/layout/VerticalCurvedList"/>
    <dgm:cxn modelId="{7E4CC8A7-251C-4DA7-95B0-33368416E866}" type="presParOf" srcId="{D5D5B365-BA7D-4656-847D-2AB2DE857723}" destId="{5DA21973-49A1-445F-9372-190DF87F8D6C}" srcOrd="3" destOrd="0" presId="urn:microsoft.com/office/officeart/2008/layout/VerticalCurvedList"/>
    <dgm:cxn modelId="{738F4D1B-4B0D-4701-A128-CEB9534F50F6}" type="presParOf" srcId="{EC0FBB50-B0E0-48F6-A53D-664922BFA3DF}" destId="{67106980-4D87-4EE0-8447-20A7E3B30B9D}" srcOrd="1" destOrd="0" presId="urn:microsoft.com/office/officeart/2008/layout/VerticalCurvedList"/>
    <dgm:cxn modelId="{A880CE8C-7BDC-4180-8932-8FEB62670790}" type="presParOf" srcId="{EC0FBB50-B0E0-48F6-A53D-664922BFA3DF}" destId="{5E44D32B-2001-4888-B9E4-6EC3E81D3491}" srcOrd="2" destOrd="0" presId="urn:microsoft.com/office/officeart/2008/layout/VerticalCurvedList"/>
    <dgm:cxn modelId="{28D7AB5B-AD95-401B-8162-6974A1A13B31}" type="presParOf" srcId="{5E44D32B-2001-4888-B9E4-6EC3E81D3491}" destId="{D1E4A6A0-4DD1-4D6E-8CCF-F7790CA40172}" srcOrd="0" destOrd="0" presId="urn:microsoft.com/office/officeart/2008/layout/VerticalCurvedList"/>
    <dgm:cxn modelId="{9E8E2AC2-8533-4159-8C15-36B9615A17B4}" type="presParOf" srcId="{EC0FBB50-B0E0-48F6-A53D-664922BFA3DF}" destId="{379778CF-7BFB-414D-A7ED-4FDE4CD6C20F}" srcOrd="3" destOrd="0" presId="urn:microsoft.com/office/officeart/2008/layout/VerticalCurvedList"/>
    <dgm:cxn modelId="{9F40B56B-0445-46DB-8D1F-BD72AF440FBA}" type="presParOf" srcId="{EC0FBB50-B0E0-48F6-A53D-664922BFA3DF}" destId="{716C2696-B5A6-4E38-A549-805CA8C03D47}" srcOrd="4" destOrd="0" presId="urn:microsoft.com/office/officeart/2008/layout/VerticalCurvedList"/>
    <dgm:cxn modelId="{2ABAAC21-0CD3-4D95-A507-A6CD57AEE85F}" type="presParOf" srcId="{716C2696-B5A6-4E38-A549-805CA8C03D47}" destId="{E9570494-1081-48A5-BFE3-6008DC4F23CE}" srcOrd="0" destOrd="0" presId="urn:microsoft.com/office/officeart/2008/layout/VerticalCurvedList"/>
    <dgm:cxn modelId="{11A79941-DE30-4A15-B7D5-1BA23289647E}" type="presParOf" srcId="{EC0FBB50-B0E0-48F6-A53D-664922BFA3DF}" destId="{5DD80186-1128-4986-9DFF-B9AD82111F28}" srcOrd="5" destOrd="0" presId="urn:microsoft.com/office/officeart/2008/layout/VerticalCurvedList"/>
    <dgm:cxn modelId="{9A6C56D5-4F7F-4050-965A-EDB3AF5CF2F6}" type="presParOf" srcId="{EC0FBB50-B0E0-48F6-A53D-664922BFA3DF}" destId="{2EDF82AE-7AA6-474F-A526-7DDA3E410AC9}" srcOrd="6" destOrd="0" presId="urn:microsoft.com/office/officeart/2008/layout/VerticalCurvedList"/>
    <dgm:cxn modelId="{FDFE6705-C873-4847-B837-4796F6A61965}" type="presParOf" srcId="{2EDF82AE-7AA6-474F-A526-7DDA3E410AC9}" destId="{CFDD9C76-A115-43F2-8283-1E9FAEBBE149}" srcOrd="0" destOrd="0" presId="urn:microsoft.com/office/officeart/2008/layout/VerticalCurvedList"/>
    <dgm:cxn modelId="{C47CBA3E-259B-4D62-824F-404D5ECC3EE7}" type="presParOf" srcId="{EC0FBB50-B0E0-48F6-A53D-664922BFA3DF}" destId="{C6C5B38B-F208-49A8-B7CD-A0A6EFDADADB}" srcOrd="7" destOrd="0" presId="urn:microsoft.com/office/officeart/2008/layout/VerticalCurvedList"/>
    <dgm:cxn modelId="{0A84A4E7-1B04-4F19-99E5-DBC32F76E2AF}" type="presParOf" srcId="{EC0FBB50-B0E0-48F6-A53D-664922BFA3DF}" destId="{341560BC-182C-4433-9A9E-75C46CAC7962}" srcOrd="8" destOrd="0" presId="urn:microsoft.com/office/officeart/2008/layout/VerticalCurvedList"/>
    <dgm:cxn modelId="{751DFCAD-999C-4127-8591-AEBB0A2C1ACC}" type="presParOf" srcId="{341560BC-182C-4433-9A9E-75C46CAC7962}" destId="{B15F83AE-B8A8-483A-9271-A241154064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E2D94-A3AC-4FE1-9375-38E3007EBB1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1DA769C-AFBC-4202-82E3-8A16382875DA}">
      <dgm:prSet phldrT="[Текст]" custT="1"/>
      <dgm:spPr/>
      <dgm:t>
        <a:bodyPr/>
        <a:lstStyle/>
        <a:p>
          <a:r>
            <a:rPr lang="ru-RU" sz="4800" b="1" dirty="0"/>
            <a:t>Партнеры проекта</a:t>
          </a:r>
          <a:endParaRPr lang="ru-RU" sz="4800" dirty="0"/>
        </a:p>
      </dgm:t>
    </dgm:pt>
    <dgm:pt modelId="{F92A3BFB-FC22-44AE-9B03-34936EF05C74}" type="parTrans" cxnId="{A43CD3E0-71D5-400F-B6CD-07AEEE7C7DCE}">
      <dgm:prSet/>
      <dgm:spPr/>
      <dgm:t>
        <a:bodyPr/>
        <a:lstStyle/>
        <a:p>
          <a:endParaRPr lang="ru-RU"/>
        </a:p>
      </dgm:t>
    </dgm:pt>
    <dgm:pt modelId="{0A289023-1280-43F3-A6C8-A15A40F825E5}" type="sibTrans" cxnId="{A43CD3E0-71D5-400F-B6CD-07AEEE7C7DCE}">
      <dgm:prSet/>
      <dgm:spPr/>
      <dgm:t>
        <a:bodyPr/>
        <a:lstStyle/>
        <a:p>
          <a:endParaRPr lang="ru-RU"/>
        </a:p>
      </dgm:t>
    </dgm:pt>
    <dgm:pt modelId="{30BF5C92-D60A-4ED8-A581-BF5845726FF2}">
      <dgm:prSet/>
      <dgm:spPr/>
      <dgm:t>
        <a:bodyPr/>
        <a:lstStyle/>
        <a:p>
          <a:r>
            <a:rPr lang="ru-RU" dirty="0"/>
            <a:t>Департамент по делам молодежи Приморского края</a:t>
          </a:r>
        </a:p>
      </dgm:t>
    </dgm:pt>
    <dgm:pt modelId="{27EC9D37-9677-4568-9450-DB9B08EDBC11}" type="parTrans" cxnId="{0CC2CB46-6706-4AE0-A1B2-93F44F0AB572}">
      <dgm:prSet/>
      <dgm:spPr/>
      <dgm:t>
        <a:bodyPr/>
        <a:lstStyle/>
        <a:p>
          <a:endParaRPr lang="ru-RU"/>
        </a:p>
      </dgm:t>
    </dgm:pt>
    <dgm:pt modelId="{AF0479E5-6CB3-4ADF-91D6-50BFAA2D3DD2}" type="sibTrans" cxnId="{0CC2CB46-6706-4AE0-A1B2-93F44F0AB572}">
      <dgm:prSet/>
      <dgm:spPr/>
      <dgm:t>
        <a:bodyPr/>
        <a:lstStyle/>
        <a:p>
          <a:endParaRPr lang="ru-RU"/>
        </a:p>
      </dgm:t>
    </dgm:pt>
    <dgm:pt modelId="{A3801FDD-9F54-4375-9F87-4FED2648E651}">
      <dgm:prSet/>
      <dgm:spPr/>
      <dgm:t>
        <a:bodyPr/>
        <a:lstStyle/>
        <a:p>
          <a:r>
            <a:rPr lang="ru-RU" dirty="0"/>
            <a:t>АНО «Центр содействия развитию молодежи Приморского края»</a:t>
          </a:r>
        </a:p>
      </dgm:t>
    </dgm:pt>
    <dgm:pt modelId="{15907D3F-34BC-42B9-BB79-1D1713DE950D}" type="parTrans" cxnId="{D0BC3AA0-F9FD-4B6E-8658-D694201E7D49}">
      <dgm:prSet/>
      <dgm:spPr/>
      <dgm:t>
        <a:bodyPr/>
        <a:lstStyle/>
        <a:p>
          <a:endParaRPr lang="ru-RU"/>
        </a:p>
      </dgm:t>
    </dgm:pt>
    <dgm:pt modelId="{7DAB5DE0-253D-4EDF-8675-51210AA1B5D6}" type="sibTrans" cxnId="{D0BC3AA0-F9FD-4B6E-8658-D694201E7D49}">
      <dgm:prSet/>
      <dgm:spPr/>
      <dgm:t>
        <a:bodyPr/>
        <a:lstStyle/>
        <a:p>
          <a:endParaRPr lang="ru-RU"/>
        </a:p>
      </dgm:t>
    </dgm:pt>
    <dgm:pt modelId="{B642BCA5-5094-41EF-B6A7-7677E99B6B5A}">
      <dgm:prSet/>
      <dgm:spPr/>
      <dgm:t>
        <a:bodyPr/>
        <a:lstStyle/>
        <a:p>
          <a:r>
            <a:rPr lang="ru-RU" dirty="0"/>
            <a:t>ПРО ВОО «Российский союз молодежи»</a:t>
          </a:r>
        </a:p>
      </dgm:t>
    </dgm:pt>
    <dgm:pt modelId="{3121C185-2FF0-450E-99E1-BFF945AD72C1}" type="parTrans" cxnId="{9F9D62C6-2B37-4C06-AF05-488EC98523AE}">
      <dgm:prSet/>
      <dgm:spPr/>
      <dgm:t>
        <a:bodyPr/>
        <a:lstStyle/>
        <a:p>
          <a:endParaRPr lang="ru-RU"/>
        </a:p>
      </dgm:t>
    </dgm:pt>
    <dgm:pt modelId="{782713DA-47D6-44A8-8954-EBCE063E34E5}" type="sibTrans" cxnId="{9F9D62C6-2B37-4C06-AF05-488EC98523AE}">
      <dgm:prSet/>
      <dgm:spPr/>
      <dgm:t>
        <a:bodyPr/>
        <a:lstStyle/>
        <a:p>
          <a:endParaRPr lang="ru-RU"/>
        </a:p>
      </dgm:t>
    </dgm:pt>
    <dgm:pt modelId="{28ACD04B-0C1B-4A38-9CB9-7F2DD60D995F}" type="pres">
      <dgm:prSet presAssocID="{160E2D94-A3AC-4FE1-9375-38E3007EBB1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1D05100-3717-4F85-BAD1-C441E848D3A2}" type="pres">
      <dgm:prSet presAssocID="{71DA769C-AFBC-4202-82E3-8A16382875DA}" presName="root1" presStyleCnt="0"/>
      <dgm:spPr/>
    </dgm:pt>
    <dgm:pt modelId="{BAD8846C-BEBA-40E7-B5AC-204E660897E6}" type="pres">
      <dgm:prSet presAssocID="{71DA769C-AFBC-4202-82E3-8A16382875DA}" presName="LevelOneTextNode" presStyleLbl="node0" presStyleIdx="0" presStyleCnt="1">
        <dgm:presLayoutVars>
          <dgm:chPref val="3"/>
        </dgm:presLayoutVars>
      </dgm:prSet>
      <dgm:spPr/>
    </dgm:pt>
    <dgm:pt modelId="{22A58C19-11D1-47DB-9A32-AA7AE5A7B271}" type="pres">
      <dgm:prSet presAssocID="{71DA769C-AFBC-4202-82E3-8A16382875DA}" presName="level2hierChild" presStyleCnt="0"/>
      <dgm:spPr/>
    </dgm:pt>
    <dgm:pt modelId="{E818AF58-DDC4-4399-BCE0-43EEE4FAD63D}" type="pres">
      <dgm:prSet presAssocID="{27EC9D37-9677-4568-9450-DB9B08EDBC11}" presName="conn2-1" presStyleLbl="parChTrans1D2" presStyleIdx="0" presStyleCnt="3"/>
      <dgm:spPr/>
    </dgm:pt>
    <dgm:pt modelId="{62DF7352-F955-4F0D-8EEA-93051535B96E}" type="pres">
      <dgm:prSet presAssocID="{27EC9D37-9677-4568-9450-DB9B08EDBC11}" presName="connTx" presStyleLbl="parChTrans1D2" presStyleIdx="0" presStyleCnt="3"/>
      <dgm:spPr/>
    </dgm:pt>
    <dgm:pt modelId="{FFC015A1-AC5C-443E-9F8D-7C6B2D1599C5}" type="pres">
      <dgm:prSet presAssocID="{30BF5C92-D60A-4ED8-A581-BF5845726FF2}" presName="root2" presStyleCnt="0"/>
      <dgm:spPr/>
    </dgm:pt>
    <dgm:pt modelId="{ED7902B5-B108-454F-B976-F1A0D04B3A34}" type="pres">
      <dgm:prSet presAssocID="{30BF5C92-D60A-4ED8-A581-BF5845726FF2}" presName="LevelTwoTextNode" presStyleLbl="node2" presStyleIdx="0" presStyleCnt="3" custScaleX="142819">
        <dgm:presLayoutVars>
          <dgm:chPref val="3"/>
        </dgm:presLayoutVars>
      </dgm:prSet>
      <dgm:spPr/>
    </dgm:pt>
    <dgm:pt modelId="{5DAD62F4-6789-486C-BECD-1AD1964792D1}" type="pres">
      <dgm:prSet presAssocID="{30BF5C92-D60A-4ED8-A581-BF5845726FF2}" presName="level3hierChild" presStyleCnt="0"/>
      <dgm:spPr/>
    </dgm:pt>
    <dgm:pt modelId="{0F6E708B-0716-4484-A98B-FABFCA6C5B38}" type="pres">
      <dgm:prSet presAssocID="{15907D3F-34BC-42B9-BB79-1D1713DE950D}" presName="conn2-1" presStyleLbl="parChTrans1D2" presStyleIdx="1" presStyleCnt="3"/>
      <dgm:spPr/>
    </dgm:pt>
    <dgm:pt modelId="{7CB40A05-4F3C-43C1-8FBC-B971DFF9F5E7}" type="pres">
      <dgm:prSet presAssocID="{15907D3F-34BC-42B9-BB79-1D1713DE950D}" presName="connTx" presStyleLbl="parChTrans1D2" presStyleIdx="1" presStyleCnt="3"/>
      <dgm:spPr/>
    </dgm:pt>
    <dgm:pt modelId="{6BD0F50C-E08F-47F3-B6F6-6C0B4E6ADB95}" type="pres">
      <dgm:prSet presAssocID="{A3801FDD-9F54-4375-9F87-4FED2648E651}" presName="root2" presStyleCnt="0"/>
      <dgm:spPr/>
    </dgm:pt>
    <dgm:pt modelId="{8BFD7C49-2014-45DB-A3AB-85BAEB05191A}" type="pres">
      <dgm:prSet presAssocID="{A3801FDD-9F54-4375-9F87-4FED2648E651}" presName="LevelTwoTextNode" presStyleLbl="node2" presStyleIdx="1" presStyleCnt="3" custScaleX="142819">
        <dgm:presLayoutVars>
          <dgm:chPref val="3"/>
        </dgm:presLayoutVars>
      </dgm:prSet>
      <dgm:spPr/>
    </dgm:pt>
    <dgm:pt modelId="{A0EA076E-9E38-435B-81C6-357C6D756B62}" type="pres">
      <dgm:prSet presAssocID="{A3801FDD-9F54-4375-9F87-4FED2648E651}" presName="level3hierChild" presStyleCnt="0"/>
      <dgm:spPr/>
    </dgm:pt>
    <dgm:pt modelId="{CCE49B7E-1847-44FD-96F7-6EB0E8C3346E}" type="pres">
      <dgm:prSet presAssocID="{3121C185-2FF0-450E-99E1-BFF945AD72C1}" presName="conn2-1" presStyleLbl="parChTrans1D2" presStyleIdx="2" presStyleCnt="3"/>
      <dgm:spPr/>
    </dgm:pt>
    <dgm:pt modelId="{2D04AC54-96AE-4EB1-BEC3-139337376BB6}" type="pres">
      <dgm:prSet presAssocID="{3121C185-2FF0-450E-99E1-BFF945AD72C1}" presName="connTx" presStyleLbl="parChTrans1D2" presStyleIdx="2" presStyleCnt="3"/>
      <dgm:spPr/>
    </dgm:pt>
    <dgm:pt modelId="{79D8412E-292A-43F2-8004-7E85E9B3BC15}" type="pres">
      <dgm:prSet presAssocID="{B642BCA5-5094-41EF-B6A7-7677E99B6B5A}" presName="root2" presStyleCnt="0"/>
      <dgm:spPr/>
    </dgm:pt>
    <dgm:pt modelId="{1CD5E157-A4BC-40E7-BC36-C9F7E81660D7}" type="pres">
      <dgm:prSet presAssocID="{B642BCA5-5094-41EF-B6A7-7677E99B6B5A}" presName="LevelTwoTextNode" presStyleLbl="node2" presStyleIdx="2" presStyleCnt="3" custScaleX="142819">
        <dgm:presLayoutVars>
          <dgm:chPref val="3"/>
        </dgm:presLayoutVars>
      </dgm:prSet>
      <dgm:spPr/>
    </dgm:pt>
    <dgm:pt modelId="{FBC4D9CA-37D5-4E49-A0A0-2C1B0B407C84}" type="pres">
      <dgm:prSet presAssocID="{B642BCA5-5094-41EF-B6A7-7677E99B6B5A}" presName="level3hierChild" presStyleCnt="0"/>
      <dgm:spPr/>
    </dgm:pt>
  </dgm:ptLst>
  <dgm:cxnLst>
    <dgm:cxn modelId="{4CEA7B06-CEB5-4256-8061-3B779300A839}" type="presOf" srcId="{160E2D94-A3AC-4FE1-9375-38E3007EBB14}" destId="{28ACD04B-0C1B-4A38-9CB9-7F2DD60D995F}" srcOrd="0" destOrd="0" presId="urn:microsoft.com/office/officeart/2008/layout/HorizontalMultiLevelHierarchy"/>
    <dgm:cxn modelId="{68542320-337C-49F9-B794-CBC962FB45D6}" type="presOf" srcId="{30BF5C92-D60A-4ED8-A581-BF5845726FF2}" destId="{ED7902B5-B108-454F-B976-F1A0D04B3A34}" srcOrd="0" destOrd="0" presId="urn:microsoft.com/office/officeart/2008/layout/HorizontalMultiLevelHierarchy"/>
    <dgm:cxn modelId="{1830D244-B3EC-4D58-90B7-62BB40527FC2}" type="presOf" srcId="{3121C185-2FF0-450E-99E1-BFF945AD72C1}" destId="{CCE49B7E-1847-44FD-96F7-6EB0E8C3346E}" srcOrd="0" destOrd="0" presId="urn:microsoft.com/office/officeart/2008/layout/HorizontalMultiLevelHierarchy"/>
    <dgm:cxn modelId="{0CC2CB46-6706-4AE0-A1B2-93F44F0AB572}" srcId="{71DA769C-AFBC-4202-82E3-8A16382875DA}" destId="{30BF5C92-D60A-4ED8-A581-BF5845726FF2}" srcOrd="0" destOrd="0" parTransId="{27EC9D37-9677-4568-9450-DB9B08EDBC11}" sibTransId="{AF0479E5-6CB3-4ADF-91D6-50BFAA2D3DD2}"/>
    <dgm:cxn modelId="{76A65B9E-884D-41D5-AE24-E1F17A245F1A}" type="presOf" srcId="{3121C185-2FF0-450E-99E1-BFF945AD72C1}" destId="{2D04AC54-96AE-4EB1-BEC3-139337376BB6}" srcOrd="1" destOrd="0" presId="urn:microsoft.com/office/officeart/2008/layout/HorizontalMultiLevelHierarchy"/>
    <dgm:cxn modelId="{774C9B9E-0646-45BF-AE44-3CC67B3DAB62}" type="presOf" srcId="{71DA769C-AFBC-4202-82E3-8A16382875DA}" destId="{BAD8846C-BEBA-40E7-B5AC-204E660897E6}" srcOrd="0" destOrd="0" presId="urn:microsoft.com/office/officeart/2008/layout/HorizontalMultiLevelHierarchy"/>
    <dgm:cxn modelId="{D0BC3AA0-F9FD-4B6E-8658-D694201E7D49}" srcId="{71DA769C-AFBC-4202-82E3-8A16382875DA}" destId="{A3801FDD-9F54-4375-9F87-4FED2648E651}" srcOrd="1" destOrd="0" parTransId="{15907D3F-34BC-42B9-BB79-1D1713DE950D}" sibTransId="{7DAB5DE0-253D-4EDF-8675-51210AA1B5D6}"/>
    <dgm:cxn modelId="{02F77FA0-5B7D-42A3-8052-5AF506E05460}" type="presOf" srcId="{15907D3F-34BC-42B9-BB79-1D1713DE950D}" destId="{0F6E708B-0716-4484-A98B-FABFCA6C5B38}" srcOrd="0" destOrd="0" presId="urn:microsoft.com/office/officeart/2008/layout/HorizontalMultiLevelHierarchy"/>
    <dgm:cxn modelId="{FE9E5DA9-2F86-4770-8DBB-34935FE0A4A7}" type="presOf" srcId="{27EC9D37-9677-4568-9450-DB9B08EDBC11}" destId="{E818AF58-DDC4-4399-BCE0-43EEE4FAD63D}" srcOrd="0" destOrd="0" presId="urn:microsoft.com/office/officeart/2008/layout/HorizontalMultiLevelHierarchy"/>
    <dgm:cxn modelId="{4863B6BA-AD25-4E11-BBC4-1F8F6AB23A2B}" type="presOf" srcId="{B642BCA5-5094-41EF-B6A7-7677E99B6B5A}" destId="{1CD5E157-A4BC-40E7-BC36-C9F7E81660D7}" srcOrd="0" destOrd="0" presId="urn:microsoft.com/office/officeart/2008/layout/HorizontalMultiLevelHierarchy"/>
    <dgm:cxn modelId="{82689EC2-0B1E-4ECA-AB36-13B820B10E8A}" type="presOf" srcId="{15907D3F-34BC-42B9-BB79-1D1713DE950D}" destId="{7CB40A05-4F3C-43C1-8FBC-B971DFF9F5E7}" srcOrd="1" destOrd="0" presId="urn:microsoft.com/office/officeart/2008/layout/HorizontalMultiLevelHierarchy"/>
    <dgm:cxn modelId="{9F9D62C6-2B37-4C06-AF05-488EC98523AE}" srcId="{71DA769C-AFBC-4202-82E3-8A16382875DA}" destId="{B642BCA5-5094-41EF-B6A7-7677E99B6B5A}" srcOrd="2" destOrd="0" parTransId="{3121C185-2FF0-450E-99E1-BFF945AD72C1}" sibTransId="{782713DA-47D6-44A8-8954-EBCE063E34E5}"/>
    <dgm:cxn modelId="{D85D33CB-7068-47C5-98D1-1F3C78659E9C}" type="presOf" srcId="{A3801FDD-9F54-4375-9F87-4FED2648E651}" destId="{8BFD7C49-2014-45DB-A3AB-85BAEB05191A}" srcOrd="0" destOrd="0" presId="urn:microsoft.com/office/officeart/2008/layout/HorizontalMultiLevelHierarchy"/>
    <dgm:cxn modelId="{4A79BBD6-5782-4ADA-A70B-07FC7451C7AD}" type="presOf" srcId="{27EC9D37-9677-4568-9450-DB9B08EDBC11}" destId="{62DF7352-F955-4F0D-8EEA-93051535B96E}" srcOrd="1" destOrd="0" presId="urn:microsoft.com/office/officeart/2008/layout/HorizontalMultiLevelHierarchy"/>
    <dgm:cxn modelId="{A43CD3E0-71D5-400F-B6CD-07AEEE7C7DCE}" srcId="{160E2D94-A3AC-4FE1-9375-38E3007EBB14}" destId="{71DA769C-AFBC-4202-82E3-8A16382875DA}" srcOrd="0" destOrd="0" parTransId="{F92A3BFB-FC22-44AE-9B03-34936EF05C74}" sibTransId="{0A289023-1280-43F3-A6C8-A15A40F825E5}"/>
    <dgm:cxn modelId="{BEC24EE9-138A-484C-B2F9-37C1CB0D59B4}" type="presParOf" srcId="{28ACD04B-0C1B-4A38-9CB9-7F2DD60D995F}" destId="{11D05100-3717-4F85-BAD1-C441E848D3A2}" srcOrd="0" destOrd="0" presId="urn:microsoft.com/office/officeart/2008/layout/HorizontalMultiLevelHierarchy"/>
    <dgm:cxn modelId="{88A706FE-61BA-4189-BC5E-44040CCF28C9}" type="presParOf" srcId="{11D05100-3717-4F85-BAD1-C441E848D3A2}" destId="{BAD8846C-BEBA-40E7-B5AC-204E660897E6}" srcOrd="0" destOrd="0" presId="urn:microsoft.com/office/officeart/2008/layout/HorizontalMultiLevelHierarchy"/>
    <dgm:cxn modelId="{1B358057-8B21-4A4C-8F8E-448D951F5490}" type="presParOf" srcId="{11D05100-3717-4F85-BAD1-C441E848D3A2}" destId="{22A58C19-11D1-47DB-9A32-AA7AE5A7B271}" srcOrd="1" destOrd="0" presId="urn:microsoft.com/office/officeart/2008/layout/HorizontalMultiLevelHierarchy"/>
    <dgm:cxn modelId="{68B0AF90-E367-49CC-9A28-3FE07BA1968C}" type="presParOf" srcId="{22A58C19-11D1-47DB-9A32-AA7AE5A7B271}" destId="{E818AF58-DDC4-4399-BCE0-43EEE4FAD63D}" srcOrd="0" destOrd="0" presId="urn:microsoft.com/office/officeart/2008/layout/HorizontalMultiLevelHierarchy"/>
    <dgm:cxn modelId="{0BA0B6FB-40AA-4E6F-95D3-BA7DB0AFE41F}" type="presParOf" srcId="{E818AF58-DDC4-4399-BCE0-43EEE4FAD63D}" destId="{62DF7352-F955-4F0D-8EEA-93051535B96E}" srcOrd="0" destOrd="0" presId="urn:microsoft.com/office/officeart/2008/layout/HorizontalMultiLevelHierarchy"/>
    <dgm:cxn modelId="{A28FDB08-BFA4-43B8-BD19-139756A15236}" type="presParOf" srcId="{22A58C19-11D1-47DB-9A32-AA7AE5A7B271}" destId="{FFC015A1-AC5C-443E-9F8D-7C6B2D1599C5}" srcOrd="1" destOrd="0" presId="urn:microsoft.com/office/officeart/2008/layout/HorizontalMultiLevelHierarchy"/>
    <dgm:cxn modelId="{9765E690-77CD-49CF-B645-42DCB877A812}" type="presParOf" srcId="{FFC015A1-AC5C-443E-9F8D-7C6B2D1599C5}" destId="{ED7902B5-B108-454F-B976-F1A0D04B3A34}" srcOrd="0" destOrd="0" presId="urn:microsoft.com/office/officeart/2008/layout/HorizontalMultiLevelHierarchy"/>
    <dgm:cxn modelId="{EBC87CA4-3E56-4140-86FF-24BDE7784396}" type="presParOf" srcId="{FFC015A1-AC5C-443E-9F8D-7C6B2D1599C5}" destId="{5DAD62F4-6789-486C-BECD-1AD1964792D1}" srcOrd="1" destOrd="0" presId="urn:microsoft.com/office/officeart/2008/layout/HorizontalMultiLevelHierarchy"/>
    <dgm:cxn modelId="{0D8E230D-7E58-4DA9-88A7-FFDB21FE56EF}" type="presParOf" srcId="{22A58C19-11D1-47DB-9A32-AA7AE5A7B271}" destId="{0F6E708B-0716-4484-A98B-FABFCA6C5B38}" srcOrd="2" destOrd="0" presId="urn:microsoft.com/office/officeart/2008/layout/HorizontalMultiLevelHierarchy"/>
    <dgm:cxn modelId="{036D50B1-4557-43A0-9F16-E9B17FEB6D06}" type="presParOf" srcId="{0F6E708B-0716-4484-A98B-FABFCA6C5B38}" destId="{7CB40A05-4F3C-43C1-8FBC-B971DFF9F5E7}" srcOrd="0" destOrd="0" presId="urn:microsoft.com/office/officeart/2008/layout/HorizontalMultiLevelHierarchy"/>
    <dgm:cxn modelId="{4FC110DE-BC82-45E0-BB4F-64B660CAE5FD}" type="presParOf" srcId="{22A58C19-11D1-47DB-9A32-AA7AE5A7B271}" destId="{6BD0F50C-E08F-47F3-B6F6-6C0B4E6ADB95}" srcOrd="3" destOrd="0" presId="urn:microsoft.com/office/officeart/2008/layout/HorizontalMultiLevelHierarchy"/>
    <dgm:cxn modelId="{DAA50714-266B-4084-9406-EF2D0DBE342D}" type="presParOf" srcId="{6BD0F50C-E08F-47F3-B6F6-6C0B4E6ADB95}" destId="{8BFD7C49-2014-45DB-A3AB-85BAEB05191A}" srcOrd="0" destOrd="0" presId="urn:microsoft.com/office/officeart/2008/layout/HorizontalMultiLevelHierarchy"/>
    <dgm:cxn modelId="{7F4CE78E-7DF0-4DC9-B8AE-C3AF3D8E10CE}" type="presParOf" srcId="{6BD0F50C-E08F-47F3-B6F6-6C0B4E6ADB95}" destId="{A0EA076E-9E38-435B-81C6-357C6D756B62}" srcOrd="1" destOrd="0" presId="urn:microsoft.com/office/officeart/2008/layout/HorizontalMultiLevelHierarchy"/>
    <dgm:cxn modelId="{63C9E4E8-33F3-4966-894A-CC5FC9EC9BA3}" type="presParOf" srcId="{22A58C19-11D1-47DB-9A32-AA7AE5A7B271}" destId="{CCE49B7E-1847-44FD-96F7-6EB0E8C3346E}" srcOrd="4" destOrd="0" presId="urn:microsoft.com/office/officeart/2008/layout/HorizontalMultiLevelHierarchy"/>
    <dgm:cxn modelId="{A9703298-1B42-45BC-B715-92B7FB87EDBC}" type="presParOf" srcId="{CCE49B7E-1847-44FD-96F7-6EB0E8C3346E}" destId="{2D04AC54-96AE-4EB1-BEC3-139337376BB6}" srcOrd="0" destOrd="0" presId="urn:microsoft.com/office/officeart/2008/layout/HorizontalMultiLevelHierarchy"/>
    <dgm:cxn modelId="{D4E3E179-8EAC-4E69-B353-5D2E82B2FB11}" type="presParOf" srcId="{22A58C19-11D1-47DB-9A32-AA7AE5A7B271}" destId="{79D8412E-292A-43F2-8004-7E85E9B3BC15}" srcOrd="5" destOrd="0" presId="urn:microsoft.com/office/officeart/2008/layout/HorizontalMultiLevelHierarchy"/>
    <dgm:cxn modelId="{189C5DF7-08E0-49C7-9896-48C883728A6F}" type="presParOf" srcId="{79D8412E-292A-43F2-8004-7E85E9B3BC15}" destId="{1CD5E157-A4BC-40E7-BC36-C9F7E81660D7}" srcOrd="0" destOrd="0" presId="urn:microsoft.com/office/officeart/2008/layout/HorizontalMultiLevelHierarchy"/>
    <dgm:cxn modelId="{E73C5845-548B-4B66-AFC5-A3E75756F62F}" type="presParOf" srcId="{79D8412E-292A-43F2-8004-7E85E9B3BC15}" destId="{FBC4D9CA-37D5-4E49-A0A0-2C1B0B407C8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5C9A3-39AC-4CFD-9D64-EBB7AF9CE348}">
      <dsp:nvSpPr>
        <dsp:cNvPr id="0" name=""/>
        <dsp:cNvSpPr/>
      </dsp:nvSpPr>
      <dsp:spPr>
        <a:xfrm>
          <a:off x="-4646062" y="-712271"/>
          <a:ext cx="5534263" cy="5534263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06980-4D87-4EE0-8447-20A7E3B30B9D}">
      <dsp:nvSpPr>
        <dsp:cNvPr id="0" name=""/>
        <dsp:cNvSpPr/>
      </dsp:nvSpPr>
      <dsp:spPr>
        <a:xfrm>
          <a:off x="465203" y="315955"/>
          <a:ext cx="6184487" cy="6322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84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Разработка образовательной программы для обучения начинающих тренеров</a:t>
          </a:r>
        </a:p>
      </dsp:txBody>
      <dsp:txXfrm>
        <a:off x="465203" y="315955"/>
        <a:ext cx="6184487" cy="632239"/>
      </dsp:txXfrm>
    </dsp:sp>
    <dsp:sp modelId="{D1E4A6A0-4DD1-4D6E-8CCF-F7790CA40172}">
      <dsp:nvSpPr>
        <dsp:cNvPr id="0" name=""/>
        <dsp:cNvSpPr/>
      </dsp:nvSpPr>
      <dsp:spPr>
        <a:xfrm>
          <a:off x="70054" y="236925"/>
          <a:ext cx="790299" cy="790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778CF-7BFB-414D-A7ED-4FDE4CD6C20F}">
      <dsp:nvSpPr>
        <dsp:cNvPr id="0" name=""/>
        <dsp:cNvSpPr/>
      </dsp:nvSpPr>
      <dsp:spPr>
        <a:xfrm>
          <a:off x="827681" y="1264478"/>
          <a:ext cx="5822010" cy="632239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84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Согласование реализации проекта с ключевыми партнерами и муниципалитетами</a:t>
          </a:r>
        </a:p>
      </dsp:txBody>
      <dsp:txXfrm>
        <a:off x="827681" y="1264478"/>
        <a:ext cx="5822010" cy="632239"/>
      </dsp:txXfrm>
    </dsp:sp>
    <dsp:sp modelId="{E9570494-1081-48A5-BFE3-6008DC4F23CE}">
      <dsp:nvSpPr>
        <dsp:cNvPr id="0" name=""/>
        <dsp:cNvSpPr/>
      </dsp:nvSpPr>
      <dsp:spPr>
        <a:xfrm>
          <a:off x="432531" y="1185448"/>
          <a:ext cx="790299" cy="790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80186-1128-4986-9DFF-B9AD82111F28}">
      <dsp:nvSpPr>
        <dsp:cNvPr id="0" name=""/>
        <dsp:cNvSpPr/>
      </dsp:nvSpPr>
      <dsp:spPr>
        <a:xfrm>
          <a:off x="827681" y="2213002"/>
          <a:ext cx="5822010" cy="632239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84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Проведение обучения в 5 муниципальных образованиях Приморского края</a:t>
          </a:r>
        </a:p>
      </dsp:txBody>
      <dsp:txXfrm>
        <a:off x="827681" y="2213002"/>
        <a:ext cx="5822010" cy="632239"/>
      </dsp:txXfrm>
    </dsp:sp>
    <dsp:sp modelId="{CFDD9C76-A115-43F2-8283-1E9FAEBBE149}">
      <dsp:nvSpPr>
        <dsp:cNvPr id="0" name=""/>
        <dsp:cNvSpPr/>
      </dsp:nvSpPr>
      <dsp:spPr>
        <a:xfrm>
          <a:off x="432531" y="2133972"/>
          <a:ext cx="790299" cy="790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5B38B-F208-49A8-B7CD-A0A6EFDADADB}">
      <dsp:nvSpPr>
        <dsp:cNvPr id="0" name=""/>
        <dsp:cNvSpPr/>
      </dsp:nvSpPr>
      <dsp:spPr>
        <a:xfrm>
          <a:off x="465203" y="3161525"/>
          <a:ext cx="6184487" cy="63223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84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Обеспечение информационной кампании по освещению мероприятий проекта</a:t>
          </a:r>
        </a:p>
      </dsp:txBody>
      <dsp:txXfrm>
        <a:off x="465203" y="3161525"/>
        <a:ext cx="6184487" cy="632239"/>
      </dsp:txXfrm>
    </dsp:sp>
    <dsp:sp modelId="{B15F83AE-B8A8-483A-9271-A2411540643F}">
      <dsp:nvSpPr>
        <dsp:cNvPr id="0" name=""/>
        <dsp:cNvSpPr/>
      </dsp:nvSpPr>
      <dsp:spPr>
        <a:xfrm>
          <a:off x="70054" y="3082495"/>
          <a:ext cx="790299" cy="790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49B7E-1847-44FD-96F7-6EB0E8C3346E}">
      <dsp:nvSpPr>
        <dsp:cNvPr id="0" name=""/>
        <dsp:cNvSpPr/>
      </dsp:nvSpPr>
      <dsp:spPr>
        <a:xfrm>
          <a:off x="2283228" y="2821517"/>
          <a:ext cx="703347" cy="1340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1673" y="0"/>
              </a:lnTo>
              <a:lnTo>
                <a:pt x="351673" y="1340220"/>
              </a:lnTo>
              <a:lnTo>
                <a:pt x="703347" y="13402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97063" y="3453788"/>
        <a:ext cx="75678" cy="75678"/>
      </dsp:txXfrm>
    </dsp:sp>
    <dsp:sp modelId="{0F6E708B-0716-4484-A98B-FABFCA6C5B38}">
      <dsp:nvSpPr>
        <dsp:cNvPr id="0" name=""/>
        <dsp:cNvSpPr/>
      </dsp:nvSpPr>
      <dsp:spPr>
        <a:xfrm>
          <a:off x="2283228" y="2775797"/>
          <a:ext cx="7033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3347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17318" y="2803933"/>
        <a:ext cx="35167" cy="35167"/>
      </dsp:txXfrm>
    </dsp:sp>
    <dsp:sp modelId="{E818AF58-DDC4-4399-BCE0-43EEE4FAD63D}">
      <dsp:nvSpPr>
        <dsp:cNvPr id="0" name=""/>
        <dsp:cNvSpPr/>
      </dsp:nvSpPr>
      <dsp:spPr>
        <a:xfrm>
          <a:off x="2283228" y="1481296"/>
          <a:ext cx="703347" cy="1340220"/>
        </a:xfrm>
        <a:custGeom>
          <a:avLst/>
          <a:gdLst/>
          <a:ahLst/>
          <a:cxnLst/>
          <a:rect l="0" t="0" r="0" b="0"/>
          <a:pathLst>
            <a:path>
              <a:moveTo>
                <a:pt x="0" y="1340220"/>
              </a:moveTo>
              <a:lnTo>
                <a:pt x="351673" y="1340220"/>
              </a:lnTo>
              <a:lnTo>
                <a:pt x="351673" y="0"/>
              </a:lnTo>
              <a:lnTo>
                <a:pt x="70334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97063" y="2113567"/>
        <a:ext cx="75678" cy="75678"/>
      </dsp:txXfrm>
    </dsp:sp>
    <dsp:sp modelId="{BAD8846C-BEBA-40E7-B5AC-204E660897E6}">
      <dsp:nvSpPr>
        <dsp:cNvPr id="0" name=""/>
        <dsp:cNvSpPr/>
      </dsp:nvSpPr>
      <dsp:spPr>
        <a:xfrm rot="16200000">
          <a:off x="-1074376" y="2285428"/>
          <a:ext cx="5643034" cy="10721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kern="1200" dirty="0"/>
            <a:t>Партнеры проекта</a:t>
          </a:r>
          <a:endParaRPr lang="ru-RU" sz="4800" kern="1200" dirty="0"/>
        </a:p>
      </dsp:txBody>
      <dsp:txXfrm>
        <a:off x="-1074376" y="2285428"/>
        <a:ext cx="5643034" cy="1072176"/>
      </dsp:txXfrm>
    </dsp:sp>
    <dsp:sp modelId="{ED7902B5-B108-454F-B976-F1A0D04B3A34}">
      <dsp:nvSpPr>
        <dsp:cNvPr id="0" name=""/>
        <dsp:cNvSpPr/>
      </dsp:nvSpPr>
      <dsp:spPr>
        <a:xfrm>
          <a:off x="2986576" y="945208"/>
          <a:ext cx="5022571" cy="10721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Департамент по делам молодежи Приморского края</a:t>
          </a:r>
        </a:p>
      </dsp:txBody>
      <dsp:txXfrm>
        <a:off x="2986576" y="945208"/>
        <a:ext cx="5022571" cy="1072176"/>
      </dsp:txXfrm>
    </dsp:sp>
    <dsp:sp modelId="{8BFD7C49-2014-45DB-A3AB-85BAEB05191A}">
      <dsp:nvSpPr>
        <dsp:cNvPr id="0" name=""/>
        <dsp:cNvSpPr/>
      </dsp:nvSpPr>
      <dsp:spPr>
        <a:xfrm>
          <a:off x="2986576" y="2285428"/>
          <a:ext cx="5022571" cy="10721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АНО «Центр содействия развитию молодежи Приморского края»</a:t>
          </a:r>
        </a:p>
      </dsp:txBody>
      <dsp:txXfrm>
        <a:off x="2986576" y="2285428"/>
        <a:ext cx="5022571" cy="1072176"/>
      </dsp:txXfrm>
    </dsp:sp>
    <dsp:sp modelId="{1CD5E157-A4BC-40E7-BC36-C9F7E81660D7}">
      <dsp:nvSpPr>
        <dsp:cNvPr id="0" name=""/>
        <dsp:cNvSpPr/>
      </dsp:nvSpPr>
      <dsp:spPr>
        <a:xfrm>
          <a:off x="2986576" y="3625649"/>
          <a:ext cx="5022571" cy="10721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ПРО ВОО «Российский союз молодежи»</a:t>
          </a:r>
        </a:p>
      </dsp:txBody>
      <dsp:txXfrm>
        <a:off x="2986576" y="3625649"/>
        <a:ext cx="5022571" cy="1072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B1BA2-F386-4791-821F-7E6E4AE7D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0E80D0-37C9-4C12-BB28-E028C1A76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B32FA5-21A4-4479-B345-CE8D56F9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7181-B7F5-4284-B7E2-5ED606408AC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22DF2A-4F28-4128-BA33-484F03D7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ACBE04-37F8-42D5-BE43-ABFB6700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C40A-60E7-4A75-9032-32036D725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88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EDBB1-D5D6-45FB-BF9E-51424E80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2896CE-698B-41F2-ADA2-DAAE330CB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54FFCE-2D2E-4D6F-BCED-6068BD40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7181-B7F5-4284-B7E2-5ED606408AC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4A9B43-338B-47FC-9E38-9484B614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C7C39D-2786-4408-927E-A24D83B9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C40A-60E7-4A75-9032-32036D725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9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9D9687-3CEF-4D85-8B96-1F8B6E4F8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334418-8C14-448F-9ED1-DC203A048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93A8E2-E422-4317-8418-27933ACE6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7181-B7F5-4284-B7E2-5ED606408AC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5F7F67-0E9C-4837-A69C-DEDA125E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561D01-90C1-45ED-897A-4B95F9F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C40A-60E7-4A75-9032-32036D725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7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91CF4-B2F4-46ED-B96B-226B35B7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21251B-1BFE-4498-BB2D-F6F9AAABD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2F338C-D92D-4959-B57E-EB87A38D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7181-B7F5-4284-B7E2-5ED606408AC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BA3DF0-50CC-424E-A8C8-CAB88712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1E626B-8882-4C6B-99EE-77C105B1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C40A-60E7-4A75-9032-32036D725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3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1B771-F70D-44C1-86A6-55947729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71A78B-54FF-4CCB-BE96-71C122B59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EE676-1D20-4D9F-BE80-4EEB1006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7181-B7F5-4284-B7E2-5ED606408AC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7ED6F-1E55-4C5F-BF21-2A59640F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4EA838-5F17-4ACF-B50B-6650D143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C40A-60E7-4A75-9032-32036D725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70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57B37-7737-4B3F-8BC5-68CAB14A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A84429-1C7B-41E6-9682-A420BC6AC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20DB6E-365E-4803-8A91-BFD7B44A1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1AFEA6-DED4-4C27-BA3F-C7E22CD3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7181-B7F5-4284-B7E2-5ED606408AC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7C750-159D-45FB-B3CB-BF0A552F7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B6E7CD-F385-482C-AEE7-1C4F59FA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C40A-60E7-4A75-9032-32036D725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6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EABFD-931B-4298-9569-38C7ADE1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44C45E-228E-4288-B1EB-3D5775807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E51718-17D9-4615-815C-100BD4A58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CCFA73-010C-40D4-B942-5B6AD6DBE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45DF87-0FFD-46DE-B6CD-DD437EB68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8D3760-CE37-4A29-A7AC-8FC73070C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7181-B7F5-4284-B7E2-5ED606408AC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8E36A8-0052-472A-9E31-CCD9DF8C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D2AD4F-9294-44EC-BBA4-92513CA9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C40A-60E7-4A75-9032-32036D725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16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1D389-089C-400B-9E90-B968C9B3E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7D85E3-0676-429B-9E0B-2A37120E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7181-B7F5-4284-B7E2-5ED606408AC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7B3390-111D-4137-B798-1EF3744F3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3E4AAE-3286-42A5-A06E-C902CA7A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C40A-60E7-4A75-9032-32036D725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9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EE4001-FA88-4033-950B-844D9F10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7181-B7F5-4284-B7E2-5ED606408AC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87244-0216-4E54-B923-4B388F94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36C838-2835-4782-89E9-4796ADEC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C40A-60E7-4A75-9032-32036D725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5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36CF9-7C9B-4489-8B91-728F56BF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7F5D4D-0B11-4529-AF32-1C786402F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3ABFCE-25A3-4EA9-B8D8-69EDC99F5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633BE6-9A30-4385-9FA1-9205596B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7181-B7F5-4284-B7E2-5ED606408AC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3A3AD3-20E7-46A1-940C-76AA2CC6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BAD0EB-6070-4776-B205-E9857E09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C40A-60E7-4A75-9032-32036D725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23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28C50-A502-4DF1-8325-7A818C74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B284FCA-D458-46FF-9211-C6FEBC479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ACB44D-9B74-46AF-84E1-9A44A7F1C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0D0EC3-4049-4925-97DA-D7D64666F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7181-B7F5-4284-B7E2-5ED606408AC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5E6C61-40DE-4644-A106-E3B9F0DD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76AB0F-50BE-489A-A90A-594007F0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C40A-60E7-4A75-9032-32036D725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66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9AC22-43D4-4672-9EC8-0E5D30AD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4BDED8-B6C6-45A5-8C88-DF1B3FABD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F168E8-2AB9-4A00-9BB5-A4611581D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07181-B7F5-4284-B7E2-5ED606408AC5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A953A-FB1A-4E9A-AB77-B3CB9EAAF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A1A96-339A-4A5F-A736-88F6090B5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C40A-60E7-4A75-9032-32036D725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86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2AC9E-9C24-424B-B1A7-6610DFE09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4363"/>
            <a:ext cx="9144000" cy="2387600"/>
          </a:xfrm>
          <a:solidFill>
            <a:schemeClr val="accent2">
              <a:lumMod val="40000"/>
              <a:lumOff val="60000"/>
              <a:alpha val="75000"/>
            </a:schemeClr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– школа тренеров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«Шаг к свободе»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1C5BB2-FD78-4B5F-9B93-AB2B9FC76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3600" y="5644198"/>
            <a:ext cx="4785360" cy="949642"/>
          </a:xfrm>
          <a:solidFill>
            <a:schemeClr val="accent1">
              <a:lumMod val="40000"/>
              <a:lumOff val="60000"/>
              <a:alpha val="73000"/>
            </a:schemeClr>
          </a:solidFill>
          <a:effectLst>
            <a:softEdge rad="63500"/>
          </a:effectLst>
        </p:spPr>
        <p:txBody>
          <a:bodyPr anchor="ctr"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проекта: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Стадник И.А., Докучаев П.В., Бурцева Ю.Ю.</a:t>
            </a:r>
          </a:p>
        </p:txBody>
      </p:sp>
    </p:spTree>
    <p:extLst>
      <p:ext uri="{BB962C8B-B14F-4D97-AF65-F5344CB8AC3E}">
        <p14:creationId xmlns:p14="http://schemas.microsoft.com/office/powerpoint/2010/main" val="422211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403793-BBCB-47D7-A5EF-137C8CE3B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0" y="152400"/>
            <a:ext cx="9519920" cy="7377260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5C6F17-1DFC-48B9-B6F1-13195CA5C630}"/>
              </a:ext>
            </a:extLst>
          </p:cNvPr>
          <p:cNvSpPr txBox="1"/>
          <p:nvPr/>
        </p:nvSpPr>
        <p:spPr>
          <a:xfrm>
            <a:off x="429260" y="1247425"/>
            <a:ext cx="6540500" cy="275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признаки повышенной вероятности вовлечения в зависимое поведение демонстрируют 4952 учащихся (7,3%),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- 1165 человек из них относятся к «группе риска», группе, в которой эта вероятность наиболее высока (1,7%);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- 22461 учащихся демонстрируют незначительную вероятность вовлечения в зависимое поведение;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- 18105 человек демонстрируют признаки, повышающие угрозу вовлечения в зависимое поведение по тем или иным причинам.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A0B104-185D-46CE-ACAF-AA0AB2A490C2}"/>
              </a:ext>
            </a:extLst>
          </p:cNvPr>
          <p:cNvSpPr/>
          <p:nvPr/>
        </p:nvSpPr>
        <p:spPr>
          <a:xfrm>
            <a:off x="426720" y="386080"/>
            <a:ext cx="5821680" cy="5689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Социально-психологическое тестирование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9AB85B5-2E67-407B-9D88-13BA7D6039FE}"/>
              </a:ext>
            </a:extLst>
          </p:cNvPr>
          <p:cNvSpPr/>
          <p:nvPr/>
        </p:nvSpPr>
        <p:spPr>
          <a:xfrm>
            <a:off x="6969760" y="386080"/>
            <a:ext cx="4795520" cy="5689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Наибольшая вероятность вовлечения в зависимое поведение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BE705-0EF8-4D36-BB88-696FAB0EDBB2}"/>
              </a:ext>
            </a:extLst>
          </p:cNvPr>
          <p:cNvSpPr txBox="1"/>
          <p:nvPr/>
        </p:nvSpPr>
        <p:spPr>
          <a:xfrm>
            <a:off x="7569200" y="1062759"/>
            <a:ext cx="386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в возрасте от 16 до 18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2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7A732A-AD3E-4972-B8A4-81819923D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560" y="3039439"/>
            <a:ext cx="5863856" cy="3910001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29E8C22-6DF2-4E19-BD2B-343BE0EE4859}"/>
              </a:ext>
            </a:extLst>
          </p:cNvPr>
          <p:cNvSpPr/>
          <p:nvPr/>
        </p:nvSpPr>
        <p:spPr>
          <a:xfrm>
            <a:off x="457200" y="980440"/>
            <a:ext cx="1899920" cy="5689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C1E309-A890-4F7A-B069-0B189232F116}"/>
              </a:ext>
            </a:extLst>
          </p:cNvPr>
          <p:cNvSpPr/>
          <p:nvPr/>
        </p:nvSpPr>
        <p:spPr>
          <a:xfrm>
            <a:off x="3373120" y="386080"/>
            <a:ext cx="8503920" cy="17576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корпуса начинающих тренеров по первичной профилактике и формированию социально-активной жизненной позиции в 5 муниципальных образованиях Приморского края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FCD89242-DF7E-4A12-A81E-0B4169C92642}"/>
              </a:ext>
            </a:extLst>
          </p:cNvPr>
          <p:cNvSpPr/>
          <p:nvPr/>
        </p:nvSpPr>
        <p:spPr>
          <a:xfrm>
            <a:off x="2529840" y="1087120"/>
            <a:ext cx="741680" cy="406400"/>
          </a:xfrm>
          <a:prstGeom prst="rightArrow">
            <a:avLst/>
          </a:prstGeom>
          <a:gradFill flip="none" rotWithShape="1">
            <a:gsLst>
              <a:gs pos="0">
                <a:schemeClr val="accent6"/>
              </a:gs>
              <a:gs pos="53000">
                <a:schemeClr val="accent6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0FAFB7-CDDD-4958-915A-AB64A101ECBB}"/>
              </a:ext>
            </a:extLst>
          </p:cNvPr>
          <p:cNvSpPr/>
          <p:nvPr/>
        </p:nvSpPr>
        <p:spPr>
          <a:xfrm>
            <a:off x="3271520" y="2545080"/>
            <a:ext cx="1899920" cy="5689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BF6DB2D-3AE5-431A-B8C8-CBE401472853}"/>
              </a:ext>
            </a:extLst>
          </p:cNvPr>
          <p:cNvCxnSpPr>
            <a:stCxn id="6" idx="2"/>
            <a:endCxn id="9" idx="1"/>
          </p:cNvCxnSpPr>
          <p:nvPr/>
        </p:nvCxnSpPr>
        <p:spPr>
          <a:xfrm>
            <a:off x="1407160" y="1549400"/>
            <a:ext cx="1864360" cy="12801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C1DD9441-251E-4978-B73C-72E110CA8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7006454"/>
              </p:ext>
            </p:extLst>
          </p:nvPr>
        </p:nvGraphicFramePr>
        <p:xfrm>
          <a:off x="5171440" y="2545080"/>
          <a:ext cx="6705600" cy="4109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287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935777-C524-4AC1-8F21-E76C83B74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2600"/>
            <a:ext cx="12192000" cy="812958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0B2959-3840-4D33-9D24-A20096A0BB11}"/>
              </a:ext>
            </a:extLst>
          </p:cNvPr>
          <p:cNvSpPr/>
          <p:nvPr/>
        </p:nvSpPr>
        <p:spPr>
          <a:xfrm>
            <a:off x="1727200" y="853440"/>
            <a:ext cx="3302000" cy="5689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 аудитория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D5B1F0-70E8-47A8-A4A6-2380280848FD}"/>
              </a:ext>
            </a:extLst>
          </p:cNvPr>
          <p:cNvSpPr/>
          <p:nvPr/>
        </p:nvSpPr>
        <p:spPr>
          <a:xfrm>
            <a:off x="6223000" y="635000"/>
            <a:ext cx="5041900" cy="1104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 9-11 классов ОО и 1-2 курсов СПО и ВПО Приморского края в возрасте от 16 до 20 лет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133C53BF-B6FA-40F9-943C-7682B1E1BBFA}"/>
              </a:ext>
            </a:extLst>
          </p:cNvPr>
          <p:cNvSpPr/>
          <p:nvPr/>
        </p:nvSpPr>
        <p:spPr>
          <a:xfrm>
            <a:off x="5295900" y="941070"/>
            <a:ext cx="685800" cy="3937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26B2A8D-7A34-4732-96C2-54D6AFA07640}"/>
              </a:ext>
            </a:extLst>
          </p:cNvPr>
          <p:cNvSpPr/>
          <p:nvPr/>
        </p:nvSpPr>
        <p:spPr>
          <a:xfrm rot="645487">
            <a:off x="5496804" y="2443227"/>
            <a:ext cx="2374900" cy="471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Результаты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97931-9F3F-4E48-9195-E9AF2FAE8194}"/>
              </a:ext>
            </a:extLst>
          </p:cNvPr>
          <p:cNvSpPr txBox="1"/>
          <p:nvPr/>
        </p:nvSpPr>
        <p:spPr>
          <a:xfrm rot="699886">
            <a:off x="4895513" y="3109915"/>
            <a:ext cx="3340774" cy="2165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 обучающие программы;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- 42 обученных тренера-волонтера;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 профилактических мероприятий;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3500 человек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участников.</a:t>
            </a:r>
          </a:p>
        </p:txBody>
      </p:sp>
    </p:spTree>
    <p:extLst>
      <p:ext uri="{BB962C8B-B14F-4D97-AF65-F5344CB8AC3E}">
        <p14:creationId xmlns:p14="http://schemas.microsoft.com/office/powerpoint/2010/main" val="575858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7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7B426-A72E-4828-9AE3-7407DBC6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261597-8D13-4065-B7CA-0DA2A72FF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"/>
          <a:stretch/>
        </p:blipFill>
        <p:spPr>
          <a:xfrm>
            <a:off x="260350" y="-292100"/>
            <a:ext cx="11671300" cy="8256613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E76AF8-3A02-4C4D-BDF4-B82278122B16}"/>
              </a:ext>
            </a:extLst>
          </p:cNvPr>
          <p:cNvSpPr/>
          <p:nvPr/>
        </p:nvSpPr>
        <p:spPr>
          <a:xfrm>
            <a:off x="723900" y="3144520"/>
            <a:ext cx="3302000" cy="9321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Запрашиваемая сумма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404BBE-CAE9-4CDF-95E7-63E1EEC11B3B}"/>
              </a:ext>
            </a:extLst>
          </p:cNvPr>
          <p:cNvSpPr/>
          <p:nvPr/>
        </p:nvSpPr>
        <p:spPr>
          <a:xfrm>
            <a:off x="723900" y="4598352"/>
            <a:ext cx="3302000" cy="5289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495 000 рублей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7C2EBB-2B34-404C-9E1C-68E852C4FD60}"/>
              </a:ext>
            </a:extLst>
          </p:cNvPr>
          <p:cNvSpPr/>
          <p:nvPr/>
        </p:nvSpPr>
        <p:spPr>
          <a:xfrm>
            <a:off x="7950200" y="810114"/>
            <a:ext cx="3784600" cy="9321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562656-73C4-49FA-B108-9AB95BDDFD95}"/>
              </a:ext>
            </a:extLst>
          </p:cNvPr>
          <p:cNvSpPr/>
          <p:nvPr/>
        </p:nvSpPr>
        <p:spPr>
          <a:xfrm>
            <a:off x="7950200" y="2187283"/>
            <a:ext cx="3784600" cy="6572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725 699 рублей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4DE7B720-E1B3-47B6-ACFE-8333CB0E5BEF}"/>
              </a:ext>
            </a:extLst>
          </p:cNvPr>
          <p:cNvSpPr/>
          <p:nvPr/>
        </p:nvSpPr>
        <p:spPr>
          <a:xfrm>
            <a:off x="2076450" y="4076700"/>
            <a:ext cx="596900" cy="5216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0A1A3B65-E6EA-4F3C-A9EA-28BCE101A773}"/>
              </a:ext>
            </a:extLst>
          </p:cNvPr>
          <p:cNvSpPr/>
          <p:nvPr/>
        </p:nvSpPr>
        <p:spPr>
          <a:xfrm>
            <a:off x="9544050" y="1742294"/>
            <a:ext cx="596900" cy="5216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5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86AA8-7A40-4383-8E50-B55F09A2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300" y="327025"/>
            <a:ext cx="4597400" cy="1325563"/>
          </a:xfrm>
        </p:spPr>
        <p:txBody>
          <a:bodyPr>
            <a:normAutofit/>
          </a:bodyPr>
          <a:lstStyle/>
          <a:p>
            <a:r>
              <a:rPr lang="ru-RU" sz="4800" b="1" dirty="0"/>
              <a:t>Команда проекта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D00A1-2065-49B6-92E9-EE71BED3A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145" y="1652588"/>
            <a:ext cx="2660169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C65785-99FC-40F1-8F06-80C179000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24"/>
          <a:stretch/>
        </p:blipFill>
        <p:spPr bwMode="auto">
          <a:xfrm>
            <a:off x="4817913" y="1652588"/>
            <a:ext cx="2556173" cy="333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E048B1-D677-48BB-B1B5-A786D9B3B6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7" t="4768" r="42105" b="14815"/>
          <a:stretch/>
        </p:blipFill>
        <p:spPr>
          <a:xfrm>
            <a:off x="850908" y="1652588"/>
            <a:ext cx="2454565" cy="334136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8F517B-5A77-42C4-BC42-572C25C530F1}"/>
              </a:ext>
            </a:extLst>
          </p:cNvPr>
          <p:cNvSpPr/>
          <p:nvPr/>
        </p:nvSpPr>
        <p:spPr>
          <a:xfrm>
            <a:off x="850908" y="5205412"/>
            <a:ext cx="2454564" cy="8143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Стадник Ирина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9A1F6BC-230C-4855-B5B9-391865E9B062}"/>
              </a:ext>
            </a:extLst>
          </p:cNvPr>
          <p:cNvSpPr/>
          <p:nvPr/>
        </p:nvSpPr>
        <p:spPr>
          <a:xfrm>
            <a:off x="4868717" y="5205412"/>
            <a:ext cx="2454564" cy="8143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Бурцева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Юлия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4BA1FA1-A7D3-4142-BFF7-E845168AFAA9}"/>
              </a:ext>
            </a:extLst>
          </p:cNvPr>
          <p:cNvSpPr/>
          <p:nvPr/>
        </p:nvSpPr>
        <p:spPr>
          <a:xfrm>
            <a:off x="9069947" y="5205412"/>
            <a:ext cx="2454564" cy="8143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Докучаев Павел</a:t>
            </a:r>
          </a:p>
        </p:txBody>
      </p:sp>
    </p:spTree>
    <p:extLst>
      <p:ext uri="{BB962C8B-B14F-4D97-AF65-F5344CB8AC3E}">
        <p14:creationId xmlns:p14="http://schemas.microsoft.com/office/powerpoint/2010/main" val="158665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616425E-5FA0-4584-89F2-D1DBBB017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186713"/>
              </p:ext>
            </p:extLst>
          </p:nvPr>
        </p:nvGraphicFramePr>
        <p:xfrm>
          <a:off x="1485900" y="607483"/>
          <a:ext cx="9220200" cy="564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3244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246</Words>
  <Application>Microsoft Office PowerPoint</Application>
  <PresentationFormat>Широкоэкранный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Образовательная программа – школа тренеров  «Шаг к свободе»</vt:lpstr>
      <vt:lpstr>Презентация PowerPoint</vt:lpstr>
      <vt:lpstr>Презентация PowerPoint</vt:lpstr>
      <vt:lpstr>Презентация PowerPoint</vt:lpstr>
      <vt:lpstr>Презентация PowerPoint</vt:lpstr>
      <vt:lpstr>Команда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– школа тренеров  «Шаг к свободе»</dc:title>
  <dc:creator>User</dc:creator>
  <cp:lastModifiedBy>User</cp:lastModifiedBy>
  <cp:revision>7</cp:revision>
  <dcterms:created xsi:type="dcterms:W3CDTF">2021-07-05T05:06:21Z</dcterms:created>
  <dcterms:modified xsi:type="dcterms:W3CDTF">2021-07-05T06:36:45Z</dcterms:modified>
</cp:coreProperties>
</file>