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6" r:id="rId4"/>
    <p:sldId id="261" r:id="rId5"/>
    <p:sldId id="264" r:id="rId6"/>
    <p:sldId id="256" r:id="rId7"/>
    <p:sldId id="268" r:id="rId8"/>
    <p:sldId id="262" r:id="rId9"/>
    <p:sldId id="267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1"/>
            <a:ext cx="9144000" cy="51435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00299" y="1928803"/>
            <a:ext cx="64661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Волонтёрский отряд</a:t>
            </a:r>
            <a:endParaRPr lang="ru-RU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Рисунок 3" descr="На волне актив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2857497"/>
            <a:ext cx="5395474" cy="1672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1"/>
            <a:ext cx="9144000" cy="5143500"/>
          </a:xfrm>
          <a:prstGeom prst="rect">
            <a:avLst/>
          </a:prstGeom>
        </p:spPr>
      </p:pic>
      <p:pic>
        <p:nvPicPr>
          <p:cNvPr id="3" name="Рисунок 2" descr="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1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20" y="1000109"/>
            <a:ext cx="52864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Пятый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год подряд наш отряд оказывает помощь в проведении 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Всероссийских соревнований по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боксу. 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Волонтеры помогают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организаторам в регистрации участников, выдаче призов, помощи спортсменам и многое другое.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 волне актив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428869"/>
            <a:ext cx="5395474" cy="1672985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2" y="714357"/>
            <a:ext cx="8704627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ДЕВИЗ НАШЕГО ОТРЯДА: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БУДЬТЕ С НАМИ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КУПАЙТЕСЬ В МОРЕ ПОЗИТИВА!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1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785794"/>
            <a:ext cx="664373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Волонтерский отряд 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"На волне актива" 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реализует свою деятельность на базе 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Ярославского городского молодежного центра 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 является отрядом "семьи"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Волонтерского корпуса Ярославля</a:t>
            </a:r>
          </a:p>
          <a:p>
            <a:pPr algn="ctr"/>
            <a:endParaRPr lang="ru-RU" dirty="0"/>
          </a:p>
        </p:txBody>
      </p:sp>
      <p:pic>
        <p:nvPicPr>
          <p:cNvPr id="5" name="Рисунок 4" descr="ЯГМЦ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4000504"/>
            <a:ext cx="1669996" cy="1857388"/>
          </a:xfrm>
          <a:prstGeom prst="rect">
            <a:avLst/>
          </a:prstGeom>
        </p:spPr>
      </p:pic>
      <p:pic>
        <p:nvPicPr>
          <p:cNvPr id="6" name="Рисунок 5" descr="ВКЯ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8926" y="4000504"/>
            <a:ext cx="1422121" cy="19288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14612" y="6027003"/>
            <a:ext cx="6429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Отряд осуществляет свою деятельность </a:t>
            </a:r>
          </a:p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 2015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5786" y="142852"/>
            <a:ext cx="74295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"На волне актива"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</a:t>
            </a:r>
          </a:p>
          <a:p>
            <a:pPr algn="ctr"/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многофункциональный отряд</a:t>
            </a:r>
          </a:p>
          <a:p>
            <a:pPr algn="ctr"/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 основных направления деятельности: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3357561"/>
            <a:ext cx="371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СПОРТИВНОЕ ВОЛОНТЕРСТВО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504" y="3357561"/>
            <a:ext cx="371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СОБЫТИЙНОЕ ВОЛОНТЕРСТВО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1"/>
            <a:ext cx="9144000" cy="5143500"/>
          </a:xfrm>
          <a:prstGeom prst="rect">
            <a:avLst/>
          </a:prstGeom>
        </p:spPr>
      </p:pic>
      <p:pic>
        <p:nvPicPr>
          <p:cNvPr id="3" name="Рисунок 2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85795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000372"/>
            <a:ext cx="46434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Основные виды мероприятий отряда можно условно разделить на две части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16028" y="2214553"/>
            <a:ext cx="30027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Личные мероприятия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отряда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72132" y="4286256"/>
            <a:ext cx="32688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Мероприятия партнеров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1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8664" y="857232"/>
            <a:ext cx="7337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ЛИЧНЫЕ МЕРОПРИЯТИЯ ЗА 2020 ГОД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40" y="2143117"/>
            <a:ext cx="21002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Классный час 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 вовлечению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 волонтерскую 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деятельность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4857762"/>
            <a:ext cx="2332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Медиа-проект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«На одной волне»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3307" y="2500307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Ярмарка 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ЯрACTIVITU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»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2200" y="2285992"/>
            <a:ext cx="19960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Кросс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non-stop 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«Безопасный 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маршрут»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694" y="4857760"/>
            <a:ext cx="2321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Летний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батл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«Танцы на песке»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1"/>
            <a:ext cx="9144000" cy="5143500"/>
          </a:xfrm>
          <a:prstGeom prst="rect">
            <a:avLst/>
          </a:prstGeom>
        </p:spPr>
      </p:pic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1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29058" y="571480"/>
            <a:ext cx="49292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Ежегодно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для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школьников и студентов города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проводятся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классные часы по вовлечению в волонтерскую деятельность.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Этот классный час рассказывает участникам о Корпусе, как получить волонтерскую книжку и для чего она нужна, а также о многих мероприятиях отряда</a:t>
            </a:r>
          </a:p>
          <a:p>
            <a:pPr algn="ctr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«Классный час по вовлечению» проходил в формате интерактивной игры и неформальной беседы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1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357166"/>
            <a:ext cx="600079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МЕДИА-ПРОЕКТ «НА ОДНОЙ ВОЛНЕ»</a:t>
            </a:r>
          </a:p>
          <a:p>
            <a:pPr algn="ctr"/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Авторский проект волонтера отряда Крючковой Валерии, </a:t>
            </a:r>
          </a:p>
          <a:p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где 3 раза в неделю выходил выпуск, 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 формате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подкастов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афиш и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превью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</a:p>
          <a:p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смысл в том, чтобы слушатели стали </a:t>
            </a:r>
          </a:p>
          <a:p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"на одной волне" с интересными личностями города, тесно связанными с волонтерской деятельностью</a:t>
            </a:r>
          </a:p>
          <a:p>
            <a:pPr algn="ctr"/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Данный проект длился 3 месяца с июня по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август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Всего было проведено 37 мероприятий, и взято интервью у 12 гостей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1"/>
            <a:ext cx="9144000" cy="5143500"/>
          </a:xfrm>
          <a:prstGeom prst="rect">
            <a:avLst/>
          </a:prstGeom>
        </p:spPr>
      </p:pic>
      <p:pic>
        <p:nvPicPr>
          <p:cNvPr id="3" name="Рисунок 2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1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14678" y="428604"/>
            <a:ext cx="571504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Каждый май и сентябрь проходит 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кросс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non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stop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«Безопасный маршрут», </a:t>
            </a:r>
          </a:p>
          <a:p>
            <a:pPr algn="ctr">
              <a:lnSpc>
                <a:spcPct val="150000"/>
              </a:lnSpc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которым мы очень гордимся</a:t>
            </a:r>
          </a:p>
          <a:p>
            <a:pPr algn="ctr">
              <a:lnSpc>
                <a:spcPct val="150000"/>
              </a:lnSpc>
            </a:pP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lnSpc>
                <a:spcPct val="150000"/>
              </a:lnSpc>
            </a:pP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lnSpc>
                <a:spcPct val="150000"/>
              </a:lnSpc>
            </a:pP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Результатом стало информирование участников и закрепление знаний в области правил дорожного движения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501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85918" y="571480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МЕРОПРИЯТИЯ ПАРТНЕРОВ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2204864"/>
            <a:ext cx="608447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"На волне актива" уже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шестой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сезон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помогают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баскетбольному клубу 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"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Буревестник",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где являются волонтерами безопасности на играх: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проверяют билеты у гостей,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помогают при рассадке в зале,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помогают спортсменам,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осуществляют контроль на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VIP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секторах,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откликаются на просьбы работников клуба при необходимости. </a:t>
            </a:r>
          </a:p>
          <a:p>
            <a:pPr algn="ctr"/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311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Natasha</cp:lastModifiedBy>
  <cp:revision>49</cp:revision>
  <dcterms:modified xsi:type="dcterms:W3CDTF">2023-02-01T07:57:08Z</dcterms:modified>
</cp:coreProperties>
</file>