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600"/>
    <a:srgbClr val="FCC700"/>
    <a:srgbClr val="500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7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871810" y="2566"/>
            <a:ext cx="2820035" cy="7557770"/>
          </a:xfrm>
          <a:custGeom>
            <a:avLst/>
            <a:gdLst/>
            <a:ahLst/>
            <a:cxnLst/>
            <a:rect l="l" t="t" r="r" b="b"/>
            <a:pathLst>
              <a:path w="2820034" h="7557770">
                <a:moveTo>
                  <a:pt x="0" y="7557433"/>
                </a:moveTo>
                <a:lnTo>
                  <a:pt x="2819998" y="7557433"/>
                </a:lnTo>
                <a:lnTo>
                  <a:pt x="2819998" y="0"/>
                </a:lnTo>
                <a:lnTo>
                  <a:pt x="0" y="0"/>
                </a:lnTo>
                <a:lnTo>
                  <a:pt x="0" y="7557433"/>
                </a:lnTo>
                <a:close/>
              </a:path>
            </a:pathLst>
          </a:custGeom>
          <a:solidFill>
            <a:srgbClr val="50007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66"/>
            <a:ext cx="7871810" cy="755743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1861" y="550415"/>
            <a:ext cx="4483101" cy="646430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37235" y="1135425"/>
            <a:ext cx="721360" cy="6191250"/>
          </a:xfrm>
          <a:custGeom>
            <a:avLst/>
            <a:gdLst/>
            <a:ahLst/>
            <a:cxnLst/>
            <a:rect l="l" t="t" r="r" b="b"/>
            <a:pathLst>
              <a:path w="721360" h="6191250">
                <a:moveTo>
                  <a:pt x="119456" y="59550"/>
                </a:moveTo>
                <a:lnTo>
                  <a:pt x="118732" y="48831"/>
                </a:lnTo>
                <a:lnTo>
                  <a:pt x="118122" y="46050"/>
                </a:lnTo>
                <a:lnTo>
                  <a:pt x="117309" y="42329"/>
                </a:lnTo>
                <a:lnTo>
                  <a:pt x="114007" y="37249"/>
                </a:lnTo>
                <a:lnTo>
                  <a:pt x="109169" y="34175"/>
                </a:lnTo>
                <a:lnTo>
                  <a:pt x="104305" y="32981"/>
                </a:lnTo>
                <a:lnTo>
                  <a:pt x="104305" y="59550"/>
                </a:lnTo>
                <a:lnTo>
                  <a:pt x="102920" y="67703"/>
                </a:lnTo>
                <a:lnTo>
                  <a:pt x="77939" y="106921"/>
                </a:lnTo>
                <a:lnTo>
                  <a:pt x="61671" y="115100"/>
                </a:lnTo>
                <a:lnTo>
                  <a:pt x="59651" y="114935"/>
                </a:lnTo>
                <a:lnTo>
                  <a:pt x="58267" y="114058"/>
                </a:lnTo>
                <a:lnTo>
                  <a:pt x="55333" y="108889"/>
                </a:lnTo>
                <a:lnTo>
                  <a:pt x="55245" y="104838"/>
                </a:lnTo>
                <a:lnTo>
                  <a:pt x="55181" y="99263"/>
                </a:lnTo>
                <a:lnTo>
                  <a:pt x="58521" y="86512"/>
                </a:lnTo>
                <a:lnTo>
                  <a:pt x="83388" y="52400"/>
                </a:lnTo>
                <a:lnTo>
                  <a:pt x="97853" y="46050"/>
                </a:lnTo>
                <a:lnTo>
                  <a:pt x="101079" y="46863"/>
                </a:lnTo>
                <a:lnTo>
                  <a:pt x="104305" y="59550"/>
                </a:lnTo>
                <a:lnTo>
                  <a:pt x="104305" y="32981"/>
                </a:lnTo>
                <a:lnTo>
                  <a:pt x="67056" y="46596"/>
                </a:lnTo>
                <a:lnTo>
                  <a:pt x="43649" y="83299"/>
                </a:lnTo>
                <a:lnTo>
                  <a:pt x="39839" y="101511"/>
                </a:lnTo>
                <a:lnTo>
                  <a:pt x="41986" y="116560"/>
                </a:lnTo>
                <a:lnTo>
                  <a:pt x="50152" y="126733"/>
                </a:lnTo>
                <a:lnTo>
                  <a:pt x="53454" y="128841"/>
                </a:lnTo>
                <a:lnTo>
                  <a:pt x="57302" y="129908"/>
                </a:lnTo>
                <a:lnTo>
                  <a:pt x="63411" y="129908"/>
                </a:lnTo>
                <a:lnTo>
                  <a:pt x="97332" y="108839"/>
                </a:lnTo>
                <a:lnTo>
                  <a:pt x="117449" y="71628"/>
                </a:lnTo>
                <a:lnTo>
                  <a:pt x="119456" y="59550"/>
                </a:lnTo>
                <a:close/>
              </a:path>
              <a:path w="721360" h="6191250">
                <a:moveTo>
                  <a:pt x="246964" y="5814885"/>
                </a:moveTo>
                <a:lnTo>
                  <a:pt x="244627" y="5812612"/>
                </a:lnTo>
                <a:lnTo>
                  <a:pt x="233629" y="5812612"/>
                </a:lnTo>
                <a:lnTo>
                  <a:pt x="231330" y="5814885"/>
                </a:lnTo>
                <a:lnTo>
                  <a:pt x="231330" y="5820549"/>
                </a:lnTo>
                <a:lnTo>
                  <a:pt x="233629" y="5822823"/>
                </a:lnTo>
                <a:lnTo>
                  <a:pt x="244627" y="5822823"/>
                </a:lnTo>
                <a:lnTo>
                  <a:pt x="246964" y="5820549"/>
                </a:lnTo>
                <a:lnTo>
                  <a:pt x="246964" y="5817717"/>
                </a:lnTo>
                <a:lnTo>
                  <a:pt x="246964" y="5814885"/>
                </a:lnTo>
                <a:close/>
              </a:path>
              <a:path w="721360" h="6191250">
                <a:moveTo>
                  <a:pt x="254698" y="5858510"/>
                </a:moveTo>
                <a:lnTo>
                  <a:pt x="252412" y="5856224"/>
                </a:lnTo>
                <a:lnTo>
                  <a:pt x="241401" y="5856224"/>
                </a:lnTo>
                <a:lnTo>
                  <a:pt x="239128" y="5858510"/>
                </a:lnTo>
                <a:lnTo>
                  <a:pt x="239128" y="5864174"/>
                </a:lnTo>
                <a:lnTo>
                  <a:pt x="241401" y="5866460"/>
                </a:lnTo>
                <a:lnTo>
                  <a:pt x="252412" y="5866460"/>
                </a:lnTo>
                <a:lnTo>
                  <a:pt x="254698" y="5864174"/>
                </a:lnTo>
                <a:lnTo>
                  <a:pt x="254698" y="5861329"/>
                </a:lnTo>
                <a:lnTo>
                  <a:pt x="254698" y="5858510"/>
                </a:lnTo>
                <a:close/>
              </a:path>
              <a:path w="721360" h="6191250">
                <a:moveTo>
                  <a:pt x="366763" y="5812409"/>
                </a:moveTo>
                <a:lnTo>
                  <a:pt x="362521" y="5808167"/>
                </a:lnTo>
                <a:lnTo>
                  <a:pt x="341985" y="5808167"/>
                </a:lnTo>
                <a:lnTo>
                  <a:pt x="337654" y="5812409"/>
                </a:lnTo>
                <a:lnTo>
                  <a:pt x="337654" y="5822988"/>
                </a:lnTo>
                <a:lnTo>
                  <a:pt x="341985" y="5827268"/>
                </a:lnTo>
                <a:lnTo>
                  <a:pt x="362521" y="5827268"/>
                </a:lnTo>
                <a:lnTo>
                  <a:pt x="366763" y="5822988"/>
                </a:lnTo>
                <a:lnTo>
                  <a:pt x="366763" y="5817717"/>
                </a:lnTo>
                <a:lnTo>
                  <a:pt x="366763" y="5812409"/>
                </a:lnTo>
                <a:close/>
              </a:path>
              <a:path w="721360" h="6191250">
                <a:moveTo>
                  <a:pt x="377659" y="5863641"/>
                </a:moveTo>
                <a:lnTo>
                  <a:pt x="375437" y="5861329"/>
                </a:lnTo>
                <a:lnTo>
                  <a:pt x="364413" y="5861329"/>
                </a:lnTo>
                <a:lnTo>
                  <a:pt x="362115" y="5863641"/>
                </a:lnTo>
                <a:lnTo>
                  <a:pt x="362115" y="5869254"/>
                </a:lnTo>
                <a:lnTo>
                  <a:pt x="364413" y="5871578"/>
                </a:lnTo>
                <a:lnTo>
                  <a:pt x="375437" y="5871578"/>
                </a:lnTo>
                <a:lnTo>
                  <a:pt x="377659" y="5869254"/>
                </a:lnTo>
                <a:lnTo>
                  <a:pt x="377659" y="5866460"/>
                </a:lnTo>
                <a:lnTo>
                  <a:pt x="377659" y="5863641"/>
                </a:lnTo>
                <a:close/>
              </a:path>
              <a:path w="721360" h="6191250">
                <a:moveTo>
                  <a:pt x="417550" y="137096"/>
                </a:moveTo>
                <a:lnTo>
                  <a:pt x="411162" y="94348"/>
                </a:lnTo>
                <a:lnTo>
                  <a:pt x="402120" y="73596"/>
                </a:lnTo>
                <a:lnTo>
                  <a:pt x="402120" y="127723"/>
                </a:lnTo>
                <a:lnTo>
                  <a:pt x="400253" y="177088"/>
                </a:lnTo>
                <a:lnTo>
                  <a:pt x="384365" y="232359"/>
                </a:lnTo>
                <a:lnTo>
                  <a:pt x="357466" y="279958"/>
                </a:lnTo>
                <a:lnTo>
                  <a:pt x="323951" y="316738"/>
                </a:lnTo>
                <a:lnTo>
                  <a:pt x="288201" y="339534"/>
                </a:lnTo>
                <a:lnTo>
                  <a:pt x="254584" y="345211"/>
                </a:lnTo>
                <a:lnTo>
                  <a:pt x="247662" y="344360"/>
                </a:lnTo>
                <a:lnTo>
                  <a:pt x="243890" y="343890"/>
                </a:lnTo>
                <a:lnTo>
                  <a:pt x="222097" y="337108"/>
                </a:lnTo>
                <a:lnTo>
                  <a:pt x="210718" y="336905"/>
                </a:lnTo>
                <a:lnTo>
                  <a:pt x="164223" y="345541"/>
                </a:lnTo>
                <a:lnTo>
                  <a:pt x="160045" y="345541"/>
                </a:lnTo>
                <a:lnTo>
                  <a:pt x="89255" y="309626"/>
                </a:lnTo>
                <a:lnTo>
                  <a:pt x="56743" y="271843"/>
                </a:lnTo>
                <a:lnTo>
                  <a:pt x="31584" y="227177"/>
                </a:lnTo>
                <a:lnTo>
                  <a:pt x="17868" y="180352"/>
                </a:lnTo>
                <a:lnTo>
                  <a:pt x="15024" y="140347"/>
                </a:lnTo>
                <a:lnTo>
                  <a:pt x="18427" y="104838"/>
                </a:lnTo>
                <a:lnTo>
                  <a:pt x="43307" y="50482"/>
                </a:lnTo>
                <a:lnTo>
                  <a:pt x="78828" y="25984"/>
                </a:lnTo>
                <a:lnTo>
                  <a:pt x="127508" y="18440"/>
                </a:lnTo>
                <a:lnTo>
                  <a:pt x="139433" y="19113"/>
                </a:lnTo>
                <a:lnTo>
                  <a:pt x="149656" y="20637"/>
                </a:lnTo>
                <a:lnTo>
                  <a:pt x="158838" y="22720"/>
                </a:lnTo>
                <a:lnTo>
                  <a:pt x="176898" y="27647"/>
                </a:lnTo>
                <a:lnTo>
                  <a:pt x="186855" y="29819"/>
                </a:lnTo>
                <a:lnTo>
                  <a:pt x="197980" y="31305"/>
                </a:lnTo>
                <a:lnTo>
                  <a:pt x="210756" y="31737"/>
                </a:lnTo>
                <a:lnTo>
                  <a:pt x="224155" y="30708"/>
                </a:lnTo>
                <a:lnTo>
                  <a:pt x="235940" y="28486"/>
                </a:lnTo>
                <a:lnTo>
                  <a:pt x="246468" y="25565"/>
                </a:lnTo>
                <a:lnTo>
                  <a:pt x="268300" y="18440"/>
                </a:lnTo>
                <a:lnTo>
                  <a:pt x="269011" y="18211"/>
                </a:lnTo>
                <a:lnTo>
                  <a:pt x="276313" y="16687"/>
                </a:lnTo>
                <a:lnTo>
                  <a:pt x="282486" y="15405"/>
                </a:lnTo>
                <a:lnTo>
                  <a:pt x="297929" y="15024"/>
                </a:lnTo>
                <a:lnTo>
                  <a:pt x="316776" y="18122"/>
                </a:lnTo>
                <a:lnTo>
                  <a:pt x="363499" y="41884"/>
                </a:lnTo>
                <a:lnTo>
                  <a:pt x="390918" y="80530"/>
                </a:lnTo>
                <a:lnTo>
                  <a:pt x="402120" y="127723"/>
                </a:lnTo>
                <a:lnTo>
                  <a:pt x="402120" y="73596"/>
                </a:lnTo>
                <a:lnTo>
                  <a:pt x="394081" y="55130"/>
                </a:lnTo>
                <a:lnTo>
                  <a:pt x="364439" y="23507"/>
                </a:lnTo>
                <a:lnTo>
                  <a:pt x="345706" y="15024"/>
                </a:lnTo>
                <a:lnTo>
                  <a:pt x="320370" y="3530"/>
                </a:lnTo>
                <a:lnTo>
                  <a:pt x="298500" y="0"/>
                </a:lnTo>
                <a:lnTo>
                  <a:pt x="280479" y="495"/>
                </a:lnTo>
                <a:lnTo>
                  <a:pt x="265099" y="3683"/>
                </a:lnTo>
                <a:lnTo>
                  <a:pt x="251167" y="8153"/>
                </a:lnTo>
                <a:lnTo>
                  <a:pt x="242189" y="11150"/>
                </a:lnTo>
                <a:lnTo>
                  <a:pt x="232664" y="13804"/>
                </a:lnTo>
                <a:lnTo>
                  <a:pt x="222224" y="15786"/>
                </a:lnTo>
                <a:lnTo>
                  <a:pt x="210464" y="16687"/>
                </a:lnTo>
                <a:lnTo>
                  <a:pt x="199174" y="16344"/>
                </a:lnTo>
                <a:lnTo>
                  <a:pt x="189331" y="15011"/>
                </a:lnTo>
                <a:lnTo>
                  <a:pt x="180365" y="13017"/>
                </a:lnTo>
                <a:lnTo>
                  <a:pt x="162433" y="8115"/>
                </a:lnTo>
                <a:lnTo>
                  <a:pt x="152387" y="5829"/>
                </a:lnTo>
                <a:lnTo>
                  <a:pt x="141020" y="4152"/>
                </a:lnTo>
                <a:lnTo>
                  <a:pt x="127723" y="3390"/>
                </a:lnTo>
                <a:lnTo>
                  <a:pt x="98361" y="5410"/>
                </a:lnTo>
                <a:lnTo>
                  <a:pt x="50482" y="24015"/>
                </a:lnTo>
                <a:lnTo>
                  <a:pt x="14693" y="67360"/>
                </a:lnTo>
                <a:lnTo>
                  <a:pt x="0" y="139192"/>
                </a:lnTo>
                <a:lnTo>
                  <a:pt x="2959" y="182473"/>
                </a:lnTo>
                <a:lnTo>
                  <a:pt x="17945" y="233591"/>
                </a:lnTo>
                <a:lnTo>
                  <a:pt x="45453" y="281851"/>
                </a:lnTo>
                <a:lnTo>
                  <a:pt x="81165" y="322351"/>
                </a:lnTo>
                <a:lnTo>
                  <a:pt x="120802" y="350215"/>
                </a:lnTo>
                <a:lnTo>
                  <a:pt x="160045" y="360591"/>
                </a:lnTo>
                <a:lnTo>
                  <a:pt x="166230" y="360591"/>
                </a:lnTo>
                <a:lnTo>
                  <a:pt x="186690" y="355092"/>
                </a:lnTo>
                <a:lnTo>
                  <a:pt x="193713" y="353491"/>
                </a:lnTo>
                <a:lnTo>
                  <a:pt x="201104" y="352336"/>
                </a:lnTo>
                <a:lnTo>
                  <a:pt x="208851" y="351878"/>
                </a:lnTo>
                <a:lnTo>
                  <a:pt x="208851" y="345541"/>
                </a:lnTo>
                <a:lnTo>
                  <a:pt x="208851" y="344360"/>
                </a:lnTo>
                <a:lnTo>
                  <a:pt x="210464" y="351955"/>
                </a:lnTo>
                <a:lnTo>
                  <a:pt x="219684" y="352120"/>
                </a:lnTo>
                <a:lnTo>
                  <a:pt x="240690" y="358660"/>
                </a:lnTo>
                <a:lnTo>
                  <a:pt x="255460" y="360502"/>
                </a:lnTo>
                <a:lnTo>
                  <a:pt x="258241" y="360680"/>
                </a:lnTo>
                <a:lnTo>
                  <a:pt x="261048" y="360680"/>
                </a:lnTo>
                <a:lnTo>
                  <a:pt x="300228" y="350812"/>
                </a:lnTo>
                <a:lnTo>
                  <a:pt x="308203" y="345211"/>
                </a:lnTo>
                <a:lnTo>
                  <a:pt x="338747" y="323824"/>
                </a:lnTo>
                <a:lnTo>
                  <a:pt x="373075" y="283641"/>
                </a:lnTo>
                <a:lnTo>
                  <a:pt x="399707" y="234175"/>
                </a:lnTo>
                <a:lnTo>
                  <a:pt x="415124" y="179362"/>
                </a:lnTo>
                <a:lnTo>
                  <a:pt x="417550" y="137096"/>
                </a:lnTo>
                <a:close/>
              </a:path>
              <a:path w="721360" h="6191250">
                <a:moveTo>
                  <a:pt x="452221" y="5814885"/>
                </a:moveTo>
                <a:lnTo>
                  <a:pt x="449872" y="5812612"/>
                </a:lnTo>
                <a:lnTo>
                  <a:pt x="438873" y="5812612"/>
                </a:lnTo>
                <a:lnTo>
                  <a:pt x="436651" y="5814885"/>
                </a:lnTo>
                <a:lnTo>
                  <a:pt x="436651" y="5820549"/>
                </a:lnTo>
                <a:lnTo>
                  <a:pt x="438873" y="5822823"/>
                </a:lnTo>
                <a:lnTo>
                  <a:pt x="449872" y="5822823"/>
                </a:lnTo>
                <a:lnTo>
                  <a:pt x="452221" y="5820549"/>
                </a:lnTo>
                <a:lnTo>
                  <a:pt x="452221" y="5817717"/>
                </a:lnTo>
                <a:lnTo>
                  <a:pt x="452221" y="5814885"/>
                </a:lnTo>
                <a:close/>
              </a:path>
              <a:path w="721360" h="6191250">
                <a:moveTo>
                  <a:pt x="467741" y="5858510"/>
                </a:moveTo>
                <a:lnTo>
                  <a:pt x="465455" y="5856224"/>
                </a:lnTo>
                <a:lnTo>
                  <a:pt x="454494" y="5856224"/>
                </a:lnTo>
                <a:lnTo>
                  <a:pt x="452221" y="5858510"/>
                </a:lnTo>
                <a:lnTo>
                  <a:pt x="452221" y="5864174"/>
                </a:lnTo>
                <a:lnTo>
                  <a:pt x="454494" y="5866460"/>
                </a:lnTo>
                <a:lnTo>
                  <a:pt x="465455" y="5866460"/>
                </a:lnTo>
                <a:lnTo>
                  <a:pt x="467741" y="5864174"/>
                </a:lnTo>
                <a:lnTo>
                  <a:pt x="467741" y="5861329"/>
                </a:lnTo>
                <a:lnTo>
                  <a:pt x="467741" y="5858510"/>
                </a:lnTo>
                <a:close/>
              </a:path>
              <a:path w="721360" h="6191250">
                <a:moveTo>
                  <a:pt x="529323" y="5827141"/>
                </a:moveTo>
                <a:lnTo>
                  <a:pt x="525081" y="5822823"/>
                </a:lnTo>
                <a:lnTo>
                  <a:pt x="504520" y="5822823"/>
                </a:lnTo>
                <a:lnTo>
                  <a:pt x="500227" y="5827141"/>
                </a:lnTo>
                <a:lnTo>
                  <a:pt x="500227" y="5837682"/>
                </a:lnTo>
                <a:lnTo>
                  <a:pt x="504520" y="5841949"/>
                </a:lnTo>
                <a:lnTo>
                  <a:pt x="525081" y="5841949"/>
                </a:lnTo>
                <a:lnTo>
                  <a:pt x="529323" y="5837682"/>
                </a:lnTo>
                <a:lnTo>
                  <a:pt x="529323" y="5832411"/>
                </a:lnTo>
                <a:lnTo>
                  <a:pt x="529323" y="5827141"/>
                </a:lnTo>
                <a:close/>
              </a:path>
              <a:path w="721360" h="6191250">
                <a:moveTo>
                  <a:pt x="721169" y="5987123"/>
                </a:moveTo>
                <a:lnTo>
                  <a:pt x="715111" y="5974994"/>
                </a:lnTo>
                <a:lnTo>
                  <a:pt x="707923" y="5970778"/>
                </a:lnTo>
                <a:lnTo>
                  <a:pt x="706221" y="5969787"/>
                </a:lnTo>
                <a:lnTo>
                  <a:pt x="706221" y="5989002"/>
                </a:lnTo>
                <a:lnTo>
                  <a:pt x="703948" y="5991415"/>
                </a:lnTo>
                <a:lnTo>
                  <a:pt x="662038" y="5997295"/>
                </a:lnTo>
                <a:lnTo>
                  <a:pt x="658964" y="5997600"/>
                </a:lnTo>
                <a:lnTo>
                  <a:pt x="656653" y="5997740"/>
                </a:lnTo>
                <a:lnTo>
                  <a:pt x="656653" y="6020016"/>
                </a:lnTo>
                <a:lnTo>
                  <a:pt x="656653" y="6023800"/>
                </a:lnTo>
                <a:lnTo>
                  <a:pt x="655523" y="6032919"/>
                </a:lnTo>
                <a:lnTo>
                  <a:pt x="652576" y="6040044"/>
                </a:lnTo>
                <a:lnTo>
                  <a:pt x="648500" y="6044679"/>
                </a:lnTo>
                <a:lnTo>
                  <a:pt x="643991" y="6046330"/>
                </a:lnTo>
                <a:lnTo>
                  <a:pt x="633691" y="6046330"/>
                </a:lnTo>
                <a:lnTo>
                  <a:pt x="620407" y="6046330"/>
                </a:lnTo>
                <a:lnTo>
                  <a:pt x="620407" y="6061392"/>
                </a:lnTo>
                <a:lnTo>
                  <a:pt x="599122" y="6099746"/>
                </a:lnTo>
                <a:lnTo>
                  <a:pt x="569950" y="6131433"/>
                </a:lnTo>
                <a:lnTo>
                  <a:pt x="534390" y="6155385"/>
                </a:lnTo>
                <a:lnTo>
                  <a:pt x="493953" y="6170549"/>
                </a:lnTo>
                <a:lnTo>
                  <a:pt x="450126" y="6175832"/>
                </a:lnTo>
                <a:lnTo>
                  <a:pt x="283425" y="6175832"/>
                </a:lnTo>
                <a:lnTo>
                  <a:pt x="239585" y="6170549"/>
                </a:lnTo>
                <a:lnTo>
                  <a:pt x="199148" y="6155385"/>
                </a:lnTo>
                <a:lnTo>
                  <a:pt x="163601" y="6131433"/>
                </a:lnTo>
                <a:lnTo>
                  <a:pt x="134429" y="6099746"/>
                </a:lnTo>
                <a:lnTo>
                  <a:pt x="113144" y="6061392"/>
                </a:lnTo>
                <a:lnTo>
                  <a:pt x="620407" y="6061392"/>
                </a:lnTo>
                <a:lnTo>
                  <a:pt x="620407" y="6046330"/>
                </a:lnTo>
                <a:lnTo>
                  <a:pt x="99872" y="6046330"/>
                </a:lnTo>
                <a:lnTo>
                  <a:pt x="71767" y="6046330"/>
                </a:lnTo>
                <a:lnTo>
                  <a:pt x="67246" y="6044679"/>
                </a:lnTo>
                <a:lnTo>
                  <a:pt x="63157" y="6040044"/>
                </a:lnTo>
                <a:lnTo>
                  <a:pt x="60198" y="6032919"/>
                </a:lnTo>
                <a:lnTo>
                  <a:pt x="59055" y="6023800"/>
                </a:lnTo>
                <a:lnTo>
                  <a:pt x="59156" y="6016358"/>
                </a:lnTo>
                <a:lnTo>
                  <a:pt x="61188" y="6009945"/>
                </a:lnTo>
                <a:lnTo>
                  <a:pt x="64655" y="6005677"/>
                </a:lnTo>
                <a:lnTo>
                  <a:pt x="67945" y="6006528"/>
                </a:lnTo>
                <a:lnTo>
                  <a:pt x="69735" y="6007036"/>
                </a:lnTo>
                <a:lnTo>
                  <a:pt x="88468" y="6011646"/>
                </a:lnTo>
                <a:lnTo>
                  <a:pt x="99606" y="6013666"/>
                </a:lnTo>
                <a:lnTo>
                  <a:pt x="102438" y="6014288"/>
                </a:lnTo>
                <a:lnTo>
                  <a:pt x="103949" y="6014453"/>
                </a:lnTo>
                <a:lnTo>
                  <a:pt x="106870" y="6014974"/>
                </a:lnTo>
                <a:lnTo>
                  <a:pt x="124498" y="6016980"/>
                </a:lnTo>
                <a:lnTo>
                  <a:pt x="130606" y="6017234"/>
                </a:lnTo>
                <a:lnTo>
                  <a:pt x="133070" y="6017488"/>
                </a:lnTo>
                <a:lnTo>
                  <a:pt x="135102" y="6017425"/>
                </a:lnTo>
                <a:lnTo>
                  <a:pt x="140893" y="6017653"/>
                </a:lnTo>
                <a:lnTo>
                  <a:pt x="152209" y="6017260"/>
                </a:lnTo>
                <a:lnTo>
                  <a:pt x="157962" y="6016612"/>
                </a:lnTo>
                <a:lnTo>
                  <a:pt x="159245" y="6016561"/>
                </a:lnTo>
                <a:lnTo>
                  <a:pt x="159893" y="6016396"/>
                </a:lnTo>
                <a:lnTo>
                  <a:pt x="162394" y="6016104"/>
                </a:lnTo>
                <a:lnTo>
                  <a:pt x="171259" y="6014148"/>
                </a:lnTo>
                <a:lnTo>
                  <a:pt x="178600" y="6011405"/>
                </a:lnTo>
                <a:lnTo>
                  <a:pt x="183591" y="6010275"/>
                </a:lnTo>
                <a:lnTo>
                  <a:pt x="190715" y="6010351"/>
                </a:lnTo>
                <a:lnTo>
                  <a:pt x="199478" y="6011265"/>
                </a:lnTo>
                <a:lnTo>
                  <a:pt x="228917" y="6015240"/>
                </a:lnTo>
                <a:lnTo>
                  <a:pt x="251421" y="6016891"/>
                </a:lnTo>
                <a:lnTo>
                  <a:pt x="276656" y="6016206"/>
                </a:lnTo>
                <a:lnTo>
                  <a:pt x="313169" y="6010262"/>
                </a:lnTo>
                <a:lnTo>
                  <a:pt x="320687" y="6009005"/>
                </a:lnTo>
                <a:lnTo>
                  <a:pt x="337096" y="6008090"/>
                </a:lnTo>
                <a:lnTo>
                  <a:pt x="353326" y="6008509"/>
                </a:lnTo>
                <a:lnTo>
                  <a:pt x="369201" y="6009754"/>
                </a:lnTo>
                <a:lnTo>
                  <a:pt x="374827" y="6010275"/>
                </a:lnTo>
                <a:lnTo>
                  <a:pt x="407835" y="6013653"/>
                </a:lnTo>
                <a:lnTo>
                  <a:pt x="430022" y="6015101"/>
                </a:lnTo>
                <a:lnTo>
                  <a:pt x="453021" y="6015025"/>
                </a:lnTo>
                <a:lnTo>
                  <a:pt x="493268" y="6011062"/>
                </a:lnTo>
                <a:lnTo>
                  <a:pt x="510857" y="6010770"/>
                </a:lnTo>
                <a:lnTo>
                  <a:pt x="529818" y="6011367"/>
                </a:lnTo>
                <a:lnTo>
                  <a:pt x="573849" y="6013742"/>
                </a:lnTo>
                <a:lnTo>
                  <a:pt x="574243" y="6013767"/>
                </a:lnTo>
                <a:lnTo>
                  <a:pt x="574941" y="6013793"/>
                </a:lnTo>
                <a:lnTo>
                  <a:pt x="581672" y="6014009"/>
                </a:lnTo>
                <a:lnTo>
                  <a:pt x="599097" y="6014593"/>
                </a:lnTo>
                <a:lnTo>
                  <a:pt x="600151" y="6014593"/>
                </a:lnTo>
                <a:lnTo>
                  <a:pt x="601446" y="6014631"/>
                </a:lnTo>
                <a:lnTo>
                  <a:pt x="609752" y="6014580"/>
                </a:lnTo>
                <a:lnTo>
                  <a:pt x="626084" y="6014529"/>
                </a:lnTo>
                <a:lnTo>
                  <a:pt x="628015" y="6014440"/>
                </a:lnTo>
                <a:lnTo>
                  <a:pt x="629856" y="6014415"/>
                </a:lnTo>
                <a:lnTo>
                  <a:pt x="639965" y="6013818"/>
                </a:lnTo>
                <a:lnTo>
                  <a:pt x="654939" y="6013031"/>
                </a:lnTo>
                <a:lnTo>
                  <a:pt x="656069" y="6016358"/>
                </a:lnTo>
                <a:lnTo>
                  <a:pt x="656653" y="6020016"/>
                </a:lnTo>
                <a:lnTo>
                  <a:pt x="656653" y="5997740"/>
                </a:lnTo>
                <a:lnTo>
                  <a:pt x="629246" y="5999378"/>
                </a:lnTo>
                <a:lnTo>
                  <a:pt x="601433" y="5999569"/>
                </a:lnTo>
                <a:lnTo>
                  <a:pt x="575411" y="5998743"/>
                </a:lnTo>
                <a:lnTo>
                  <a:pt x="530047" y="5996317"/>
                </a:lnTo>
                <a:lnTo>
                  <a:pt x="510413" y="5995708"/>
                </a:lnTo>
                <a:lnTo>
                  <a:pt x="492023" y="5996051"/>
                </a:lnTo>
                <a:lnTo>
                  <a:pt x="452031" y="5999988"/>
                </a:lnTo>
                <a:lnTo>
                  <a:pt x="430047" y="6000026"/>
                </a:lnTo>
                <a:lnTo>
                  <a:pt x="408686" y="5998616"/>
                </a:lnTo>
                <a:lnTo>
                  <a:pt x="370598" y="5994755"/>
                </a:lnTo>
                <a:lnTo>
                  <a:pt x="353733" y="5993435"/>
                </a:lnTo>
                <a:lnTo>
                  <a:pt x="336384" y="5993028"/>
                </a:lnTo>
                <a:lnTo>
                  <a:pt x="318706" y="5994057"/>
                </a:lnTo>
                <a:lnTo>
                  <a:pt x="300850" y="5997105"/>
                </a:lnTo>
                <a:lnTo>
                  <a:pt x="275082" y="6001220"/>
                </a:lnTo>
                <a:lnTo>
                  <a:pt x="251371" y="6001804"/>
                </a:lnTo>
                <a:lnTo>
                  <a:pt x="230073" y="6000216"/>
                </a:lnTo>
                <a:lnTo>
                  <a:pt x="199250" y="5996076"/>
                </a:lnTo>
                <a:lnTo>
                  <a:pt x="188645" y="5995187"/>
                </a:lnTo>
                <a:lnTo>
                  <a:pt x="179616" y="5995594"/>
                </a:lnTo>
                <a:lnTo>
                  <a:pt x="172034" y="5997841"/>
                </a:lnTo>
                <a:lnTo>
                  <a:pt x="157048" y="6001664"/>
                </a:lnTo>
                <a:lnTo>
                  <a:pt x="134454" y="6002477"/>
                </a:lnTo>
                <a:lnTo>
                  <a:pt x="106108" y="5999645"/>
                </a:lnTo>
                <a:lnTo>
                  <a:pt x="73825" y="5992546"/>
                </a:lnTo>
                <a:lnTo>
                  <a:pt x="70294" y="5991555"/>
                </a:lnTo>
                <a:lnTo>
                  <a:pt x="67094" y="5990742"/>
                </a:lnTo>
                <a:lnTo>
                  <a:pt x="54559" y="5987796"/>
                </a:lnTo>
                <a:lnTo>
                  <a:pt x="47193" y="5986767"/>
                </a:lnTo>
                <a:lnTo>
                  <a:pt x="41592" y="5986272"/>
                </a:lnTo>
                <a:lnTo>
                  <a:pt x="51219" y="5982627"/>
                </a:lnTo>
                <a:lnTo>
                  <a:pt x="63576" y="5978855"/>
                </a:lnTo>
                <a:lnTo>
                  <a:pt x="77762" y="5975235"/>
                </a:lnTo>
                <a:lnTo>
                  <a:pt x="92887" y="5972022"/>
                </a:lnTo>
                <a:lnTo>
                  <a:pt x="509993" y="5971184"/>
                </a:lnTo>
                <a:lnTo>
                  <a:pt x="640486" y="5971997"/>
                </a:lnTo>
                <a:lnTo>
                  <a:pt x="640715" y="5971997"/>
                </a:lnTo>
                <a:lnTo>
                  <a:pt x="693318" y="5979515"/>
                </a:lnTo>
                <a:lnTo>
                  <a:pt x="706221" y="5989002"/>
                </a:lnTo>
                <a:lnTo>
                  <a:pt x="706221" y="5969787"/>
                </a:lnTo>
                <a:lnTo>
                  <a:pt x="699389" y="5965749"/>
                </a:lnTo>
                <a:lnTo>
                  <a:pt x="674700" y="5959653"/>
                </a:lnTo>
                <a:lnTo>
                  <a:pt x="646722" y="5957379"/>
                </a:lnTo>
                <a:lnTo>
                  <a:pt x="646633" y="5956935"/>
                </a:lnTo>
                <a:lnTo>
                  <a:pt x="646582" y="5956744"/>
                </a:lnTo>
                <a:lnTo>
                  <a:pt x="637222" y="5914847"/>
                </a:lnTo>
                <a:lnTo>
                  <a:pt x="632167" y="5904865"/>
                </a:lnTo>
                <a:lnTo>
                  <a:pt x="632167" y="5956744"/>
                </a:lnTo>
                <a:lnTo>
                  <a:pt x="482295" y="5955944"/>
                </a:lnTo>
                <a:lnTo>
                  <a:pt x="446595" y="5955716"/>
                </a:lnTo>
                <a:lnTo>
                  <a:pt x="442429" y="5955741"/>
                </a:lnTo>
                <a:lnTo>
                  <a:pt x="442074" y="5955728"/>
                </a:lnTo>
                <a:lnTo>
                  <a:pt x="335762" y="5956109"/>
                </a:lnTo>
                <a:lnTo>
                  <a:pt x="101358" y="5956935"/>
                </a:lnTo>
                <a:lnTo>
                  <a:pt x="112852" y="5913780"/>
                </a:lnTo>
                <a:lnTo>
                  <a:pt x="133680" y="5875744"/>
                </a:lnTo>
                <a:lnTo>
                  <a:pt x="162509" y="5844019"/>
                </a:lnTo>
                <a:lnTo>
                  <a:pt x="197967" y="5819851"/>
                </a:lnTo>
                <a:lnTo>
                  <a:pt x="238772" y="5804446"/>
                </a:lnTo>
                <a:lnTo>
                  <a:pt x="283425" y="5799048"/>
                </a:lnTo>
                <a:lnTo>
                  <a:pt x="450126" y="5799048"/>
                </a:lnTo>
                <a:lnTo>
                  <a:pt x="494817" y="5804459"/>
                </a:lnTo>
                <a:lnTo>
                  <a:pt x="535571" y="5819851"/>
                </a:lnTo>
                <a:lnTo>
                  <a:pt x="570979" y="5843968"/>
                </a:lnTo>
                <a:lnTo>
                  <a:pt x="599808" y="5875655"/>
                </a:lnTo>
                <a:lnTo>
                  <a:pt x="620649" y="5913653"/>
                </a:lnTo>
                <a:lnTo>
                  <a:pt x="632167" y="5956744"/>
                </a:lnTo>
                <a:lnTo>
                  <a:pt x="632167" y="5904865"/>
                </a:lnTo>
                <a:lnTo>
                  <a:pt x="584085" y="5835447"/>
                </a:lnTo>
                <a:lnTo>
                  <a:pt x="545071" y="5807824"/>
                </a:lnTo>
                <a:lnTo>
                  <a:pt x="499884" y="5790196"/>
                </a:lnTo>
                <a:lnTo>
                  <a:pt x="450126" y="5783999"/>
                </a:lnTo>
                <a:lnTo>
                  <a:pt x="283425" y="5783999"/>
                </a:lnTo>
                <a:lnTo>
                  <a:pt x="233654" y="5790196"/>
                </a:lnTo>
                <a:lnTo>
                  <a:pt x="188468" y="5807824"/>
                </a:lnTo>
                <a:lnTo>
                  <a:pt x="149453" y="5835447"/>
                </a:lnTo>
                <a:lnTo>
                  <a:pt x="118211" y="5871603"/>
                </a:lnTo>
                <a:lnTo>
                  <a:pt x="96329" y="5914860"/>
                </a:lnTo>
                <a:lnTo>
                  <a:pt x="86652" y="5958116"/>
                </a:lnTo>
                <a:lnTo>
                  <a:pt x="68719" y="5961900"/>
                </a:lnTo>
                <a:lnTo>
                  <a:pt x="46990" y="5968098"/>
                </a:lnTo>
                <a:lnTo>
                  <a:pt x="29794" y="5975655"/>
                </a:lnTo>
                <a:lnTo>
                  <a:pt x="20675" y="5984545"/>
                </a:lnTo>
                <a:lnTo>
                  <a:pt x="17360" y="5992596"/>
                </a:lnTo>
                <a:lnTo>
                  <a:pt x="22694" y="6000699"/>
                </a:lnTo>
                <a:lnTo>
                  <a:pt x="31267" y="6000851"/>
                </a:lnTo>
                <a:lnTo>
                  <a:pt x="35737" y="6000966"/>
                </a:lnTo>
                <a:lnTo>
                  <a:pt x="41998" y="6001436"/>
                </a:lnTo>
                <a:lnTo>
                  <a:pt x="49199" y="6002452"/>
                </a:lnTo>
                <a:lnTo>
                  <a:pt x="47688" y="6005169"/>
                </a:lnTo>
                <a:lnTo>
                  <a:pt x="44958" y="6014097"/>
                </a:lnTo>
                <a:lnTo>
                  <a:pt x="60858" y="6058484"/>
                </a:lnTo>
                <a:lnTo>
                  <a:pt x="71767" y="6061392"/>
                </a:lnTo>
                <a:lnTo>
                  <a:pt x="97663" y="6061392"/>
                </a:lnTo>
                <a:lnTo>
                  <a:pt x="117170" y="6101207"/>
                </a:lnTo>
                <a:lnTo>
                  <a:pt x="148844" y="6138456"/>
                </a:lnTo>
                <a:lnTo>
                  <a:pt x="188341" y="6166701"/>
                </a:lnTo>
                <a:lnTo>
                  <a:pt x="233819" y="6184620"/>
                </a:lnTo>
                <a:lnTo>
                  <a:pt x="283425" y="6190894"/>
                </a:lnTo>
                <a:lnTo>
                  <a:pt x="450126" y="6190894"/>
                </a:lnTo>
                <a:lnTo>
                  <a:pt x="499719" y="6184620"/>
                </a:lnTo>
                <a:lnTo>
                  <a:pt x="522008" y="6175832"/>
                </a:lnTo>
                <a:lnTo>
                  <a:pt x="545198" y="6166701"/>
                </a:lnTo>
                <a:lnTo>
                  <a:pt x="584708" y="6138443"/>
                </a:lnTo>
                <a:lnTo>
                  <a:pt x="616394" y="6101207"/>
                </a:lnTo>
                <a:lnTo>
                  <a:pt x="635889" y="6061392"/>
                </a:lnTo>
                <a:lnTo>
                  <a:pt x="643991" y="6061392"/>
                </a:lnTo>
                <a:lnTo>
                  <a:pt x="671703" y="6023800"/>
                </a:lnTo>
                <a:lnTo>
                  <a:pt x="671703" y="6015774"/>
                </a:lnTo>
                <a:lnTo>
                  <a:pt x="671029" y="6013031"/>
                </a:lnTo>
                <a:lnTo>
                  <a:pt x="670661" y="6011545"/>
                </a:lnTo>
                <a:lnTo>
                  <a:pt x="670979" y="6011507"/>
                </a:lnTo>
                <a:lnTo>
                  <a:pt x="709714" y="6004496"/>
                </a:lnTo>
                <a:lnTo>
                  <a:pt x="712597" y="6002477"/>
                </a:lnTo>
                <a:lnTo>
                  <a:pt x="713562" y="6001804"/>
                </a:lnTo>
                <a:lnTo>
                  <a:pt x="716127" y="6000026"/>
                </a:lnTo>
                <a:lnTo>
                  <a:pt x="716457" y="5999569"/>
                </a:lnTo>
                <a:lnTo>
                  <a:pt x="720128" y="5994057"/>
                </a:lnTo>
                <a:lnTo>
                  <a:pt x="721169" y="5987123"/>
                </a:lnTo>
                <a:close/>
              </a:path>
            </a:pathLst>
          </a:custGeom>
          <a:solidFill>
            <a:srgbClr val="F5960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108" y="921239"/>
            <a:ext cx="188705" cy="21217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6516" y="701794"/>
            <a:ext cx="88869" cy="17954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811304" y="294577"/>
            <a:ext cx="259715" cy="394970"/>
          </a:xfrm>
          <a:custGeom>
            <a:avLst/>
            <a:gdLst/>
            <a:ahLst/>
            <a:cxnLst/>
            <a:rect l="l" t="t" r="r" b="b"/>
            <a:pathLst>
              <a:path w="259714" h="394970">
                <a:moveTo>
                  <a:pt x="129668" y="0"/>
                </a:moveTo>
                <a:lnTo>
                  <a:pt x="79240" y="10204"/>
                </a:lnTo>
                <a:lnTo>
                  <a:pt x="38018" y="38018"/>
                </a:lnTo>
                <a:lnTo>
                  <a:pt x="10204" y="79238"/>
                </a:lnTo>
                <a:lnTo>
                  <a:pt x="0" y="129664"/>
                </a:lnTo>
                <a:lnTo>
                  <a:pt x="0" y="264768"/>
                </a:lnTo>
                <a:lnTo>
                  <a:pt x="6023" y="303492"/>
                </a:lnTo>
                <a:lnTo>
                  <a:pt x="23024" y="338130"/>
                </a:lnTo>
                <a:lnTo>
                  <a:pt x="49389" y="366350"/>
                </a:lnTo>
                <a:lnTo>
                  <a:pt x="83487" y="385818"/>
                </a:lnTo>
                <a:lnTo>
                  <a:pt x="129668" y="394397"/>
                </a:lnTo>
                <a:lnTo>
                  <a:pt x="141411" y="393855"/>
                </a:lnTo>
                <a:lnTo>
                  <a:pt x="153046" y="392238"/>
                </a:lnTo>
                <a:lnTo>
                  <a:pt x="164530" y="389555"/>
                </a:lnTo>
                <a:lnTo>
                  <a:pt x="175820" y="385818"/>
                </a:lnTo>
                <a:lnTo>
                  <a:pt x="193409" y="375776"/>
                </a:lnTo>
                <a:lnTo>
                  <a:pt x="129654" y="375776"/>
                </a:lnTo>
                <a:lnTo>
                  <a:pt x="109664" y="373946"/>
                </a:lnTo>
                <a:lnTo>
                  <a:pt x="60896" y="351769"/>
                </a:lnTo>
                <a:lnTo>
                  <a:pt x="23755" y="297925"/>
                </a:lnTo>
                <a:lnTo>
                  <a:pt x="18596" y="264768"/>
                </a:lnTo>
                <a:lnTo>
                  <a:pt x="18596" y="129664"/>
                </a:lnTo>
                <a:lnTo>
                  <a:pt x="27339" y="86466"/>
                </a:lnTo>
                <a:lnTo>
                  <a:pt x="51166" y="51153"/>
                </a:lnTo>
                <a:lnTo>
                  <a:pt x="86476" y="27325"/>
                </a:lnTo>
                <a:lnTo>
                  <a:pt x="129668" y="18582"/>
                </a:lnTo>
                <a:lnTo>
                  <a:pt x="192477" y="18582"/>
                </a:lnTo>
                <a:lnTo>
                  <a:pt x="180067" y="10204"/>
                </a:lnTo>
                <a:lnTo>
                  <a:pt x="129668" y="0"/>
                </a:lnTo>
                <a:close/>
              </a:path>
              <a:path w="259714" h="394970">
                <a:moveTo>
                  <a:pt x="192477" y="18582"/>
                </a:moveTo>
                <a:lnTo>
                  <a:pt x="129668" y="18582"/>
                </a:lnTo>
                <a:lnTo>
                  <a:pt x="172835" y="27325"/>
                </a:lnTo>
                <a:lnTo>
                  <a:pt x="208128" y="51153"/>
                </a:lnTo>
                <a:lnTo>
                  <a:pt x="231945" y="86466"/>
                </a:lnTo>
                <a:lnTo>
                  <a:pt x="240685" y="129664"/>
                </a:lnTo>
                <a:lnTo>
                  <a:pt x="240685" y="264768"/>
                </a:lnTo>
                <a:lnTo>
                  <a:pt x="220971" y="327601"/>
                </a:lnTo>
                <a:lnTo>
                  <a:pt x="169138" y="368462"/>
                </a:lnTo>
                <a:lnTo>
                  <a:pt x="129654" y="375776"/>
                </a:lnTo>
                <a:lnTo>
                  <a:pt x="193409" y="375776"/>
                </a:lnTo>
                <a:lnTo>
                  <a:pt x="209928" y="366342"/>
                </a:lnTo>
                <a:lnTo>
                  <a:pt x="236271" y="338124"/>
                </a:lnTo>
                <a:lnTo>
                  <a:pt x="253253" y="303490"/>
                </a:lnTo>
                <a:lnTo>
                  <a:pt x="259271" y="264768"/>
                </a:lnTo>
                <a:lnTo>
                  <a:pt x="259271" y="129664"/>
                </a:lnTo>
                <a:lnTo>
                  <a:pt x="249070" y="79238"/>
                </a:lnTo>
                <a:lnTo>
                  <a:pt x="221268" y="38018"/>
                </a:lnTo>
                <a:lnTo>
                  <a:pt x="192477" y="18582"/>
                </a:lnTo>
                <a:close/>
              </a:path>
            </a:pathLst>
          </a:custGeom>
          <a:solidFill>
            <a:srgbClr val="F5960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3052" y="2365726"/>
            <a:ext cx="258264" cy="19477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688975" y="2358003"/>
            <a:ext cx="683895" cy="523240"/>
          </a:xfrm>
          <a:custGeom>
            <a:avLst/>
            <a:gdLst/>
            <a:ahLst/>
            <a:cxnLst/>
            <a:rect l="l" t="t" r="r" b="b"/>
            <a:pathLst>
              <a:path w="683894" h="523239">
                <a:moveTo>
                  <a:pt x="131724" y="47574"/>
                </a:moveTo>
                <a:lnTo>
                  <a:pt x="112776" y="29806"/>
                </a:lnTo>
                <a:lnTo>
                  <a:pt x="112776" y="46672"/>
                </a:lnTo>
                <a:lnTo>
                  <a:pt x="107048" y="50736"/>
                </a:lnTo>
                <a:lnTo>
                  <a:pt x="75704" y="77673"/>
                </a:lnTo>
                <a:lnTo>
                  <a:pt x="70840" y="82715"/>
                </a:lnTo>
                <a:lnTo>
                  <a:pt x="67373" y="73279"/>
                </a:lnTo>
                <a:lnTo>
                  <a:pt x="87655" y="40093"/>
                </a:lnTo>
                <a:lnTo>
                  <a:pt x="100914" y="40093"/>
                </a:lnTo>
                <a:lnTo>
                  <a:pt x="107365" y="42367"/>
                </a:lnTo>
                <a:lnTo>
                  <a:pt x="112776" y="46672"/>
                </a:lnTo>
                <a:lnTo>
                  <a:pt x="112776" y="29806"/>
                </a:lnTo>
                <a:lnTo>
                  <a:pt x="98336" y="25730"/>
                </a:lnTo>
                <a:lnTo>
                  <a:pt x="81457" y="27266"/>
                </a:lnTo>
                <a:lnTo>
                  <a:pt x="66535" y="35255"/>
                </a:lnTo>
                <a:lnTo>
                  <a:pt x="56070" y="48907"/>
                </a:lnTo>
                <a:lnTo>
                  <a:pt x="51892" y="65151"/>
                </a:lnTo>
                <a:lnTo>
                  <a:pt x="54114" y="81991"/>
                </a:lnTo>
                <a:lnTo>
                  <a:pt x="62839" y="97409"/>
                </a:lnTo>
                <a:lnTo>
                  <a:pt x="66522" y="101066"/>
                </a:lnTo>
                <a:lnTo>
                  <a:pt x="68440" y="101854"/>
                </a:lnTo>
                <a:lnTo>
                  <a:pt x="70675" y="101854"/>
                </a:lnTo>
                <a:lnTo>
                  <a:pt x="72758" y="101790"/>
                </a:lnTo>
                <a:lnTo>
                  <a:pt x="74714" y="100876"/>
                </a:lnTo>
                <a:lnTo>
                  <a:pt x="76098" y="99288"/>
                </a:lnTo>
                <a:lnTo>
                  <a:pt x="82016" y="92811"/>
                </a:lnTo>
                <a:lnTo>
                  <a:pt x="114020" y="64274"/>
                </a:lnTo>
                <a:lnTo>
                  <a:pt x="130111" y="53213"/>
                </a:lnTo>
                <a:lnTo>
                  <a:pt x="131000" y="51054"/>
                </a:lnTo>
                <a:lnTo>
                  <a:pt x="131724" y="47574"/>
                </a:lnTo>
                <a:close/>
              </a:path>
              <a:path w="683894" h="523239">
                <a:moveTo>
                  <a:pt x="463372" y="94881"/>
                </a:moveTo>
                <a:lnTo>
                  <a:pt x="462724" y="92900"/>
                </a:lnTo>
                <a:lnTo>
                  <a:pt x="461429" y="91376"/>
                </a:lnTo>
                <a:lnTo>
                  <a:pt x="445020" y="75349"/>
                </a:lnTo>
                <a:lnTo>
                  <a:pt x="445020" y="95580"/>
                </a:lnTo>
                <a:lnTo>
                  <a:pt x="69557" y="418515"/>
                </a:lnTo>
                <a:lnTo>
                  <a:pt x="43053" y="378244"/>
                </a:lnTo>
                <a:lnTo>
                  <a:pt x="25184" y="334518"/>
                </a:lnTo>
                <a:lnTo>
                  <a:pt x="15976" y="288658"/>
                </a:lnTo>
                <a:lnTo>
                  <a:pt x="15455" y="242023"/>
                </a:lnTo>
                <a:lnTo>
                  <a:pt x="23672" y="195961"/>
                </a:lnTo>
                <a:lnTo>
                  <a:pt x="40652" y="151815"/>
                </a:lnTo>
                <a:lnTo>
                  <a:pt x="66421" y="110921"/>
                </a:lnTo>
                <a:lnTo>
                  <a:pt x="68757" y="107899"/>
                </a:lnTo>
                <a:lnTo>
                  <a:pt x="68478" y="103606"/>
                </a:lnTo>
                <a:lnTo>
                  <a:pt x="51447" y="68084"/>
                </a:lnTo>
                <a:lnTo>
                  <a:pt x="51371" y="63538"/>
                </a:lnTo>
                <a:lnTo>
                  <a:pt x="52781" y="55346"/>
                </a:lnTo>
                <a:lnTo>
                  <a:pt x="78765" y="26949"/>
                </a:lnTo>
                <a:lnTo>
                  <a:pt x="93586" y="24358"/>
                </a:lnTo>
                <a:lnTo>
                  <a:pt x="103479" y="25463"/>
                </a:lnTo>
                <a:lnTo>
                  <a:pt x="133781" y="47409"/>
                </a:lnTo>
                <a:lnTo>
                  <a:pt x="137985" y="48387"/>
                </a:lnTo>
                <a:lnTo>
                  <a:pt x="141351" y="46494"/>
                </a:lnTo>
                <a:lnTo>
                  <a:pt x="169760" y="32893"/>
                </a:lnTo>
                <a:lnTo>
                  <a:pt x="177698" y="30289"/>
                </a:lnTo>
                <a:lnTo>
                  <a:pt x="199644" y="23050"/>
                </a:lnTo>
                <a:lnTo>
                  <a:pt x="230568" y="17056"/>
                </a:lnTo>
                <a:lnTo>
                  <a:pt x="262128" y="15036"/>
                </a:lnTo>
                <a:lnTo>
                  <a:pt x="313550" y="20408"/>
                </a:lnTo>
                <a:lnTo>
                  <a:pt x="362165" y="36080"/>
                </a:lnTo>
                <a:lnTo>
                  <a:pt x="406476" y="61366"/>
                </a:lnTo>
                <a:lnTo>
                  <a:pt x="445020" y="95580"/>
                </a:lnTo>
                <a:lnTo>
                  <a:pt x="445020" y="75349"/>
                </a:lnTo>
                <a:lnTo>
                  <a:pt x="391782" y="34124"/>
                </a:lnTo>
                <a:lnTo>
                  <a:pt x="351028" y="15443"/>
                </a:lnTo>
                <a:lnTo>
                  <a:pt x="307505" y="3937"/>
                </a:lnTo>
                <a:lnTo>
                  <a:pt x="262128" y="0"/>
                </a:lnTo>
                <a:lnTo>
                  <a:pt x="230238" y="1943"/>
                </a:lnTo>
                <a:lnTo>
                  <a:pt x="198945" y="7708"/>
                </a:lnTo>
                <a:lnTo>
                  <a:pt x="168541" y="17221"/>
                </a:lnTo>
                <a:lnTo>
                  <a:pt x="139636" y="30289"/>
                </a:lnTo>
                <a:lnTo>
                  <a:pt x="133172" y="24358"/>
                </a:lnTo>
                <a:lnTo>
                  <a:pt x="129908" y="21386"/>
                </a:lnTo>
                <a:lnTo>
                  <a:pt x="118745" y="14795"/>
                </a:lnTo>
                <a:lnTo>
                  <a:pt x="106502" y="10706"/>
                </a:lnTo>
                <a:lnTo>
                  <a:pt x="93586" y="9309"/>
                </a:lnTo>
                <a:lnTo>
                  <a:pt x="83337" y="10223"/>
                </a:lnTo>
                <a:lnTo>
                  <a:pt x="48298" y="31305"/>
                </a:lnTo>
                <a:lnTo>
                  <a:pt x="36334" y="62560"/>
                </a:lnTo>
                <a:lnTo>
                  <a:pt x="36588" y="74472"/>
                </a:lnTo>
                <a:lnTo>
                  <a:pt x="39116" y="85979"/>
                </a:lnTo>
                <a:lnTo>
                  <a:pt x="43840" y="96837"/>
                </a:lnTo>
                <a:lnTo>
                  <a:pt x="50660" y="106768"/>
                </a:lnTo>
                <a:lnTo>
                  <a:pt x="24371" y="150863"/>
                </a:lnTo>
                <a:lnTo>
                  <a:pt x="7505" y="198247"/>
                </a:lnTo>
                <a:lnTo>
                  <a:pt x="0" y="247497"/>
                </a:lnTo>
                <a:lnTo>
                  <a:pt x="1828" y="297141"/>
                </a:lnTo>
                <a:lnTo>
                  <a:pt x="12966" y="345757"/>
                </a:lnTo>
                <a:lnTo>
                  <a:pt x="33350" y="391896"/>
                </a:lnTo>
                <a:lnTo>
                  <a:pt x="62966" y="434098"/>
                </a:lnTo>
                <a:lnTo>
                  <a:pt x="66560" y="436727"/>
                </a:lnTo>
                <a:lnTo>
                  <a:pt x="70421" y="436727"/>
                </a:lnTo>
                <a:lnTo>
                  <a:pt x="72161" y="436130"/>
                </a:lnTo>
                <a:lnTo>
                  <a:pt x="92633" y="418515"/>
                </a:lnTo>
                <a:lnTo>
                  <a:pt x="462140" y="100685"/>
                </a:lnTo>
                <a:lnTo>
                  <a:pt x="463067" y="98856"/>
                </a:lnTo>
                <a:lnTo>
                  <a:pt x="463372" y="94881"/>
                </a:lnTo>
                <a:close/>
              </a:path>
              <a:path w="683894" h="523239">
                <a:moveTo>
                  <a:pt x="631494" y="503847"/>
                </a:moveTo>
                <a:lnTo>
                  <a:pt x="630682" y="499884"/>
                </a:lnTo>
                <a:lnTo>
                  <a:pt x="629996" y="496443"/>
                </a:lnTo>
                <a:lnTo>
                  <a:pt x="625906" y="490397"/>
                </a:lnTo>
                <a:lnTo>
                  <a:pt x="619861" y="486321"/>
                </a:lnTo>
                <a:lnTo>
                  <a:pt x="616445" y="485635"/>
                </a:lnTo>
                <a:lnTo>
                  <a:pt x="616445" y="506031"/>
                </a:lnTo>
                <a:lnTo>
                  <a:pt x="614654" y="507809"/>
                </a:lnTo>
                <a:lnTo>
                  <a:pt x="81280" y="507809"/>
                </a:lnTo>
                <a:lnTo>
                  <a:pt x="79476" y="506031"/>
                </a:lnTo>
                <a:lnTo>
                  <a:pt x="79476" y="501624"/>
                </a:lnTo>
                <a:lnTo>
                  <a:pt x="81241" y="499884"/>
                </a:lnTo>
                <a:lnTo>
                  <a:pt x="614654" y="499884"/>
                </a:lnTo>
                <a:lnTo>
                  <a:pt x="616419" y="501624"/>
                </a:lnTo>
                <a:lnTo>
                  <a:pt x="616445" y="506031"/>
                </a:lnTo>
                <a:lnTo>
                  <a:pt x="616445" y="485635"/>
                </a:lnTo>
                <a:lnTo>
                  <a:pt x="612457" y="484822"/>
                </a:lnTo>
                <a:lnTo>
                  <a:pt x="83502" y="484822"/>
                </a:lnTo>
                <a:lnTo>
                  <a:pt x="76085" y="486321"/>
                </a:lnTo>
                <a:lnTo>
                  <a:pt x="70015" y="490397"/>
                </a:lnTo>
                <a:lnTo>
                  <a:pt x="65925" y="496443"/>
                </a:lnTo>
                <a:lnTo>
                  <a:pt x="64427" y="503847"/>
                </a:lnTo>
                <a:lnTo>
                  <a:pt x="65925" y="511238"/>
                </a:lnTo>
                <a:lnTo>
                  <a:pt x="70015" y="517283"/>
                </a:lnTo>
                <a:lnTo>
                  <a:pt x="76085" y="521360"/>
                </a:lnTo>
                <a:lnTo>
                  <a:pt x="83502" y="522859"/>
                </a:lnTo>
                <a:lnTo>
                  <a:pt x="612457" y="522859"/>
                </a:lnTo>
                <a:lnTo>
                  <a:pt x="619861" y="521360"/>
                </a:lnTo>
                <a:lnTo>
                  <a:pt x="625906" y="517283"/>
                </a:lnTo>
                <a:lnTo>
                  <a:pt x="629996" y="511238"/>
                </a:lnTo>
                <a:lnTo>
                  <a:pt x="630682" y="507809"/>
                </a:lnTo>
                <a:lnTo>
                  <a:pt x="631494" y="503847"/>
                </a:lnTo>
                <a:close/>
              </a:path>
              <a:path w="683894" h="523239">
                <a:moveTo>
                  <a:pt x="683729" y="252463"/>
                </a:moveTo>
                <a:lnTo>
                  <a:pt x="681913" y="242011"/>
                </a:lnTo>
                <a:lnTo>
                  <a:pt x="677964" y="230479"/>
                </a:lnTo>
                <a:lnTo>
                  <a:pt x="668756" y="215049"/>
                </a:lnTo>
                <a:lnTo>
                  <a:pt x="668756" y="254050"/>
                </a:lnTo>
                <a:lnTo>
                  <a:pt x="668489" y="259829"/>
                </a:lnTo>
                <a:lnTo>
                  <a:pt x="618909" y="279298"/>
                </a:lnTo>
                <a:lnTo>
                  <a:pt x="588886" y="286004"/>
                </a:lnTo>
                <a:lnTo>
                  <a:pt x="533082" y="309219"/>
                </a:lnTo>
                <a:lnTo>
                  <a:pt x="529780" y="314363"/>
                </a:lnTo>
                <a:lnTo>
                  <a:pt x="523392" y="329285"/>
                </a:lnTo>
                <a:lnTo>
                  <a:pt x="476643" y="390410"/>
                </a:lnTo>
                <a:lnTo>
                  <a:pt x="431266" y="420636"/>
                </a:lnTo>
                <a:lnTo>
                  <a:pt x="420700" y="425335"/>
                </a:lnTo>
                <a:lnTo>
                  <a:pt x="414337" y="427799"/>
                </a:lnTo>
                <a:lnTo>
                  <a:pt x="407416" y="429590"/>
                </a:lnTo>
                <a:lnTo>
                  <a:pt x="397865" y="430974"/>
                </a:lnTo>
                <a:lnTo>
                  <a:pt x="395351" y="433171"/>
                </a:lnTo>
                <a:lnTo>
                  <a:pt x="392798" y="437413"/>
                </a:lnTo>
                <a:lnTo>
                  <a:pt x="392760" y="440270"/>
                </a:lnTo>
                <a:lnTo>
                  <a:pt x="395376" y="444982"/>
                </a:lnTo>
                <a:lnTo>
                  <a:pt x="397840" y="446481"/>
                </a:lnTo>
                <a:lnTo>
                  <a:pt x="400532" y="446506"/>
                </a:lnTo>
                <a:lnTo>
                  <a:pt x="413994" y="445884"/>
                </a:lnTo>
                <a:lnTo>
                  <a:pt x="444042" y="441058"/>
                </a:lnTo>
                <a:lnTo>
                  <a:pt x="482777" y="427761"/>
                </a:lnTo>
                <a:lnTo>
                  <a:pt x="496303" y="418858"/>
                </a:lnTo>
                <a:lnTo>
                  <a:pt x="522363" y="401701"/>
                </a:lnTo>
                <a:lnTo>
                  <a:pt x="503478" y="431241"/>
                </a:lnTo>
                <a:lnTo>
                  <a:pt x="472440" y="452069"/>
                </a:lnTo>
                <a:lnTo>
                  <a:pt x="428866" y="464439"/>
                </a:lnTo>
                <a:lnTo>
                  <a:pt x="372313" y="468591"/>
                </a:lnTo>
                <a:lnTo>
                  <a:pt x="313232" y="467474"/>
                </a:lnTo>
                <a:lnTo>
                  <a:pt x="263283" y="461784"/>
                </a:lnTo>
                <a:lnTo>
                  <a:pt x="222402" y="448373"/>
                </a:lnTo>
                <a:lnTo>
                  <a:pt x="190500" y="424040"/>
                </a:lnTo>
                <a:lnTo>
                  <a:pt x="167538" y="385610"/>
                </a:lnTo>
                <a:lnTo>
                  <a:pt x="373748" y="208254"/>
                </a:lnTo>
                <a:lnTo>
                  <a:pt x="369811" y="229908"/>
                </a:lnTo>
                <a:lnTo>
                  <a:pt x="343446" y="247281"/>
                </a:lnTo>
                <a:lnTo>
                  <a:pt x="324840" y="268808"/>
                </a:lnTo>
                <a:lnTo>
                  <a:pt x="313740" y="291706"/>
                </a:lnTo>
                <a:lnTo>
                  <a:pt x="312635" y="295084"/>
                </a:lnTo>
                <a:lnTo>
                  <a:pt x="314058" y="298805"/>
                </a:lnTo>
                <a:lnTo>
                  <a:pt x="320255" y="302336"/>
                </a:lnTo>
                <a:lnTo>
                  <a:pt x="324180" y="301688"/>
                </a:lnTo>
                <a:lnTo>
                  <a:pt x="326555" y="299021"/>
                </a:lnTo>
                <a:lnTo>
                  <a:pt x="333616" y="291807"/>
                </a:lnTo>
                <a:lnTo>
                  <a:pt x="405472" y="264083"/>
                </a:lnTo>
                <a:lnTo>
                  <a:pt x="417868" y="261251"/>
                </a:lnTo>
                <a:lnTo>
                  <a:pt x="463842" y="262737"/>
                </a:lnTo>
                <a:lnTo>
                  <a:pt x="497255" y="270586"/>
                </a:lnTo>
                <a:lnTo>
                  <a:pt x="514057" y="277152"/>
                </a:lnTo>
                <a:lnTo>
                  <a:pt x="515823" y="278638"/>
                </a:lnTo>
                <a:lnTo>
                  <a:pt x="518248" y="279298"/>
                </a:lnTo>
                <a:lnTo>
                  <a:pt x="520649" y="278726"/>
                </a:lnTo>
                <a:lnTo>
                  <a:pt x="548830" y="269138"/>
                </a:lnTo>
                <a:lnTo>
                  <a:pt x="560070" y="263347"/>
                </a:lnTo>
                <a:lnTo>
                  <a:pt x="576046" y="255117"/>
                </a:lnTo>
                <a:lnTo>
                  <a:pt x="601878" y="238366"/>
                </a:lnTo>
                <a:lnTo>
                  <a:pt x="625944" y="220560"/>
                </a:lnTo>
                <a:lnTo>
                  <a:pt x="629589" y="217703"/>
                </a:lnTo>
                <a:lnTo>
                  <a:pt x="632980" y="215785"/>
                </a:lnTo>
                <a:lnTo>
                  <a:pt x="636397" y="214642"/>
                </a:lnTo>
                <a:lnTo>
                  <a:pt x="640803" y="213639"/>
                </a:lnTo>
                <a:lnTo>
                  <a:pt x="647458" y="214782"/>
                </a:lnTo>
                <a:lnTo>
                  <a:pt x="655485" y="221259"/>
                </a:lnTo>
                <a:lnTo>
                  <a:pt x="664070" y="236258"/>
                </a:lnTo>
                <a:lnTo>
                  <a:pt x="667473" y="246291"/>
                </a:lnTo>
                <a:lnTo>
                  <a:pt x="668756" y="254050"/>
                </a:lnTo>
                <a:lnTo>
                  <a:pt x="668756" y="215049"/>
                </a:lnTo>
                <a:lnTo>
                  <a:pt x="667918" y="213639"/>
                </a:lnTo>
                <a:lnTo>
                  <a:pt x="666064" y="210540"/>
                </a:lnTo>
                <a:lnTo>
                  <a:pt x="653402" y="200952"/>
                </a:lnTo>
                <a:lnTo>
                  <a:pt x="641426" y="198615"/>
                </a:lnTo>
                <a:lnTo>
                  <a:pt x="631621" y="200393"/>
                </a:lnTo>
                <a:lnTo>
                  <a:pt x="626567" y="202057"/>
                </a:lnTo>
                <a:lnTo>
                  <a:pt x="621690" y="204774"/>
                </a:lnTo>
                <a:lnTo>
                  <a:pt x="616712" y="208661"/>
                </a:lnTo>
                <a:lnTo>
                  <a:pt x="594372" y="225247"/>
                </a:lnTo>
                <a:lnTo>
                  <a:pt x="570534" y="240893"/>
                </a:lnTo>
                <a:lnTo>
                  <a:pt x="545630" y="254101"/>
                </a:lnTo>
                <a:lnTo>
                  <a:pt x="520090" y="263347"/>
                </a:lnTo>
                <a:lnTo>
                  <a:pt x="514756" y="261251"/>
                </a:lnTo>
                <a:lnTo>
                  <a:pt x="500710" y="255739"/>
                </a:lnTo>
                <a:lnTo>
                  <a:pt x="464654" y="247459"/>
                </a:lnTo>
                <a:lnTo>
                  <a:pt x="415658" y="246240"/>
                </a:lnTo>
                <a:lnTo>
                  <a:pt x="357466" y="259829"/>
                </a:lnTo>
                <a:lnTo>
                  <a:pt x="355879" y="260273"/>
                </a:lnTo>
                <a:lnTo>
                  <a:pt x="354279" y="261086"/>
                </a:lnTo>
                <a:lnTo>
                  <a:pt x="351675" y="262216"/>
                </a:lnTo>
                <a:lnTo>
                  <a:pt x="405485" y="234569"/>
                </a:lnTo>
                <a:lnTo>
                  <a:pt x="433095" y="232816"/>
                </a:lnTo>
                <a:lnTo>
                  <a:pt x="436689" y="233083"/>
                </a:lnTo>
                <a:lnTo>
                  <a:pt x="437019" y="232816"/>
                </a:lnTo>
                <a:lnTo>
                  <a:pt x="406565" y="204127"/>
                </a:lnTo>
                <a:lnTo>
                  <a:pt x="371652" y="191909"/>
                </a:lnTo>
                <a:lnTo>
                  <a:pt x="368985" y="192493"/>
                </a:lnTo>
                <a:lnTo>
                  <a:pt x="151345" y="379704"/>
                </a:lnTo>
                <a:lnTo>
                  <a:pt x="150469" y="383006"/>
                </a:lnTo>
                <a:lnTo>
                  <a:pt x="151549" y="385953"/>
                </a:lnTo>
                <a:lnTo>
                  <a:pt x="171373" y="424421"/>
                </a:lnTo>
                <a:lnTo>
                  <a:pt x="231000" y="468528"/>
                </a:lnTo>
                <a:lnTo>
                  <a:pt x="270446" y="478307"/>
                </a:lnTo>
                <a:lnTo>
                  <a:pt x="316103" y="482650"/>
                </a:lnTo>
                <a:lnTo>
                  <a:pt x="367779" y="483641"/>
                </a:lnTo>
                <a:lnTo>
                  <a:pt x="372338" y="483641"/>
                </a:lnTo>
                <a:lnTo>
                  <a:pt x="430669" y="479298"/>
                </a:lnTo>
                <a:lnTo>
                  <a:pt x="469074" y="468591"/>
                </a:lnTo>
                <a:lnTo>
                  <a:pt x="476821" y="466432"/>
                </a:lnTo>
                <a:lnTo>
                  <a:pt x="510933" y="444957"/>
                </a:lnTo>
                <a:lnTo>
                  <a:pt x="533184" y="414794"/>
                </a:lnTo>
                <a:lnTo>
                  <a:pt x="536714" y="401701"/>
                </a:lnTo>
                <a:lnTo>
                  <a:pt x="543712" y="375818"/>
                </a:lnTo>
                <a:lnTo>
                  <a:pt x="544080" y="372414"/>
                </a:lnTo>
                <a:lnTo>
                  <a:pt x="542112" y="369201"/>
                </a:lnTo>
                <a:lnTo>
                  <a:pt x="535762" y="366763"/>
                </a:lnTo>
                <a:lnTo>
                  <a:pt x="532130" y="367817"/>
                </a:lnTo>
                <a:lnTo>
                  <a:pt x="530136" y="370586"/>
                </a:lnTo>
                <a:lnTo>
                  <a:pt x="515531" y="387400"/>
                </a:lnTo>
                <a:lnTo>
                  <a:pt x="499224" y="400786"/>
                </a:lnTo>
                <a:lnTo>
                  <a:pt x="481990" y="411149"/>
                </a:lnTo>
                <a:lnTo>
                  <a:pt x="464616" y="418858"/>
                </a:lnTo>
                <a:lnTo>
                  <a:pt x="499389" y="389636"/>
                </a:lnTo>
                <a:lnTo>
                  <a:pt x="523036" y="360197"/>
                </a:lnTo>
                <a:lnTo>
                  <a:pt x="537222" y="335470"/>
                </a:lnTo>
                <a:lnTo>
                  <a:pt x="543636" y="320395"/>
                </a:lnTo>
                <a:lnTo>
                  <a:pt x="568198" y="308508"/>
                </a:lnTo>
                <a:lnTo>
                  <a:pt x="595160" y="299910"/>
                </a:lnTo>
                <a:lnTo>
                  <a:pt x="623125" y="293827"/>
                </a:lnTo>
                <a:lnTo>
                  <a:pt x="654761" y="288874"/>
                </a:lnTo>
                <a:lnTo>
                  <a:pt x="657809" y="287896"/>
                </a:lnTo>
                <a:lnTo>
                  <a:pt x="683425" y="261835"/>
                </a:lnTo>
                <a:lnTo>
                  <a:pt x="683729" y="252463"/>
                </a:lnTo>
                <a:close/>
              </a:path>
            </a:pathLst>
          </a:custGeom>
          <a:solidFill>
            <a:srgbClr val="F5960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6470" y="238082"/>
            <a:ext cx="1492527" cy="7076314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-190" y="2277475"/>
            <a:ext cx="6535420" cy="902335"/>
          </a:xfrm>
          <a:custGeom>
            <a:avLst/>
            <a:gdLst/>
            <a:ahLst/>
            <a:cxnLst/>
            <a:rect l="l" t="t" r="r" b="b"/>
            <a:pathLst>
              <a:path w="6535420" h="902335">
                <a:moveTo>
                  <a:pt x="6535007" y="0"/>
                </a:moveTo>
                <a:lnTo>
                  <a:pt x="0" y="0"/>
                </a:lnTo>
                <a:lnTo>
                  <a:pt x="0" y="901710"/>
                </a:lnTo>
                <a:lnTo>
                  <a:pt x="6535007" y="901710"/>
                </a:lnTo>
                <a:lnTo>
                  <a:pt x="6535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6576" y="2391846"/>
            <a:ext cx="9640247" cy="618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566"/>
            <a:ext cx="10692130" cy="7557770"/>
          </a:xfrm>
          <a:custGeom>
            <a:avLst/>
            <a:gdLst/>
            <a:ahLst/>
            <a:cxnLst/>
            <a:rect l="l" t="t" r="r" b="b"/>
            <a:pathLst>
              <a:path w="10692130" h="7557770">
                <a:moveTo>
                  <a:pt x="0" y="7557433"/>
                </a:moveTo>
                <a:lnTo>
                  <a:pt x="0" y="0"/>
                </a:lnTo>
                <a:lnTo>
                  <a:pt x="10691808" y="0"/>
                </a:lnTo>
                <a:lnTo>
                  <a:pt x="10691808" y="7557433"/>
                </a:lnTo>
                <a:lnTo>
                  <a:pt x="0" y="7557433"/>
                </a:lnTo>
                <a:close/>
              </a:path>
            </a:pathLst>
          </a:custGeom>
          <a:solidFill>
            <a:srgbClr val="50007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66"/>
            <a:ext cx="8458070" cy="755743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941217" y="6919415"/>
            <a:ext cx="563245" cy="188595"/>
          </a:xfrm>
          <a:custGeom>
            <a:avLst/>
            <a:gdLst/>
            <a:ahLst/>
            <a:cxnLst/>
            <a:rect l="l" t="t" r="r" b="b"/>
            <a:pathLst>
              <a:path w="563245" h="188595">
                <a:moveTo>
                  <a:pt x="364926" y="0"/>
                </a:moveTo>
                <a:lnTo>
                  <a:pt x="198228" y="0"/>
                </a:lnTo>
                <a:lnTo>
                  <a:pt x="148460" y="6198"/>
                </a:lnTo>
                <a:lnTo>
                  <a:pt x="103273" y="23830"/>
                </a:lnTo>
                <a:lnTo>
                  <a:pt x="64261" y="51450"/>
                </a:lnTo>
                <a:lnTo>
                  <a:pt x="33015" y="87609"/>
                </a:lnTo>
                <a:lnTo>
                  <a:pt x="11129" y="130863"/>
                </a:lnTo>
                <a:lnTo>
                  <a:pt x="196" y="179765"/>
                </a:lnTo>
                <a:lnTo>
                  <a:pt x="0" y="181904"/>
                </a:lnTo>
                <a:lnTo>
                  <a:pt x="692" y="183992"/>
                </a:lnTo>
                <a:lnTo>
                  <a:pt x="3503" y="187087"/>
                </a:lnTo>
                <a:lnTo>
                  <a:pt x="5570" y="188020"/>
                </a:lnTo>
                <a:lnTo>
                  <a:pt x="559869" y="186778"/>
                </a:lnTo>
                <a:lnTo>
                  <a:pt x="562436" y="184025"/>
                </a:lnTo>
                <a:lnTo>
                  <a:pt x="563162" y="181886"/>
                </a:lnTo>
                <a:lnTo>
                  <a:pt x="562955" y="179748"/>
                </a:lnTo>
                <a:lnTo>
                  <a:pt x="561433" y="172937"/>
                </a:lnTo>
                <a:lnTo>
                  <a:pt x="16166" y="172937"/>
                </a:lnTo>
                <a:lnTo>
                  <a:pt x="27659" y="129788"/>
                </a:lnTo>
                <a:lnTo>
                  <a:pt x="48490" y="91744"/>
                </a:lnTo>
                <a:lnTo>
                  <a:pt x="77310" y="60026"/>
                </a:lnTo>
                <a:lnTo>
                  <a:pt x="112772" y="35857"/>
                </a:lnTo>
                <a:lnTo>
                  <a:pt x="153576" y="20454"/>
                </a:lnTo>
                <a:lnTo>
                  <a:pt x="198228" y="15055"/>
                </a:lnTo>
                <a:lnTo>
                  <a:pt x="437395" y="15055"/>
                </a:lnTo>
                <a:lnTo>
                  <a:pt x="414695" y="6198"/>
                </a:lnTo>
                <a:lnTo>
                  <a:pt x="364926" y="0"/>
                </a:lnTo>
                <a:close/>
              </a:path>
              <a:path w="563245" h="188595">
                <a:moveTo>
                  <a:pt x="559869" y="186778"/>
                </a:moveTo>
                <a:lnTo>
                  <a:pt x="361361" y="186778"/>
                </a:lnTo>
                <a:lnTo>
                  <a:pt x="555291" y="188006"/>
                </a:lnTo>
                <a:lnTo>
                  <a:pt x="557526" y="188006"/>
                </a:lnTo>
                <a:lnTo>
                  <a:pt x="559506" y="187167"/>
                </a:lnTo>
                <a:lnTo>
                  <a:pt x="559869" y="186778"/>
                </a:lnTo>
                <a:close/>
              </a:path>
              <a:path w="563245" h="188595">
                <a:moveTo>
                  <a:pt x="356880" y="171737"/>
                </a:moveTo>
                <a:lnTo>
                  <a:pt x="16166" y="172937"/>
                </a:lnTo>
                <a:lnTo>
                  <a:pt x="561433" y="172937"/>
                </a:lnTo>
                <a:lnTo>
                  <a:pt x="561392" y="172753"/>
                </a:lnTo>
                <a:lnTo>
                  <a:pt x="546975" y="172753"/>
                </a:lnTo>
                <a:lnTo>
                  <a:pt x="356880" y="171737"/>
                </a:lnTo>
                <a:close/>
              </a:path>
              <a:path w="563245" h="188595">
                <a:moveTo>
                  <a:pt x="437395" y="15055"/>
                </a:moveTo>
                <a:lnTo>
                  <a:pt x="364926" y="15055"/>
                </a:lnTo>
                <a:lnTo>
                  <a:pt x="409618" y="20460"/>
                </a:lnTo>
                <a:lnTo>
                  <a:pt x="450373" y="35857"/>
                </a:lnTo>
                <a:lnTo>
                  <a:pt x="485791" y="59976"/>
                </a:lnTo>
                <a:lnTo>
                  <a:pt x="514611" y="91657"/>
                </a:lnTo>
                <a:lnTo>
                  <a:pt x="535454" y="129656"/>
                </a:lnTo>
                <a:lnTo>
                  <a:pt x="546975" y="172753"/>
                </a:lnTo>
                <a:lnTo>
                  <a:pt x="561392" y="172753"/>
                </a:lnTo>
                <a:lnTo>
                  <a:pt x="552026" y="130853"/>
                </a:lnTo>
                <a:lnTo>
                  <a:pt x="530142" y="87604"/>
                </a:lnTo>
                <a:lnTo>
                  <a:pt x="498896" y="51447"/>
                </a:lnTo>
                <a:lnTo>
                  <a:pt x="459883" y="23830"/>
                </a:lnTo>
                <a:lnTo>
                  <a:pt x="437395" y="15055"/>
                </a:lnTo>
                <a:close/>
              </a:path>
            </a:pathLst>
          </a:custGeom>
          <a:solidFill>
            <a:srgbClr val="764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73388" y="7091140"/>
            <a:ext cx="704215" cy="235585"/>
          </a:xfrm>
          <a:custGeom>
            <a:avLst/>
            <a:gdLst/>
            <a:ahLst/>
            <a:cxnLst/>
            <a:rect l="l" t="t" r="r" b="b"/>
            <a:pathLst>
              <a:path w="704215" h="235584">
                <a:moveTo>
                  <a:pt x="703795" y="31407"/>
                </a:moveTo>
                <a:lnTo>
                  <a:pt x="697738" y="19278"/>
                </a:lnTo>
                <a:lnTo>
                  <a:pt x="690562" y="15062"/>
                </a:lnTo>
                <a:lnTo>
                  <a:pt x="688848" y="14058"/>
                </a:lnTo>
                <a:lnTo>
                  <a:pt x="688848" y="33286"/>
                </a:lnTo>
                <a:lnTo>
                  <a:pt x="686574" y="35699"/>
                </a:lnTo>
                <a:lnTo>
                  <a:pt x="644677" y="41579"/>
                </a:lnTo>
                <a:lnTo>
                  <a:pt x="641591" y="41884"/>
                </a:lnTo>
                <a:lnTo>
                  <a:pt x="639279" y="42024"/>
                </a:lnTo>
                <a:lnTo>
                  <a:pt x="639279" y="64300"/>
                </a:lnTo>
                <a:lnTo>
                  <a:pt x="639279" y="68084"/>
                </a:lnTo>
                <a:lnTo>
                  <a:pt x="638149" y="77203"/>
                </a:lnTo>
                <a:lnTo>
                  <a:pt x="635203" y="84328"/>
                </a:lnTo>
                <a:lnTo>
                  <a:pt x="631126" y="88963"/>
                </a:lnTo>
                <a:lnTo>
                  <a:pt x="626618" y="90614"/>
                </a:lnTo>
                <a:lnTo>
                  <a:pt x="616318" y="90614"/>
                </a:lnTo>
                <a:lnTo>
                  <a:pt x="603046" y="90614"/>
                </a:lnTo>
                <a:lnTo>
                  <a:pt x="603046" y="105676"/>
                </a:lnTo>
                <a:lnTo>
                  <a:pt x="581748" y="144030"/>
                </a:lnTo>
                <a:lnTo>
                  <a:pt x="552577" y="175717"/>
                </a:lnTo>
                <a:lnTo>
                  <a:pt x="517029" y="199669"/>
                </a:lnTo>
                <a:lnTo>
                  <a:pt x="476580" y="214833"/>
                </a:lnTo>
                <a:lnTo>
                  <a:pt x="432752" y="220116"/>
                </a:lnTo>
                <a:lnTo>
                  <a:pt x="266052" y="220116"/>
                </a:lnTo>
                <a:lnTo>
                  <a:pt x="222211" y="214833"/>
                </a:lnTo>
                <a:lnTo>
                  <a:pt x="181775" y="199669"/>
                </a:lnTo>
                <a:lnTo>
                  <a:pt x="146227" y="175717"/>
                </a:lnTo>
                <a:lnTo>
                  <a:pt x="117055" y="144030"/>
                </a:lnTo>
                <a:lnTo>
                  <a:pt x="95770" y="105676"/>
                </a:lnTo>
                <a:lnTo>
                  <a:pt x="603046" y="105676"/>
                </a:lnTo>
                <a:lnTo>
                  <a:pt x="603046" y="90614"/>
                </a:lnTo>
                <a:lnTo>
                  <a:pt x="82499" y="90614"/>
                </a:lnTo>
                <a:lnTo>
                  <a:pt x="54394" y="90614"/>
                </a:lnTo>
                <a:lnTo>
                  <a:pt x="49872" y="88963"/>
                </a:lnTo>
                <a:lnTo>
                  <a:pt x="45783" y="84328"/>
                </a:lnTo>
                <a:lnTo>
                  <a:pt x="42824" y="77203"/>
                </a:lnTo>
                <a:lnTo>
                  <a:pt x="41681" y="68084"/>
                </a:lnTo>
                <a:lnTo>
                  <a:pt x="41783" y="60642"/>
                </a:lnTo>
                <a:lnTo>
                  <a:pt x="43815" y="54229"/>
                </a:lnTo>
                <a:lnTo>
                  <a:pt x="47282" y="49961"/>
                </a:lnTo>
                <a:lnTo>
                  <a:pt x="50571" y="50812"/>
                </a:lnTo>
                <a:lnTo>
                  <a:pt x="52362" y="51320"/>
                </a:lnTo>
                <a:lnTo>
                  <a:pt x="71107" y="55930"/>
                </a:lnTo>
                <a:lnTo>
                  <a:pt x="82207" y="57950"/>
                </a:lnTo>
                <a:lnTo>
                  <a:pt x="85064" y="58572"/>
                </a:lnTo>
                <a:lnTo>
                  <a:pt x="86575" y="58737"/>
                </a:lnTo>
                <a:lnTo>
                  <a:pt x="89496" y="59258"/>
                </a:lnTo>
                <a:lnTo>
                  <a:pt x="107124" y="61264"/>
                </a:lnTo>
                <a:lnTo>
                  <a:pt x="113233" y="61518"/>
                </a:lnTo>
                <a:lnTo>
                  <a:pt x="115697" y="61772"/>
                </a:lnTo>
                <a:lnTo>
                  <a:pt x="117729" y="61709"/>
                </a:lnTo>
                <a:lnTo>
                  <a:pt x="123520" y="61937"/>
                </a:lnTo>
                <a:lnTo>
                  <a:pt x="134835" y="61544"/>
                </a:lnTo>
                <a:lnTo>
                  <a:pt x="140601" y="60896"/>
                </a:lnTo>
                <a:lnTo>
                  <a:pt x="141871" y="60845"/>
                </a:lnTo>
                <a:lnTo>
                  <a:pt x="142506" y="60680"/>
                </a:lnTo>
                <a:lnTo>
                  <a:pt x="145034" y="60388"/>
                </a:lnTo>
                <a:lnTo>
                  <a:pt x="153885" y="58432"/>
                </a:lnTo>
                <a:lnTo>
                  <a:pt x="161226" y="55689"/>
                </a:lnTo>
                <a:lnTo>
                  <a:pt x="166230" y="54559"/>
                </a:lnTo>
                <a:lnTo>
                  <a:pt x="173342" y="54635"/>
                </a:lnTo>
                <a:lnTo>
                  <a:pt x="182105" y="55549"/>
                </a:lnTo>
                <a:lnTo>
                  <a:pt x="211543" y="59524"/>
                </a:lnTo>
                <a:lnTo>
                  <a:pt x="234048" y="61175"/>
                </a:lnTo>
                <a:lnTo>
                  <a:pt x="259283" y="60490"/>
                </a:lnTo>
                <a:lnTo>
                  <a:pt x="295795" y="54546"/>
                </a:lnTo>
                <a:lnTo>
                  <a:pt x="303314" y="53289"/>
                </a:lnTo>
                <a:lnTo>
                  <a:pt x="319722" y="52374"/>
                </a:lnTo>
                <a:lnTo>
                  <a:pt x="335953" y="52793"/>
                </a:lnTo>
                <a:lnTo>
                  <a:pt x="351828" y="54038"/>
                </a:lnTo>
                <a:lnTo>
                  <a:pt x="357454" y="54559"/>
                </a:lnTo>
                <a:lnTo>
                  <a:pt x="390461" y="57937"/>
                </a:lnTo>
                <a:lnTo>
                  <a:pt x="412648" y="59385"/>
                </a:lnTo>
                <a:lnTo>
                  <a:pt x="435648" y="59309"/>
                </a:lnTo>
                <a:lnTo>
                  <a:pt x="475894" y="55346"/>
                </a:lnTo>
                <a:lnTo>
                  <a:pt x="493483" y="55054"/>
                </a:lnTo>
                <a:lnTo>
                  <a:pt x="512445" y="55651"/>
                </a:lnTo>
                <a:lnTo>
                  <a:pt x="556475" y="58026"/>
                </a:lnTo>
                <a:lnTo>
                  <a:pt x="556895" y="58051"/>
                </a:lnTo>
                <a:lnTo>
                  <a:pt x="557580" y="58077"/>
                </a:lnTo>
                <a:lnTo>
                  <a:pt x="564146" y="58293"/>
                </a:lnTo>
                <a:lnTo>
                  <a:pt x="581723" y="58877"/>
                </a:lnTo>
                <a:lnTo>
                  <a:pt x="582777" y="58877"/>
                </a:lnTo>
                <a:lnTo>
                  <a:pt x="584073" y="58915"/>
                </a:lnTo>
                <a:lnTo>
                  <a:pt x="592378" y="58864"/>
                </a:lnTo>
                <a:lnTo>
                  <a:pt x="608711" y="58813"/>
                </a:lnTo>
                <a:lnTo>
                  <a:pt x="610641" y="58724"/>
                </a:lnTo>
                <a:lnTo>
                  <a:pt x="612482" y="58699"/>
                </a:lnTo>
                <a:lnTo>
                  <a:pt x="622592" y="58102"/>
                </a:lnTo>
                <a:lnTo>
                  <a:pt x="637565" y="57315"/>
                </a:lnTo>
                <a:lnTo>
                  <a:pt x="638708" y="60642"/>
                </a:lnTo>
                <a:lnTo>
                  <a:pt x="639279" y="64300"/>
                </a:lnTo>
                <a:lnTo>
                  <a:pt x="639279" y="42024"/>
                </a:lnTo>
                <a:lnTo>
                  <a:pt x="611873" y="43662"/>
                </a:lnTo>
                <a:lnTo>
                  <a:pt x="584060" y="43853"/>
                </a:lnTo>
                <a:lnTo>
                  <a:pt x="558038" y="43027"/>
                </a:lnTo>
                <a:lnTo>
                  <a:pt x="512673" y="40601"/>
                </a:lnTo>
                <a:lnTo>
                  <a:pt x="493039" y="39992"/>
                </a:lnTo>
                <a:lnTo>
                  <a:pt x="474649" y="40335"/>
                </a:lnTo>
                <a:lnTo>
                  <a:pt x="434657" y="44272"/>
                </a:lnTo>
                <a:lnTo>
                  <a:pt x="412673" y="44310"/>
                </a:lnTo>
                <a:lnTo>
                  <a:pt x="391312" y="42900"/>
                </a:lnTo>
                <a:lnTo>
                  <a:pt x="353237" y="39039"/>
                </a:lnTo>
                <a:lnTo>
                  <a:pt x="336359" y="37719"/>
                </a:lnTo>
                <a:lnTo>
                  <a:pt x="319011" y="37312"/>
                </a:lnTo>
                <a:lnTo>
                  <a:pt x="301345" y="38341"/>
                </a:lnTo>
                <a:lnTo>
                  <a:pt x="283476" y="41389"/>
                </a:lnTo>
                <a:lnTo>
                  <a:pt x="257708" y="45504"/>
                </a:lnTo>
                <a:lnTo>
                  <a:pt x="233997" y="46088"/>
                </a:lnTo>
                <a:lnTo>
                  <a:pt x="212699" y="44500"/>
                </a:lnTo>
                <a:lnTo>
                  <a:pt x="181876" y="40360"/>
                </a:lnTo>
                <a:lnTo>
                  <a:pt x="171284" y="39471"/>
                </a:lnTo>
                <a:lnTo>
                  <a:pt x="162242" y="39878"/>
                </a:lnTo>
                <a:lnTo>
                  <a:pt x="154660" y="42125"/>
                </a:lnTo>
                <a:lnTo>
                  <a:pt x="139674" y="45948"/>
                </a:lnTo>
                <a:lnTo>
                  <a:pt x="117081" y="46761"/>
                </a:lnTo>
                <a:lnTo>
                  <a:pt x="88734" y="43929"/>
                </a:lnTo>
                <a:lnTo>
                  <a:pt x="56451" y="36830"/>
                </a:lnTo>
                <a:lnTo>
                  <a:pt x="52933" y="35839"/>
                </a:lnTo>
                <a:lnTo>
                  <a:pt x="49720" y="35026"/>
                </a:lnTo>
                <a:lnTo>
                  <a:pt x="37198" y="32080"/>
                </a:lnTo>
                <a:lnTo>
                  <a:pt x="29819" y="31051"/>
                </a:lnTo>
                <a:lnTo>
                  <a:pt x="24218" y="30556"/>
                </a:lnTo>
                <a:lnTo>
                  <a:pt x="33845" y="26911"/>
                </a:lnTo>
                <a:lnTo>
                  <a:pt x="46202" y="23139"/>
                </a:lnTo>
                <a:lnTo>
                  <a:pt x="60401" y="19519"/>
                </a:lnTo>
                <a:lnTo>
                  <a:pt x="75514" y="16306"/>
                </a:lnTo>
                <a:lnTo>
                  <a:pt x="493725" y="15468"/>
                </a:lnTo>
                <a:lnTo>
                  <a:pt x="622681" y="16256"/>
                </a:lnTo>
                <a:lnTo>
                  <a:pt x="675957" y="23799"/>
                </a:lnTo>
                <a:lnTo>
                  <a:pt x="688848" y="33286"/>
                </a:lnTo>
                <a:lnTo>
                  <a:pt x="688848" y="14058"/>
                </a:lnTo>
                <a:lnTo>
                  <a:pt x="682015" y="10033"/>
                </a:lnTo>
                <a:lnTo>
                  <a:pt x="657326" y="3937"/>
                </a:lnTo>
                <a:lnTo>
                  <a:pt x="624382" y="1244"/>
                </a:lnTo>
                <a:lnTo>
                  <a:pt x="429234" y="0"/>
                </a:lnTo>
                <a:lnTo>
                  <a:pt x="82003" y="1219"/>
                </a:lnTo>
                <a:lnTo>
                  <a:pt x="29616" y="12382"/>
                </a:lnTo>
                <a:lnTo>
                  <a:pt x="0" y="36880"/>
                </a:lnTo>
                <a:lnTo>
                  <a:pt x="5321" y="44983"/>
                </a:lnTo>
                <a:lnTo>
                  <a:pt x="13893" y="45135"/>
                </a:lnTo>
                <a:lnTo>
                  <a:pt x="18364" y="45250"/>
                </a:lnTo>
                <a:lnTo>
                  <a:pt x="24625" y="45720"/>
                </a:lnTo>
                <a:lnTo>
                  <a:pt x="31826" y="46736"/>
                </a:lnTo>
                <a:lnTo>
                  <a:pt x="30314" y="49453"/>
                </a:lnTo>
                <a:lnTo>
                  <a:pt x="27584" y="58381"/>
                </a:lnTo>
                <a:lnTo>
                  <a:pt x="43497" y="102768"/>
                </a:lnTo>
                <a:lnTo>
                  <a:pt x="54394" y="105676"/>
                </a:lnTo>
                <a:lnTo>
                  <a:pt x="80289" y="105676"/>
                </a:lnTo>
                <a:lnTo>
                  <a:pt x="99796" y="145491"/>
                </a:lnTo>
                <a:lnTo>
                  <a:pt x="131470" y="182740"/>
                </a:lnTo>
                <a:lnTo>
                  <a:pt x="170980" y="210985"/>
                </a:lnTo>
                <a:lnTo>
                  <a:pt x="216458" y="228904"/>
                </a:lnTo>
                <a:lnTo>
                  <a:pt x="266052" y="235178"/>
                </a:lnTo>
                <a:lnTo>
                  <a:pt x="432752" y="235178"/>
                </a:lnTo>
                <a:lnTo>
                  <a:pt x="482346" y="228904"/>
                </a:lnTo>
                <a:lnTo>
                  <a:pt x="504634" y="220116"/>
                </a:lnTo>
                <a:lnTo>
                  <a:pt x="527824" y="210985"/>
                </a:lnTo>
                <a:lnTo>
                  <a:pt x="567334" y="182727"/>
                </a:lnTo>
                <a:lnTo>
                  <a:pt x="599020" y="145491"/>
                </a:lnTo>
                <a:lnTo>
                  <a:pt x="618515" y="105676"/>
                </a:lnTo>
                <a:lnTo>
                  <a:pt x="626618" y="105676"/>
                </a:lnTo>
                <a:lnTo>
                  <a:pt x="654329" y="68084"/>
                </a:lnTo>
                <a:lnTo>
                  <a:pt x="654329" y="60058"/>
                </a:lnTo>
                <a:lnTo>
                  <a:pt x="653656" y="57315"/>
                </a:lnTo>
                <a:lnTo>
                  <a:pt x="653288" y="55829"/>
                </a:lnTo>
                <a:lnTo>
                  <a:pt x="653605" y="55791"/>
                </a:lnTo>
                <a:lnTo>
                  <a:pt x="692340" y="48780"/>
                </a:lnTo>
                <a:lnTo>
                  <a:pt x="696188" y="46088"/>
                </a:lnTo>
                <a:lnTo>
                  <a:pt x="698754" y="44310"/>
                </a:lnTo>
                <a:lnTo>
                  <a:pt x="699084" y="43853"/>
                </a:lnTo>
                <a:lnTo>
                  <a:pt x="702754" y="38341"/>
                </a:lnTo>
                <a:lnTo>
                  <a:pt x="703795" y="31407"/>
                </a:lnTo>
                <a:close/>
              </a:path>
            </a:pathLst>
          </a:custGeom>
          <a:solidFill>
            <a:srgbClr val="764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193683" y="6943586"/>
            <a:ext cx="29209" cy="19685"/>
          </a:xfrm>
          <a:custGeom>
            <a:avLst/>
            <a:gdLst/>
            <a:ahLst/>
            <a:cxnLst/>
            <a:rect l="l" t="t" r="r" b="b"/>
            <a:pathLst>
              <a:path w="29209" h="19684">
                <a:moveTo>
                  <a:pt x="24861" y="0"/>
                </a:moveTo>
                <a:lnTo>
                  <a:pt x="4320" y="0"/>
                </a:lnTo>
                <a:lnTo>
                  <a:pt x="0" y="4244"/>
                </a:lnTo>
                <a:lnTo>
                  <a:pt x="0" y="14824"/>
                </a:lnTo>
                <a:lnTo>
                  <a:pt x="4320" y="19102"/>
                </a:lnTo>
                <a:lnTo>
                  <a:pt x="24861" y="19102"/>
                </a:lnTo>
                <a:lnTo>
                  <a:pt x="29098" y="14824"/>
                </a:lnTo>
                <a:lnTo>
                  <a:pt x="29098" y="9546"/>
                </a:lnTo>
                <a:lnTo>
                  <a:pt x="29098" y="4244"/>
                </a:lnTo>
                <a:lnTo>
                  <a:pt x="24861" y="0"/>
                </a:lnTo>
                <a:close/>
              </a:path>
            </a:pathLst>
          </a:custGeom>
          <a:solidFill>
            <a:srgbClr val="764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56249" y="6958248"/>
            <a:ext cx="29209" cy="19685"/>
          </a:xfrm>
          <a:custGeom>
            <a:avLst/>
            <a:gdLst/>
            <a:ahLst/>
            <a:cxnLst/>
            <a:rect l="l" t="t" r="r" b="b"/>
            <a:pathLst>
              <a:path w="29209" h="19684">
                <a:moveTo>
                  <a:pt x="24857" y="0"/>
                </a:moveTo>
                <a:lnTo>
                  <a:pt x="4298" y="0"/>
                </a:lnTo>
                <a:lnTo>
                  <a:pt x="0" y="4306"/>
                </a:lnTo>
                <a:lnTo>
                  <a:pt x="0" y="14847"/>
                </a:lnTo>
                <a:lnTo>
                  <a:pt x="4298" y="19123"/>
                </a:lnTo>
                <a:lnTo>
                  <a:pt x="24857" y="19123"/>
                </a:lnTo>
                <a:lnTo>
                  <a:pt x="29095" y="14847"/>
                </a:lnTo>
                <a:lnTo>
                  <a:pt x="29095" y="9587"/>
                </a:lnTo>
                <a:lnTo>
                  <a:pt x="29095" y="4306"/>
                </a:lnTo>
                <a:lnTo>
                  <a:pt x="24857" y="0"/>
                </a:lnTo>
                <a:close/>
              </a:path>
            </a:pathLst>
          </a:custGeom>
          <a:solidFill>
            <a:srgbClr val="764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292666" y="6948037"/>
            <a:ext cx="31115" cy="53975"/>
          </a:xfrm>
          <a:custGeom>
            <a:avLst/>
            <a:gdLst/>
            <a:ahLst/>
            <a:cxnLst/>
            <a:rect l="l" t="t" r="r" b="b"/>
            <a:pathLst>
              <a:path w="31115" h="53975">
                <a:moveTo>
                  <a:pt x="15570" y="2273"/>
                </a:moveTo>
                <a:lnTo>
                  <a:pt x="13220" y="0"/>
                </a:lnTo>
                <a:lnTo>
                  <a:pt x="2235" y="0"/>
                </a:lnTo>
                <a:lnTo>
                  <a:pt x="0" y="2273"/>
                </a:lnTo>
                <a:lnTo>
                  <a:pt x="0" y="7937"/>
                </a:lnTo>
                <a:lnTo>
                  <a:pt x="2235" y="10210"/>
                </a:lnTo>
                <a:lnTo>
                  <a:pt x="13220" y="10210"/>
                </a:lnTo>
                <a:lnTo>
                  <a:pt x="15570" y="7937"/>
                </a:lnTo>
                <a:lnTo>
                  <a:pt x="15570" y="5105"/>
                </a:lnTo>
                <a:lnTo>
                  <a:pt x="15570" y="2273"/>
                </a:lnTo>
                <a:close/>
              </a:path>
              <a:path w="31115" h="53975">
                <a:moveTo>
                  <a:pt x="31102" y="45897"/>
                </a:moveTo>
                <a:lnTo>
                  <a:pt x="28803" y="43611"/>
                </a:lnTo>
                <a:lnTo>
                  <a:pt x="17843" y="43611"/>
                </a:lnTo>
                <a:lnTo>
                  <a:pt x="15570" y="45897"/>
                </a:lnTo>
                <a:lnTo>
                  <a:pt x="15570" y="51562"/>
                </a:lnTo>
                <a:lnTo>
                  <a:pt x="17843" y="53848"/>
                </a:lnTo>
                <a:lnTo>
                  <a:pt x="28803" y="53848"/>
                </a:lnTo>
                <a:lnTo>
                  <a:pt x="31102" y="51562"/>
                </a:lnTo>
                <a:lnTo>
                  <a:pt x="31102" y="48717"/>
                </a:lnTo>
                <a:lnTo>
                  <a:pt x="31102" y="45897"/>
                </a:lnTo>
                <a:close/>
              </a:path>
            </a:pathLst>
          </a:custGeom>
          <a:solidFill>
            <a:srgbClr val="764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856024" y="1135413"/>
            <a:ext cx="417830" cy="360680"/>
          </a:xfrm>
          <a:custGeom>
            <a:avLst/>
            <a:gdLst/>
            <a:ahLst/>
            <a:cxnLst/>
            <a:rect l="l" t="t" r="r" b="b"/>
            <a:pathLst>
              <a:path w="417829" h="360680">
                <a:moveTo>
                  <a:pt x="247659" y="344366"/>
                </a:moveTo>
                <a:lnTo>
                  <a:pt x="208843" y="344366"/>
                </a:lnTo>
                <a:lnTo>
                  <a:pt x="210467" y="351955"/>
                </a:lnTo>
                <a:lnTo>
                  <a:pt x="219687" y="352120"/>
                </a:lnTo>
                <a:lnTo>
                  <a:pt x="240693" y="358662"/>
                </a:lnTo>
                <a:lnTo>
                  <a:pt x="255459" y="360505"/>
                </a:lnTo>
                <a:lnTo>
                  <a:pt x="258239" y="360685"/>
                </a:lnTo>
                <a:lnTo>
                  <a:pt x="261051" y="360685"/>
                </a:lnTo>
                <a:lnTo>
                  <a:pt x="300224" y="350812"/>
                </a:lnTo>
                <a:lnTo>
                  <a:pt x="308201" y="345223"/>
                </a:lnTo>
                <a:lnTo>
                  <a:pt x="254581" y="345223"/>
                </a:lnTo>
                <a:lnTo>
                  <a:pt x="247659" y="344366"/>
                </a:lnTo>
                <a:close/>
              </a:path>
              <a:path w="417829" h="360680">
                <a:moveTo>
                  <a:pt x="127725" y="3402"/>
                </a:moveTo>
                <a:lnTo>
                  <a:pt x="72606" y="12303"/>
                </a:lnTo>
                <a:lnTo>
                  <a:pt x="32007" y="40555"/>
                </a:lnTo>
                <a:lnTo>
                  <a:pt x="3970" y="100539"/>
                </a:lnTo>
                <a:lnTo>
                  <a:pt x="0" y="139196"/>
                </a:lnTo>
                <a:lnTo>
                  <a:pt x="2963" y="182474"/>
                </a:lnTo>
                <a:lnTo>
                  <a:pt x="17948" y="233601"/>
                </a:lnTo>
                <a:lnTo>
                  <a:pt x="45449" y="281852"/>
                </a:lnTo>
                <a:lnTo>
                  <a:pt x="81165" y="322352"/>
                </a:lnTo>
                <a:lnTo>
                  <a:pt x="120794" y="350227"/>
                </a:lnTo>
                <a:lnTo>
                  <a:pt x="160037" y="360601"/>
                </a:lnTo>
                <a:lnTo>
                  <a:pt x="166234" y="360601"/>
                </a:lnTo>
                <a:lnTo>
                  <a:pt x="186686" y="355094"/>
                </a:lnTo>
                <a:lnTo>
                  <a:pt x="193710" y="353499"/>
                </a:lnTo>
                <a:lnTo>
                  <a:pt x="201105" y="352339"/>
                </a:lnTo>
                <a:lnTo>
                  <a:pt x="208843" y="351890"/>
                </a:lnTo>
                <a:lnTo>
                  <a:pt x="208843" y="345547"/>
                </a:lnTo>
                <a:lnTo>
                  <a:pt x="160037" y="345547"/>
                </a:lnTo>
                <a:lnTo>
                  <a:pt x="125046" y="335777"/>
                </a:lnTo>
                <a:lnTo>
                  <a:pt x="89252" y="309631"/>
                </a:lnTo>
                <a:lnTo>
                  <a:pt x="56737" y="271850"/>
                </a:lnTo>
                <a:lnTo>
                  <a:pt x="31582" y="227177"/>
                </a:lnTo>
                <a:lnTo>
                  <a:pt x="17867" y="180354"/>
                </a:lnTo>
                <a:lnTo>
                  <a:pt x="15023" y="140351"/>
                </a:lnTo>
                <a:lnTo>
                  <a:pt x="18420" y="104843"/>
                </a:lnTo>
                <a:lnTo>
                  <a:pt x="43308" y="50494"/>
                </a:lnTo>
                <a:lnTo>
                  <a:pt x="78833" y="25992"/>
                </a:lnTo>
                <a:lnTo>
                  <a:pt x="127511" y="18443"/>
                </a:lnTo>
                <a:lnTo>
                  <a:pt x="268299" y="18443"/>
                </a:lnTo>
                <a:lnTo>
                  <a:pt x="269003" y="18216"/>
                </a:lnTo>
                <a:lnTo>
                  <a:pt x="276307" y="16694"/>
                </a:lnTo>
                <a:lnTo>
                  <a:pt x="210467" y="16694"/>
                </a:lnTo>
                <a:lnTo>
                  <a:pt x="199174" y="16345"/>
                </a:lnTo>
                <a:lnTo>
                  <a:pt x="189326" y="15022"/>
                </a:lnTo>
                <a:lnTo>
                  <a:pt x="180362" y="13028"/>
                </a:lnTo>
                <a:lnTo>
                  <a:pt x="162425" y="8117"/>
                </a:lnTo>
                <a:lnTo>
                  <a:pt x="152388" y="5841"/>
                </a:lnTo>
                <a:lnTo>
                  <a:pt x="141018" y="4163"/>
                </a:lnTo>
                <a:lnTo>
                  <a:pt x="127725" y="3402"/>
                </a:lnTo>
                <a:close/>
              </a:path>
              <a:path w="417829" h="360680">
                <a:moveTo>
                  <a:pt x="208843" y="336852"/>
                </a:moveTo>
                <a:lnTo>
                  <a:pt x="199705" y="337364"/>
                </a:lnTo>
                <a:lnTo>
                  <a:pt x="191154" y="338673"/>
                </a:lnTo>
                <a:lnTo>
                  <a:pt x="183270" y="340440"/>
                </a:lnTo>
                <a:lnTo>
                  <a:pt x="164221" y="345547"/>
                </a:lnTo>
                <a:lnTo>
                  <a:pt x="208843" y="345547"/>
                </a:lnTo>
                <a:lnTo>
                  <a:pt x="208843" y="344366"/>
                </a:lnTo>
                <a:lnTo>
                  <a:pt x="247659" y="344366"/>
                </a:lnTo>
                <a:lnTo>
                  <a:pt x="243885" y="343898"/>
                </a:lnTo>
                <a:lnTo>
                  <a:pt x="222098" y="337115"/>
                </a:lnTo>
                <a:lnTo>
                  <a:pt x="210719" y="336917"/>
                </a:lnTo>
                <a:lnTo>
                  <a:pt x="208843" y="336852"/>
                </a:lnTo>
                <a:close/>
              </a:path>
              <a:path w="417829" h="360680">
                <a:moveTo>
                  <a:pt x="345709" y="15026"/>
                </a:moveTo>
                <a:lnTo>
                  <a:pt x="297927" y="15026"/>
                </a:lnTo>
                <a:lnTo>
                  <a:pt x="316771" y="18134"/>
                </a:lnTo>
                <a:lnTo>
                  <a:pt x="363498" y="41884"/>
                </a:lnTo>
                <a:lnTo>
                  <a:pt x="390911" y="80533"/>
                </a:lnTo>
                <a:lnTo>
                  <a:pt x="402123" y="127723"/>
                </a:lnTo>
                <a:lnTo>
                  <a:pt x="400248" y="177095"/>
                </a:lnTo>
                <a:lnTo>
                  <a:pt x="384362" y="232369"/>
                </a:lnTo>
                <a:lnTo>
                  <a:pt x="357468" y="279965"/>
                </a:lnTo>
                <a:lnTo>
                  <a:pt x="323950" y="316738"/>
                </a:lnTo>
                <a:lnTo>
                  <a:pt x="288193" y="339539"/>
                </a:lnTo>
                <a:lnTo>
                  <a:pt x="254581" y="345223"/>
                </a:lnTo>
                <a:lnTo>
                  <a:pt x="308201" y="345223"/>
                </a:lnTo>
                <a:lnTo>
                  <a:pt x="373075" y="283645"/>
                </a:lnTo>
                <a:lnTo>
                  <a:pt x="399709" y="234185"/>
                </a:lnTo>
                <a:lnTo>
                  <a:pt x="415119" y="179364"/>
                </a:lnTo>
                <a:lnTo>
                  <a:pt x="417547" y="137106"/>
                </a:lnTo>
                <a:lnTo>
                  <a:pt x="411156" y="94347"/>
                </a:lnTo>
                <a:lnTo>
                  <a:pt x="394075" y="55134"/>
                </a:lnTo>
                <a:lnTo>
                  <a:pt x="364435" y="23515"/>
                </a:lnTo>
                <a:lnTo>
                  <a:pt x="345709" y="15026"/>
                </a:lnTo>
                <a:close/>
              </a:path>
              <a:path w="417829" h="360680">
                <a:moveTo>
                  <a:pt x="96487" y="31061"/>
                </a:moveTo>
                <a:lnTo>
                  <a:pt x="53327" y="63656"/>
                </a:lnTo>
                <a:lnTo>
                  <a:pt x="39843" y="101517"/>
                </a:lnTo>
                <a:lnTo>
                  <a:pt x="41978" y="116566"/>
                </a:lnTo>
                <a:lnTo>
                  <a:pt x="50148" y="126739"/>
                </a:lnTo>
                <a:lnTo>
                  <a:pt x="53456" y="128842"/>
                </a:lnTo>
                <a:lnTo>
                  <a:pt x="57301" y="129911"/>
                </a:lnTo>
                <a:lnTo>
                  <a:pt x="63413" y="129911"/>
                </a:lnTo>
                <a:lnTo>
                  <a:pt x="61675" y="115100"/>
                </a:lnTo>
                <a:lnTo>
                  <a:pt x="59652" y="114938"/>
                </a:lnTo>
                <a:lnTo>
                  <a:pt x="58262" y="114063"/>
                </a:lnTo>
                <a:lnTo>
                  <a:pt x="55334" y="108895"/>
                </a:lnTo>
                <a:lnTo>
                  <a:pt x="55250" y="104843"/>
                </a:lnTo>
                <a:lnTo>
                  <a:pt x="55175" y="99268"/>
                </a:lnTo>
                <a:lnTo>
                  <a:pt x="58526" y="86515"/>
                </a:lnTo>
                <a:lnTo>
                  <a:pt x="83384" y="52401"/>
                </a:lnTo>
                <a:lnTo>
                  <a:pt x="97848" y="46059"/>
                </a:lnTo>
                <a:lnTo>
                  <a:pt x="118123" y="46059"/>
                </a:lnTo>
                <a:lnTo>
                  <a:pt x="117306" y="42337"/>
                </a:lnTo>
                <a:lnTo>
                  <a:pt x="114005" y="37253"/>
                </a:lnTo>
                <a:lnTo>
                  <a:pt x="109162" y="34180"/>
                </a:lnTo>
                <a:lnTo>
                  <a:pt x="96487" y="31061"/>
                </a:lnTo>
                <a:close/>
              </a:path>
              <a:path w="417829" h="360680">
                <a:moveTo>
                  <a:pt x="118123" y="46059"/>
                </a:moveTo>
                <a:lnTo>
                  <a:pt x="97848" y="46059"/>
                </a:lnTo>
                <a:lnTo>
                  <a:pt x="101080" y="46866"/>
                </a:lnTo>
                <a:lnTo>
                  <a:pt x="102481" y="47755"/>
                </a:lnTo>
                <a:lnTo>
                  <a:pt x="103472" y="49505"/>
                </a:lnTo>
                <a:lnTo>
                  <a:pt x="104033" y="52064"/>
                </a:lnTo>
                <a:lnTo>
                  <a:pt x="104206" y="55134"/>
                </a:lnTo>
                <a:lnTo>
                  <a:pt x="104306" y="59550"/>
                </a:lnTo>
                <a:lnTo>
                  <a:pt x="102923" y="67711"/>
                </a:lnTo>
                <a:lnTo>
                  <a:pt x="77932" y="106925"/>
                </a:lnTo>
                <a:lnTo>
                  <a:pt x="61675" y="115100"/>
                </a:lnTo>
                <a:lnTo>
                  <a:pt x="91009" y="115100"/>
                </a:lnTo>
                <a:lnTo>
                  <a:pt x="117451" y="71628"/>
                </a:lnTo>
                <a:lnTo>
                  <a:pt x="119455" y="59550"/>
                </a:lnTo>
                <a:lnTo>
                  <a:pt x="118734" y="48842"/>
                </a:lnTo>
                <a:lnTo>
                  <a:pt x="118123" y="46059"/>
                </a:lnTo>
                <a:close/>
              </a:path>
              <a:path w="417829" h="360680">
                <a:moveTo>
                  <a:pt x="268299" y="18443"/>
                </a:moveTo>
                <a:lnTo>
                  <a:pt x="127511" y="18443"/>
                </a:lnTo>
                <a:lnTo>
                  <a:pt x="139430" y="19125"/>
                </a:lnTo>
                <a:lnTo>
                  <a:pt x="149659" y="20639"/>
                </a:lnTo>
                <a:lnTo>
                  <a:pt x="158843" y="22730"/>
                </a:lnTo>
                <a:lnTo>
                  <a:pt x="176893" y="27655"/>
                </a:lnTo>
                <a:lnTo>
                  <a:pt x="186851" y="29829"/>
                </a:lnTo>
                <a:lnTo>
                  <a:pt x="197977" y="31311"/>
                </a:lnTo>
                <a:lnTo>
                  <a:pt x="210751" y="31749"/>
                </a:lnTo>
                <a:lnTo>
                  <a:pt x="224148" y="30712"/>
                </a:lnTo>
                <a:lnTo>
                  <a:pt x="235944" y="28496"/>
                </a:lnTo>
                <a:lnTo>
                  <a:pt x="246469" y="25567"/>
                </a:lnTo>
                <a:lnTo>
                  <a:pt x="268299" y="18443"/>
                </a:lnTo>
                <a:close/>
              </a:path>
              <a:path w="417829" h="360680">
                <a:moveTo>
                  <a:pt x="298493" y="0"/>
                </a:moveTo>
                <a:lnTo>
                  <a:pt x="280474" y="505"/>
                </a:lnTo>
                <a:lnTo>
                  <a:pt x="265101" y="3682"/>
                </a:lnTo>
                <a:lnTo>
                  <a:pt x="251169" y="8165"/>
                </a:lnTo>
                <a:lnTo>
                  <a:pt x="242187" y="11150"/>
                </a:lnTo>
                <a:lnTo>
                  <a:pt x="232668" y="13813"/>
                </a:lnTo>
                <a:lnTo>
                  <a:pt x="222224" y="15785"/>
                </a:lnTo>
                <a:lnTo>
                  <a:pt x="210467" y="16694"/>
                </a:lnTo>
                <a:lnTo>
                  <a:pt x="276307" y="16694"/>
                </a:lnTo>
                <a:lnTo>
                  <a:pt x="282484" y="15407"/>
                </a:lnTo>
                <a:lnTo>
                  <a:pt x="297927" y="15026"/>
                </a:lnTo>
                <a:lnTo>
                  <a:pt x="345709" y="15026"/>
                </a:lnTo>
                <a:lnTo>
                  <a:pt x="320363" y="3536"/>
                </a:lnTo>
                <a:lnTo>
                  <a:pt x="298493" y="0"/>
                </a:lnTo>
                <a:close/>
              </a:path>
            </a:pathLst>
          </a:custGeom>
          <a:solidFill>
            <a:srgbClr val="764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6890" y="921239"/>
            <a:ext cx="188705" cy="21217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5298" y="701794"/>
            <a:ext cx="88869" cy="179543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030086" y="294577"/>
            <a:ext cx="259715" cy="394970"/>
          </a:xfrm>
          <a:custGeom>
            <a:avLst/>
            <a:gdLst/>
            <a:ahLst/>
            <a:cxnLst/>
            <a:rect l="l" t="t" r="r" b="b"/>
            <a:pathLst>
              <a:path w="259715" h="394970">
                <a:moveTo>
                  <a:pt x="129668" y="0"/>
                </a:moveTo>
                <a:lnTo>
                  <a:pt x="79240" y="10204"/>
                </a:lnTo>
                <a:lnTo>
                  <a:pt x="38018" y="38018"/>
                </a:lnTo>
                <a:lnTo>
                  <a:pt x="10204" y="79238"/>
                </a:lnTo>
                <a:lnTo>
                  <a:pt x="0" y="129664"/>
                </a:lnTo>
                <a:lnTo>
                  <a:pt x="0" y="264768"/>
                </a:lnTo>
                <a:lnTo>
                  <a:pt x="6023" y="303492"/>
                </a:lnTo>
                <a:lnTo>
                  <a:pt x="23023" y="338130"/>
                </a:lnTo>
                <a:lnTo>
                  <a:pt x="49388" y="366350"/>
                </a:lnTo>
                <a:lnTo>
                  <a:pt x="83487" y="385818"/>
                </a:lnTo>
                <a:lnTo>
                  <a:pt x="129668" y="394397"/>
                </a:lnTo>
                <a:lnTo>
                  <a:pt x="141411" y="393855"/>
                </a:lnTo>
                <a:lnTo>
                  <a:pt x="153046" y="392238"/>
                </a:lnTo>
                <a:lnTo>
                  <a:pt x="164530" y="389555"/>
                </a:lnTo>
                <a:lnTo>
                  <a:pt x="175820" y="385818"/>
                </a:lnTo>
                <a:lnTo>
                  <a:pt x="193409" y="375776"/>
                </a:lnTo>
                <a:lnTo>
                  <a:pt x="129654" y="375776"/>
                </a:lnTo>
                <a:lnTo>
                  <a:pt x="109664" y="373946"/>
                </a:lnTo>
                <a:lnTo>
                  <a:pt x="60895" y="351769"/>
                </a:lnTo>
                <a:lnTo>
                  <a:pt x="23755" y="297925"/>
                </a:lnTo>
                <a:lnTo>
                  <a:pt x="18596" y="264768"/>
                </a:lnTo>
                <a:lnTo>
                  <a:pt x="18596" y="129664"/>
                </a:lnTo>
                <a:lnTo>
                  <a:pt x="27339" y="86466"/>
                </a:lnTo>
                <a:lnTo>
                  <a:pt x="51166" y="51153"/>
                </a:lnTo>
                <a:lnTo>
                  <a:pt x="86476" y="27325"/>
                </a:lnTo>
                <a:lnTo>
                  <a:pt x="129668" y="18582"/>
                </a:lnTo>
                <a:lnTo>
                  <a:pt x="192477" y="18582"/>
                </a:lnTo>
                <a:lnTo>
                  <a:pt x="180067" y="10204"/>
                </a:lnTo>
                <a:lnTo>
                  <a:pt x="129668" y="0"/>
                </a:lnTo>
                <a:close/>
              </a:path>
              <a:path w="259715" h="394970">
                <a:moveTo>
                  <a:pt x="192477" y="18582"/>
                </a:moveTo>
                <a:lnTo>
                  <a:pt x="129668" y="18582"/>
                </a:lnTo>
                <a:lnTo>
                  <a:pt x="172834" y="27325"/>
                </a:lnTo>
                <a:lnTo>
                  <a:pt x="208127" y="51153"/>
                </a:lnTo>
                <a:lnTo>
                  <a:pt x="231944" y="86466"/>
                </a:lnTo>
                <a:lnTo>
                  <a:pt x="240684" y="129664"/>
                </a:lnTo>
                <a:lnTo>
                  <a:pt x="240684" y="264768"/>
                </a:lnTo>
                <a:lnTo>
                  <a:pt x="220969" y="327601"/>
                </a:lnTo>
                <a:lnTo>
                  <a:pt x="169138" y="368462"/>
                </a:lnTo>
                <a:lnTo>
                  <a:pt x="129654" y="375776"/>
                </a:lnTo>
                <a:lnTo>
                  <a:pt x="193409" y="375776"/>
                </a:lnTo>
                <a:lnTo>
                  <a:pt x="209928" y="366342"/>
                </a:lnTo>
                <a:lnTo>
                  <a:pt x="236271" y="338124"/>
                </a:lnTo>
                <a:lnTo>
                  <a:pt x="253253" y="303490"/>
                </a:lnTo>
                <a:lnTo>
                  <a:pt x="259271" y="264768"/>
                </a:lnTo>
                <a:lnTo>
                  <a:pt x="259271" y="129664"/>
                </a:lnTo>
                <a:lnTo>
                  <a:pt x="249070" y="79238"/>
                </a:lnTo>
                <a:lnTo>
                  <a:pt x="221268" y="38018"/>
                </a:lnTo>
                <a:lnTo>
                  <a:pt x="192477" y="18582"/>
                </a:lnTo>
                <a:close/>
              </a:path>
            </a:pathLst>
          </a:custGeom>
          <a:solidFill>
            <a:srgbClr val="764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1834" y="2365726"/>
            <a:ext cx="258264" cy="194776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8907754" y="2358003"/>
            <a:ext cx="683895" cy="523240"/>
          </a:xfrm>
          <a:custGeom>
            <a:avLst/>
            <a:gdLst/>
            <a:ahLst/>
            <a:cxnLst/>
            <a:rect l="l" t="t" r="r" b="b"/>
            <a:pathLst>
              <a:path w="683895" h="523239">
                <a:moveTo>
                  <a:pt x="131737" y="47574"/>
                </a:moveTo>
                <a:lnTo>
                  <a:pt x="112776" y="29806"/>
                </a:lnTo>
                <a:lnTo>
                  <a:pt x="112776" y="46672"/>
                </a:lnTo>
                <a:lnTo>
                  <a:pt x="107048" y="50736"/>
                </a:lnTo>
                <a:lnTo>
                  <a:pt x="75717" y="77673"/>
                </a:lnTo>
                <a:lnTo>
                  <a:pt x="70840" y="82715"/>
                </a:lnTo>
                <a:lnTo>
                  <a:pt x="67386" y="73279"/>
                </a:lnTo>
                <a:lnTo>
                  <a:pt x="87655" y="40093"/>
                </a:lnTo>
                <a:lnTo>
                  <a:pt x="100926" y="40093"/>
                </a:lnTo>
                <a:lnTo>
                  <a:pt x="107365" y="42367"/>
                </a:lnTo>
                <a:lnTo>
                  <a:pt x="112776" y="46672"/>
                </a:lnTo>
                <a:lnTo>
                  <a:pt x="112776" y="29806"/>
                </a:lnTo>
                <a:lnTo>
                  <a:pt x="98336" y="25730"/>
                </a:lnTo>
                <a:lnTo>
                  <a:pt x="81457" y="27266"/>
                </a:lnTo>
                <a:lnTo>
                  <a:pt x="66535" y="35255"/>
                </a:lnTo>
                <a:lnTo>
                  <a:pt x="56083" y="48907"/>
                </a:lnTo>
                <a:lnTo>
                  <a:pt x="51892" y="65151"/>
                </a:lnTo>
                <a:lnTo>
                  <a:pt x="54114" y="81991"/>
                </a:lnTo>
                <a:lnTo>
                  <a:pt x="62839" y="97409"/>
                </a:lnTo>
                <a:lnTo>
                  <a:pt x="66522" y="101066"/>
                </a:lnTo>
                <a:lnTo>
                  <a:pt x="68440" y="101854"/>
                </a:lnTo>
                <a:lnTo>
                  <a:pt x="70675" y="101854"/>
                </a:lnTo>
                <a:lnTo>
                  <a:pt x="72758" y="101790"/>
                </a:lnTo>
                <a:lnTo>
                  <a:pt x="74726" y="100876"/>
                </a:lnTo>
                <a:lnTo>
                  <a:pt x="76098" y="99288"/>
                </a:lnTo>
                <a:lnTo>
                  <a:pt x="82016" y="92811"/>
                </a:lnTo>
                <a:lnTo>
                  <a:pt x="88087" y="86575"/>
                </a:lnTo>
                <a:lnTo>
                  <a:pt x="92125" y="82715"/>
                </a:lnTo>
                <a:lnTo>
                  <a:pt x="94310" y="80619"/>
                </a:lnTo>
                <a:lnTo>
                  <a:pt x="128435" y="54292"/>
                </a:lnTo>
                <a:lnTo>
                  <a:pt x="130111" y="53213"/>
                </a:lnTo>
                <a:lnTo>
                  <a:pt x="131000" y="51054"/>
                </a:lnTo>
                <a:lnTo>
                  <a:pt x="131737" y="47574"/>
                </a:lnTo>
                <a:close/>
              </a:path>
              <a:path w="683895" h="523239">
                <a:moveTo>
                  <a:pt x="463372" y="94881"/>
                </a:moveTo>
                <a:lnTo>
                  <a:pt x="462724" y="92900"/>
                </a:lnTo>
                <a:lnTo>
                  <a:pt x="461429" y="91376"/>
                </a:lnTo>
                <a:lnTo>
                  <a:pt x="445020" y="75349"/>
                </a:lnTo>
                <a:lnTo>
                  <a:pt x="445020" y="95580"/>
                </a:lnTo>
                <a:lnTo>
                  <a:pt x="69557" y="418515"/>
                </a:lnTo>
                <a:lnTo>
                  <a:pt x="43065" y="378244"/>
                </a:lnTo>
                <a:lnTo>
                  <a:pt x="25184" y="334518"/>
                </a:lnTo>
                <a:lnTo>
                  <a:pt x="15976" y="288658"/>
                </a:lnTo>
                <a:lnTo>
                  <a:pt x="15455" y="242023"/>
                </a:lnTo>
                <a:lnTo>
                  <a:pt x="23672" y="195961"/>
                </a:lnTo>
                <a:lnTo>
                  <a:pt x="40652" y="151815"/>
                </a:lnTo>
                <a:lnTo>
                  <a:pt x="66421" y="110921"/>
                </a:lnTo>
                <a:lnTo>
                  <a:pt x="68757" y="107899"/>
                </a:lnTo>
                <a:lnTo>
                  <a:pt x="68478" y="103606"/>
                </a:lnTo>
                <a:lnTo>
                  <a:pt x="51447" y="68084"/>
                </a:lnTo>
                <a:lnTo>
                  <a:pt x="51371" y="63538"/>
                </a:lnTo>
                <a:lnTo>
                  <a:pt x="52793" y="55346"/>
                </a:lnTo>
                <a:lnTo>
                  <a:pt x="78765" y="26949"/>
                </a:lnTo>
                <a:lnTo>
                  <a:pt x="93586" y="24358"/>
                </a:lnTo>
                <a:lnTo>
                  <a:pt x="103479" y="25463"/>
                </a:lnTo>
                <a:lnTo>
                  <a:pt x="133781" y="47409"/>
                </a:lnTo>
                <a:lnTo>
                  <a:pt x="137998" y="48387"/>
                </a:lnTo>
                <a:lnTo>
                  <a:pt x="141351" y="46494"/>
                </a:lnTo>
                <a:lnTo>
                  <a:pt x="169760" y="32893"/>
                </a:lnTo>
                <a:lnTo>
                  <a:pt x="177698" y="30289"/>
                </a:lnTo>
                <a:lnTo>
                  <a:pt x="199644" y="23050"/>
                </a:lnTo>
                <a:lnTo>
                  <a:pt x="230581" y="17056"/>
                </a:lnTo>
                <a:lnTo>
                  <a:pt x="262128" y="15036"/>
                </a:lnTo>
                <a:lnTo>
                  <a:pt x="313563" y="20408"/>
                </a:lnTo>
                <a:lnTo>
                  <a:pt x="362165" y="36080"/>
                </a:lnTo>
                <a:lnTo>
                  <a:pt x="406488" y="61366"/>
                </a:lnTo>
                <a:lnTo>
                  <a:pt x="445020" y="95580"/>
                </a:lnTo>
                <a:lnTo>
                  <a:pt x="445020" y="75349"/>
                </a:lnTo>
                <a:lnTo>
                  <a:pt x="391782" y="34124"/>
                </a:lnTo>
                <a:lnTo>
                  <a:pt x="351028" y="15443"/>
                </a:lnTo>
                <a:lnTo>
                  <a:pt x="307517" y="3937"/>
                </a:lnTo>
                <a:lnTo>
                  <a:pt x="262128" y="0"/>
                </a:lnTo>
                <a:lnTo>
                  <a:pt x="230238" y="1943"/>
                </a:lnTo>
                <a:lnTo>
                  <a:pt x="198945" y="7708"/>
                </a:lnTo>
                <a:lnTo>
                  <a:pt x="168541" y="17221"/>
                </a:lnTo>
                <a:lnTo>
                  <a:pt x="139636" y="30289"/>
                </a:lnTo>
                <a:lnTo>
                  <a:pt x="133172" y="24358"/>
                </a:lnTo>
                <a:lnTo>
                  <a:pt x="129921" y="21386"/>
                </a:lnTo>
                <a:lnTo>
                  <a:pt x="118745" y="14795"/>
                </a:lnTo>
                <a:lnTo>
                  <a:pt x="106502" y="10706"/>
                </a:lnTo>
                <a:lnTo>
                  <a:pt x="93586" y="9309"/>
                </a:lnTo>
                <a:lnTo>
                  <a:pt x="83337" y="10223"/>
                </a:lnTo>
                <a:lnTo>
                  <a:pt x="48298" y="31305"/>
                </a:lnTo>
                <a:lnTo>
                  <a:pt x="36347" y="62560"/>
                </a:lnTo>
                <a:lnTo>
                  <a:pt x="36588" y="74472"/>
                </a:lnTo>
                <a:lnTo>
                  <a:pt x="39116" y="85979"/>
                </a:lnTo>
                <a:lnTo>
                  <a:pt x="43840" y="96837"/>
                </a:lnTo>
                <a:lnTo>
                  <a:pt x="50660" y="106768"/>
                </a:lnTo>
                <a:lnTo>
                  <a:pt x="24371" y="150863"/>
                </a:lnTo>
                <a:lnTo>
                  <a:pt x="7505" y="198247"/>
                </a:lnTo>
                <a:lnTo>
                  <a:pt x="0" y="247497"/>
                </a:lnTo>
                <a:lnTo>
                  <a:pt x="1828" y="297141"/>
                </a:lnTo>
                <a:lnTo>
                  <a:pt x="12966" y="345757"/>
                </a:lnTo>
                <a:lnTo>
                  <a:pt x="33362" y="391896"/>
                </a:lnTo>
                <a:lnTo>
                  <a:pt x="62979" y="434098"/>
                </a:lnTo>
                <a:lnTo>
                  <a:pt x="66573" y="436727"/>
                </a:lnTo>
                <a:lnTo>
                  <a:pt x="70421" y="436727"/>
                </a:lnTo>
                <a:lnTo>
                  <a:pt x="72161" y="436130"/>
                </a:lnTo>
                <a:lnTo>
                  <a:pt x="92633" y="418515"/>
                </a:lnTo>
                <a:lnTo>
                  <a:pt x="462140" y="100685"/>
                </a:lnTo>
                <a:lnTo>
                  <a:pt x="463067" y="98856"/>
                </a:lnTo>
                <a:lnTo>
                  <a:pt x="463372" y="94881"/>
                </a:lnTo>
                <a:close/>
              </a:path>
              <a:path w="683895" h="523239">
                <a:moveTo>
                  <a:pt x="631494" y="503847"/>
                </a:moveTo>
                <a:lnTo>
                  <a:pt x="616445" y="485635"/>
                </a:lnTo>
                <a:lnTo>
                  <a:pt x="616445" y="506031"/>
                </a:lnTo>
                <a:lnTo>
                  <a:pt x="614654" y="507809"/>
                </a:lnTo>
                <a:lnTo>
                  <a:pt x="81292" y="507809"/>
                </a:lnTo>
                <a:lnTo>
                  <a:pt x="79476" y="506031"/>
                </a:lnTo>
                <a:lnTo>
                  <a:pt x="79476" y="501624"/>
                </a:lnTo>
                <a:lnTo>
                  <a:pt x="81241" y="499884"/>
                </a:lnTo>
                <a:lnTo>
                  <a:pt x="614654" y="499884"/>
                </a:lnTo>
                <a:lnTo>
                  <a:pt x="616419" y="501624"/>
                </a:lnTo>
                <a:lnTo>
                  <a:pt x="616445" y="506031"/>
                </a:lnTo>
                <a:lnTo>
                  <a:pt x="616445" y="485635"/>
                </a:lnTo>
                <a:lnTo>
                  <a:pt x="612457" y="484822"/>
                </a:lnTo>
                <a:lnTo>
                  <a:pt x="83502" y="484822"/>
                </a:lnTo>
                <a:lnTo>
                  <a:pt x="76085" y="486321"/>
                </a:lnTo>
                <a:lnTo>
                  <a:pt x="70027" y="490397"/>
                </a:lnTo>
                <a:lnTo>
                  <a:pt x="65938" y="496443"/>
                </a:lnTo>
                <a:lnTo>
                  <a:pt x="64427" y="503847"/>
                </a:lnTo>
                <a:lnTo>
                  <a:pt x="65938" y="511238"/>
                </a:lnTo>
                <a:lnTo>
                  <a:pt x="70027" y="517283"/>
                </a:lnTo>
                <a:lnTo>
                  <a:pt x="76085" y="521360"/>
                </a:lnTo>
                <a:lnTo>
                  <a:pt x="83502" y="522859"/>
                </a:lnTo>
                <a:lnTo>
                  <a:pt x="612457" y="522859"/>
                </a:lnTo>
                <a:lnTo>
                  <a:pt x="619861" y="521360"/>
                </a:lnTo>
                <a:lnTo>
                  <a:pt x="625906" y="517283"/>
                </a:lnTo>
                <a:lnTo>
                  <a:pt x="629996" y="511238"/>
                </a:lnTo>
                <a:lnTo>
                  <a:pt x="630694" y="507809"/>
                </a:lnTo>
                <a:lnTo>
                  <a:pt x="631494" y="503847"/>
                </a:lnTo>
                <a:close/>
              </a:path>
              <a:path w="683895" h="523239">
                <a:moveTo>
                  <a:pt x="683729" y="252463"/>
                </a:moveTo>
                <a:lnTo>
                  <a:pt x="681913" y="242011"/>
                </a:lnTo>
                <a:lnTo>
                  <a:pt x="677976" y="230479"/>
                </a:lnTo>
                <a:lnTo>
                  <a:pt x="668756" y="215049"/>
                </a:lnTo>
                <a:lnTo>
                  <a:pt x="668756" y="254050"/>
                </a:lnTo>
                <a:lnTo>
                  <a:pt x="668489" y="259829"/>
                </a:lnTo>
                <a:lnTo>
                  <a:pt x="618909" y="279298"/>
                </a:lnTo>
                <a:lnTo>
                  <a:pt x="588886" y="286004"/>
                </a:lnTo>
                <a:lnTo>
                  <a:pt x="533082" y="309219"/>
                </a:lnTo>
                <a:lnTo>
                  <a:pt x="529780" y="314363"/>
                </a:lnTo>
                <a:lnTo>
                  <a:pt x="523392" y="329285"/>
                </a:lnTo>
                <a:lnTo>
                  <a:pt x="476643" y="390410"/>
                </a:lnTo>
                <a:lnTo>
                  <a:pt x="431266" y="420636"/>
                </a:lnTo>
                <a:lnTo>
                  <a:pt x="420712" y="425335"/>
                </a:lnTo>
                <a:lnTo>
                  <a:pt x="414337" y="427799"/>
                </a:lnTo>
                <a:lnTo>
                  <a:pt x="407416" y="429590"/>
                </a:lnTo>
                <a:lnTo>
                  <a:pt x="397865" y="430974"/>
                </a:lnTo>
                <a:lnTo>
                  <a:pt x="395363" y="433171"/>
                </a:lnTo>
                <a:lnTo>
                  <a:pt x="392798" y="437413"/>
                </a:lnTo>
                <a:lnTo>
                  <a:pt x="392760" y="440270"/>
                </a:lnTo>
                <a:lnTo>
                  <a:pt x="395376" y="444982"/>
                </a:lnTo>
                <a:lnTo>
                  <a:pt x="397852" y="446481"/>
                </a:lnTo>
                <a:lnTo>
                  <a:pt x="400532" y="446506"/>
                </a:lnTo>
                <a:lnTo>
                  <a:pt x="414007" y="445884"/>
                </a:lnTo>
                <a:lnTo>
                  <a:pt x="444042" y="441058"/>
                </a:lnTo>
                <a:lnTo>
                  <a:pt x="482777" y="427761"/>
                </a:lnTo>
                <a:lnTo>
                  <a:pt x="496303" y="418858"/>
                </a:lnTo>
                <a:lnTo>
                  <a:pt x="522363" y="401701"/>
                </a:lnTo>
                <a:lnTo>
                  <a:pt x="503478" y="431241"/>
                </a:lnTo>
                <a:lnTo>
                  <a:pt x="472440" y="452069"/>
                </a:lnTo>
                <a:lnTo>
                  <a:pt x="428866" y="464439"/>
                </a:lnTo>
                <a:lnTo>
                  <a:pt x="372325" y="468591"/>
                </a:lnTo>
                <a:lnTo>
                  <a:pt x="313245" y="467474"/>
                </a:lnTo>
                <a:lnTo>
                  <a:pt x="263283" y="461784"/>
                </a:lnTo>
                <a:lnTo>
                  <a:pt x="222402" y="448373"/>
                </a:lnTo>
                <a:lnTo>
                  <a:pt x="190512" y="424040"/>
                </a:lnTo>
                <a:lnTo>
                  <a:pt x="167538" y="385610"/>
                </a:lnTo>
                <a:lnTo>
                  <a:pt x="373761" y="208254"/>
                </a:lnTo>
                <a:lnTo>
                  <a:pt x="369811" y="229908"/>
                </a:lnTo>
                <a:lnTo>
                  <a:pt x="343446" y="247281"/>
                </a:lnTo>
                <a:lnTo>
                  <a:pt x="324853" y="268808"/>
                </a:lnTo>
                <a:lnTo>
                  <a:pt x="313740" y="291706"/>
                </a:lnTo>
                <a:lnTo>
                  <a:pt x="312635" y="295084"/>
                </a:lnTo>
                <a:lnTo>
                  <a:pt x="314058" y="298805"/>
                </a:lnTo>
                <a:lnTo>
                  <a:pt x="320255" y="302336"/>
                </a:lnTo>
                <a:lnTo>
                  <a:pt x="324180" y="301688"/>
                </a:lnTo>
                <a:lnTo>
                  <a:pt x="326555" y="299021"/>
                </a:lnTo>
                <a:lnTo>
                  <a:pt x="333616" y="291807"/>
                </a:lnTo>
                <a:lnTo>
                  <a:pt x="405485" y="264083"/>
                </a:lnTo>
                <a:lnTo>
                  <a:pt x="417868" y="261251"/>
                </a:lnTo>
                <a:lnTo>
                  <a:pt x="463854" y="262737"/>
                </a:lnTo>
                <a:lnTo>
                  <a:pt x="497268" y="270586"/>
                </a:lnTo>
                <a:lnTo>
                  <a:pt x="514057" y="277152"/>
                </a:lnTo>
                <a:lnTo>
                  <a:pt x="515823" y="278638"/>
                </a:lnTo>
                <a:lnTo>
                  <a:pt x="518261" y="279298"/>
                </a:lnTo>
                <a:lnTo>
                  <a:pt x="520649" y="278726"/>
                </a:lnTo>
                <a:lnTo>
                  <a:pt x="548830" y="269138"/>
                </a:lnTo>
                <a:lnTo>
                  <a:pt x="560070" y="263347"/>
                </a:lnTo>
                <a:lnTo>
                  <a:pt x="576046" y="255117"/>
                </a:lnTo>
                <a:lnTo>
                  <a:pt x="601878" y="238366"/>
                </a:lnTo>
                <a:lnTo>
                  <a:pt x="625944" y="220560"/>
                </a:lnTo>
                <a:lnTo>
                  <a:pt x="629589" y="217703"/>
                </a:lnTo>
                <a:lnTo>
                  <a:pt x="632980" y="215785"/>
                </a:lnTo>
                <a:lnTo>
                  <a:pt x="636409" y="214642"/>
                </a:lnTo>
                <a:lnTo>
                  <a:pt x="640816" y="213639"/>
                </a:lnTo>
                <a:lnTo>
                  <a:pt x="647458" y="214782"/>
                </a:lnTo>
                <a:lnTo>
                  <a:pt x="655485" y="221259"/>
                </a:lnTo>
                <a:lnTo>
                  <a:pt x="664070" y="236258"/>
                </a:lnTo>
                <a:lnTo>
                  <a:pt x="667486" y="246291"/>
                </a:lnTo>
                <a:lnTo>
                  <a:pt x="668756" y="254050"/>
                </a:lnTo>
                <a:lnTo>
                  <a:pt x="668756" y="215049"/>
                </a:lnTo>
                <a:lnTo>
                  <a:pt x="667918" y="213639"/>
                </a:lnTo>
                <a:lnTo>
                  <a:pt x="666064" y="210540"/>
                </a:lnTo>
                <a:lnTo>
                  <a:pt x="653402" y="200952"/>
                </a:lnTo>
                <a:lnTo>
                  <a:pt x="641426" y="198615"/>
                </a:lnTo>
                <a:lnTo>
                  <a:pt x="631621" y="200393"/>
                </a:lnTo>
                <a:lnTo>
                  <a:pt x="626567" y="202057"/>
                </a:lnTo>
                <a:lnTo>
                  <a:pt x="621690" y="204774"/>
                </a:lnTo>
                <a:lnTo>
                  <a:pt x="616712" y="208661"/>
                </a:lnTo>
                <a:lnTo>
                  <a:pt x="594372" y="225247"/>
                </a:lnTo>
                <a:lnTo>
                  <a:pt x="570534" y="240893"/>
                </a:lnTo>
                <a:lnTo>
                  <a:pt x="545630" y="254101"/>
                </a:lnTo>
                <a:lnTo>
                  <a:pt x="520090" y="263347"/>
                </a:lnTo>
                <a:lnTo>
                  <a:pt x="514756" y="261251"/>
                </a:lnTo>
                <a:lnTo>
                  <a:pt x="500710" y="255739"/>
                </a:lnTo>
                <a:lnTo>
                  <a:pt x="464654" y="247459"/>
                </a:lnTo>
                <a:lnTo>
                  <a:pt x="415658" y="246240"/>
                </a:lnTo>
                <a:lnTo>
                  <a:pt x="357466" y="259829"/>
                </a:lnTo>
                <a:lnTo>
                  <a:pt x="355879" y="260273"/>
                </a:lnTo>
                <a:lnTo>
                  <a:pt x="354279" y="261086"/>
                </a:lnTo>
                <a:lnTo>
                  <a:pt x="351675" y="262216"/>
                </a:lnTo>
                <a:lnTo>
                  <a:pt x="405485" y="234569"/>
                </a:lnTo>
                <a:lnTo>
                  <a:pt x="433108" y="232816"/>
                </a:lnTo>
                <a:lnTo>
                  <a:pt x="436689" y="233083"/>
                </a:lnTo>
                <a:lnTo>
                  <a:pt x="437032" y="232816"/>
                </a:lnTo>
                <a:lnTo>
                  <a:pt x="439699" y="230644"/>
                </a:lnTo>
                <a:lnTo>
                  <a:pt x="441540" y="223926"/>
                </a:lnTo>
                <a:lnTo>
                  <a:pt x="440042" y="220370"/>
                </a:lnTo>
                <a:lnTo>
                  <a:pt x="436981" y="218694"/>
                </a:lnTo>
                <a:lnTo>
                  <a:pt x="422059" y="211035"/>
                </a:lnTo>
                <a:lnTo>
                  <a:pt x="415823" y="208254"/>
                </a:lnTo>
                <a:lnTo>
                  <a:pt x="406577" y="204127"/>
                </a:lnTo>
                <a:lnTo>
                  <a:pt x="390575" y="197993"/>
                </a:lnTo>
                <a:lnTo>
                  <a:pt x="374116" y="192646"/>
                </a:lnTo>
                <a:lnTo>
                  <a:pt x="371652" y="191909"/>
                </a:lnTo>
                <a:lnTo>
                  <a:pt x="368998" y="192493"/>
                </a:lnTo>
                <a:lnTo>
                  <a:pt x="151345" y="379704"/>
                </a:lnTo>
                <a:lnTo>
                  <a:pt x="150482" y="383006"/>
                </a:lnTo>
                <a:lnTo>
                  <a:pt x="151549" y="385953"/>
                </a:lnTo>
                <a:lnTo>
                  <a:pt x="171386" y="424421"/>
                </a:lnTo>
                <a:lnTo>
                  <a:pt x="231000" y="468528"/>
                </a:lnTo>
                <a:lnTo>
                  <a:pt x="270446" y="478307"/>
                </a:lnTo>
                <a:lnTo>
                  <a:pt x="316103" y="482650"/>
                </a:lnTo>
                <a:lnTo>
                  <a:pt x="367779" y="483641"/>
                </a:lnTo>
                <a:lnTo>
                  <a:pt x="372338" y="483641"/>
                </a:lnTo>
                <a:lnTo>
                  <a:pt x="430669" y="479298"/>
                </a:lnTo>
                <a:lnTo>
                  <a:pt x="469074" y="468591"/>
                </a:lnTo>
                <a:lnTo>
                  <a:pt x="476821" y="466432"/>
                </a:lnTo>
                <a:lnTo>
                  <a:pt x="510946" y="444957"/>
                </a:lnTo>
                <a:lnTo>
                  <a:pt x="536727" y="401701"/>
                </a:lnTo>
                <a:lnTo>
                  <a:pt x="544080" y="372414"/>
                </a:lnTo>
                <a:lnTo>
                  <a:pt x="542112" y="369201"/>
                </a:lnTo>
                <a:lnTo>
                  <a:pt x="535762" y="366763"/>
                </a:lnTo>
                <a:lnTo>
                  <a:pt x="532130" y="367817"/>
                </a:lnTo>
                <a:lnTo>
                  <a:pt x="530136" y="370586"/>
                </a:lnTo>
                <a:lnTo>
                  <a:pt x="515531" y="387400"/>
                </a:lnTo>
                <a:lnTo>
                  <a:pt x="499237" y="400786"/>
                </a:lnTo>
                <a:lnTo>
                  <a:pt x="481990" y="411149"/>
                </a:lnTo>
                <a:lnTo>
                  <a:pt x="464616" y="418858"/>
                </a:lnTo>
                <a:lnTo>
                  <a:pt x="499389" y="389636"/>
                </a:lnTo>
                <a:lnTo>
                  <a:pt x="523036" y="360197"/>
                </a:lnTo>
                <a:lnTo>
                  <a:pt x="537235" y="335470"/>
                </a:lnTo>
                <a:lnTo>
                  <a:pt x="543636" y="320395"/>
                </a:lnTo>
                <a:lnTo>
                  <a:pt x="568198" y="308508"/>
                </a:lnTo>
                <a:lnTo>
                  <a:pt x="595160" y="299910"/>
                </a:lnTo>
                <a:lnTo>
                  <a:pt x="623125" y="293827"/>
                </a:lnTo>
                <a:lnTo>
                  <a:pt x="654761" y="288874"/>
                </a:lnTo>
                <a:lnTo>
                  <a:pt x="657809" y="287896"/>
                </a:lnTo>
                <a:lnTo>
                  <a:pt x="683425" y="261835"/>
                </a:lnTo>
                <a:lnTo>
                  <a:pt x="683729" y="252463"/>
                </a:lnTo>
                <a:close/>
              </a:path>
            </a:pathLst>
          </a:custGeom>
          <a:solidFill>
            <a:srgbClr val="764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25252" y="238082"/>
            <a:ext cx="1492526" cy="70763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0007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0007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0007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566"/>
            <a:ext cx="10692130" cy="7557770"/>
          </a:xfrm>
          <a:custGeom>
            <a:avLst/>
            <a:gdLst/>
            <a:ahLst/>
            <a:cxnLst/>
            <a:rect l="l" t="t" r="r" b="b"/>
            <a:pathLst>
              <a:path w="10692130" h="7557770">
                <a:moveTo>
                  <a:pt x="0" y="7557433"/>
                </a:moveTo>
                <a:lnTo>
                  <a:pt x="0" y="0"/>
                </a:lnTo>
                <a:lnTo>
                  <a:pt x="10691808" y="0"/>
                </a:lnTo>
                <a:lnTo>
                  <a:pt x="10691808" y="7557433"/>
                </a:lnTo>
                <a:lnTo>
                  <a:pt x="0" y="7557433"/>
                </a:lnTo>
                <a:close/>
              </a:path>
            </a:pathLst>
          </a:custGeom>
          <a:solidFill>
            <a:srgbClr val="5000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1525" y="933885"/>
            <a:ext cx="768286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0007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34908E-2C7C-4A1C-0C5D-9071E193B6F1}"/>
              </a:ext>
            </a:extLst>
          </p:cNvPr>
          <p:cNvSpPr/>
          <p:nvPr/>
        </p:nvSpPr>
        <p:spPr>
          <a:xfrm>
            <a:off x="0" y="0"/>
            <a:ext cx="8089899" cy="7562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81E141-B28B-B0F3-7EC0-1D26FB465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1" r="15705"/>
          <a:stretch/>
        </p:blipFill>
        <p:spPr>
          <a:xfrm>
            <a:off x="6337300" y="1160992"/>
            <a:ext cx="3733801" cy="524086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74700" y="4238625"/>
            <a:ext cx="5943600" cy="408940"/>
          </a:xfrm>
          <a:custGeom>
            <a:avLst/>
            <a:gdLst/>
            <a:ahLst/>
            <a:cxnLst/>
            <a:rect l="l" t="t" r="r" b="b"/>
            <a:pathLst>
              <a:path w="5940425" h="408939">
                <a:moveTo>
                  <a:pt x="5940425" y="0"/>
                </a:moveTo>
                <a:lnTo>
                  <a:pt x="0" y="0"/>
                </a:lnTo>
                <a:lnTo>
                  <a:pt x="0" y="408923"/>
                </a:lnTo>
                <a:lnTo>
                  <a:pt x="5940425" y="408923"/>
                </a:lnTo>
                <a:lnTo>
                  <a:pt x="5940425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Муниципальное автономное учреждение Сургутского района «Районный молодёжный центр»</a:t>
            </a:r>
            <a:endParaRPr sz="1400" dirty="0">
              <a:solidFill>
                <a:schemeClr val="bg1"/>
              </a:solidFill>
              <a:latin typeface="Gogh" pitchFamily="2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D1B4D2-58A1-468A-7B4A-4725FD5CFADF}"/>
              </a:ext>
            </a:extLst>
          </p:cNvPr>
          <p:cNvSpPr/>
          <p:nvPr/>
        </p:nvSpPr>
        <p:spPr>
          <a:xfrm>
            <a:off x="774700" y="3324225"/>
            <a:ext cx="594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gh" pitchFamily="2" charset="-52"/>
              </a:rPr>
              <a:t>Муниципальный штаб ВОД «Волонтёры Победы» Сургутский район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F67144-0B1C-6E4D-7A55-499128EB2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0" y="3321125"/>
            <a:ext cx="921380" cy="920600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CA01BB-0BC9-9ECC-6245-AF8FA76C8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E57DAE-E7CB-B6E5-AED5-2A301DA86381}"/>
              </a:ext>
            </a:extLst>
          </p:cNvPr>
          <p:cNvSpPr/>
          <p:nvPr/>
        </p:nvSpPr>
        <p:spPr>
          <a:xfrm>
            <a:off x="2603501" y="0"/>
            <a:ext cx="8089899" cy="7562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E09D84-9ED9-A76D-7A48-AEC8654324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49" r="12026"/>
          <a:stretch/>
        </p:blipFill>
        <p:spPr>
          <a:xfrm flipH="1">
            <a:off x="735752" y="1164434"/>
            <a:ext cx="3735498" cy="523398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01BAAB-C9E8-F3F7-79E8-9B648BD1718F}"/>
              </a:ext>
            </a:extLst>
          </p:cNvPr>
          <p:cNvSpPr/>
          <p:nvPr/>
        </p:nvSpPr>
        <p:spPr>
          <a:xfrm>
            <a:off x="5499100" y="4036937"/>
            <a:ext cx="410252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gh" pitchFamily="2" charset="-52"/>
              </a:rPr>
              <a:t>численность 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gh" pitchFamily="2" charset="-52"/>
              </a:rPr>
              <a:t>волонтёров штаба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C387A40-0C63-CEDD-9E16-628AADDD0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20" y="504825"/>
            <a:ext cx="921380" cy="920600"/>
          </a:xfrm>
          <a:prstGeom prst="ellipse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0B5741-9387-8D41-56FF-9D7F6B1A7FC8}"/>
              </a:ext>
            </a:extLst>
          </p:cNvPr>
          <p:cNvSpPr/>
          <p:nvPr/>
        </p:nvSpPr>
        <p:spPr>
          <a:xfrm>
            <a:off x="5167973" y="1847259"/>
            <a:ext cx="468649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1195</a:t>
            </a:r>
          </a:p>
        </p:txBody>
      </p:sp>
    </p:spTree>
    <p:extLst>
      <p:ext uri="{BB962C8B-B14F-4D97-AF65-F5344CB8AC3E}">
        <p14:creationId xmlns:p14="http://schemas.microsoft.com/office/powerpoint/2010/main" val="255172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412EDB-AB1D-EF71-282B-FC81E1103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DF8CA7-12F1-B241-4304-F4AE2FEA3AAD}"/>
              </a:ext>
            </a:extLst>
          </p:cNvPr>
          <p:cNvSpPr/>
          <p:nvPr/>
        </p:nvSpPr>
        <p:spPr>
          <a:xfrm>
            <a:off x="27789" y="0"/>
            <a:ext cx="8089899" cy="7562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DDA738-C678-AA4F-38FF-1AECFD6568F1}"/>
              </a:ext>
            </a:extLst>
          </p:cNvPr>
          <p:cNvSpPr/>
          <p:nvPr/>
        </p:nvSpPr>
        <p:spPr>
          <a:xfrm>
            <a:off x="5055281" y="2893324"/>
            <a:ext cx="786912" cy="1981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gh" pitchFamily="2" charset="-52"/>
              </a:rPr>
              <a:t>первичных 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gh" pitchFamily="2" charset="-52"/>
              </a:rPr>
              <a:t>отделения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AB8B95-1016-D8F4-09AF-2D722FB00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9" y="581025"/>
            <a:ext cx="921380" cy="920600"/>
          </a:xfrm>
          <a:prstGeom prst="ellipse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6F9487-41A3-54BF-8EA8-91589EA6406A}"/>
              </a:ext>
            </a:extLst>
          </p:cNvPr>
          <p:cNvSpPr/>
          <p:nvPr/>
        </p:nvSpPr>
        <p:spPr>
          <a:xfrm>
            <a:off x="1155700" y="1952625"/>
            <a:ext cx="4686493" cy="38625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22</a:t>
            </a:r>
            <a:endParaRPr lang="ru-RU" sz="239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0CA44A-721B-1DDE-9A41-F87B85AC1A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00" t="6442" r="5361"/>
          <a:stretch/>
        </p:blipFill>
        <p:spPr>
          <a:xfrm>
            <a:off x="6368143" y="1049388"/>
            <a:ext cx="3735498" cy="5233981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0942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6A8246-57AB-56A4-3CCC-34D36D670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844075-74C3-3B51-0ADA-D9EEBF1516F7}"/>
              </a:ext>
            </a:extLst>
          </p:cNvPr>
          <p:cNvSpPr/>
          <p:nvPr/>
        </p:nvSpPr>
        <p:spPr>
          <a:xfrm>
            <a:off x="2603501" y="0"/>
            <a:ext cx="8089899" cy="7562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BDB699D-DD0D-E6CA-7F9A-5B8947CCFE09}"/>
              </a:ext>
            </a:extLst>
          </p:cNvPr>
          <p:cNvSpPr/>
          <p:nvPr/>
        </p:nvSpPr>
        <p:spPr>
          <a:xfrm>
            <a:off x="4748023" y="2308981"/>
            <a:ext cx="839899" cy="2944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gh" pitchFamily="2" charset="-52"/>
              </a:rPr>
              <a:t>мероприятий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gh" pitchFamily="2" charset="-52"/>
              </a:rPr>
              <a:t>за 2024 год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9ECF73-C29E-725C-D3FC-EB588B14C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20" y="504825"/>
            <a:ext cx="921380" cy="920600"/>
          </a:xfrm>
          <a:prstGeom prst="ellipse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0D0215-D4CF-1E5C-AC43-FCFE5C939A40}"/>
              </a:ext>
            </a:extLst>
          </p:cNvPr>
          <p:cNvSpPr/>
          <p:nvPr/>
        </p:nvSpPr>
        <p:spPr>
          <a:xfrm>
            <a:off x="5000117" y="1734711"/>
            <a:ext cx="4686493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C2E87F-947F-2DEC-3C69-B6A7CDE5C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9" r="11868"/>
          <a:stretch/>
        </p:blipFill>
        <p:spPr>
          <a:xfrm>
            <a:off x="698501" y="1165497"/>
            <a:ext cx="3810000" cy="523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5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9C40EB-1A53-842B-9353-9DFF28F92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8AC433-4870-0A16-B420-69BC73DC8285}"/>
              </a:ext>
            </a:extLst>
          </p:cNvPr>
          <p:cNvSpPr/>
          <p:nvPr/>
        </p:nvSpPr>
        <p:spPr>
          <a:xfrm>
            <a:off x="27789" y="0"/>
            <a:ext cx="8089899" cy="7562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17E3ACB-42E6-0F43-8ACC-4BBD83B24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9" y="581025"/>
            <a:ext cx="921380" cy="920600"/>
          </a:xfrm>
          <a:prstGeom prst="ellipse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CDC0BF-6E67-7653-7CCF-6AD822B49B8A}"/>
              </a:ext>
            </a:extLst>
          </p:cNvPr>
          <p:cNvSpPr/>
          <p:nvPr/>
        </p:nvSpPr>
        <p:spPr>
          <a:xfrm>
            <a:off x="1396420" y="4136103"/>
            <a:ext cx="435745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gh" pitchFamily="2" charset="-52"/>
              </a:rPr>
              <a:t>численность </a:t>
            </a:r>
          </a:p>
          <a:p>
            <a:pPr algn="ctr"/>
            <a:r>
              <a:rPr lang="ru-RU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gh" pitchFamily="2" charset="-52"/>
              </a:rPr>
              <a:t>участников мероприятий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9FB6B0-FE4E-3B79-099D-10E6B982C652}"/>
              </a:ext>
            </a:extLst>
          </p:cNvPr>
          <p:cNvSpPr/>
          <p:nvPr/>
        </p:nvSpPr>
        <p:spPr>
          <a:xfrm>
            <a:off x="1231900" y="1952625"/>
            <a:ext cx="468649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1218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088872-8520-29B4-2659-5BE798A32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95" r="21496"/>
          <a:stretch/>
        </p:blipFill>
        <p:spPr>
          <a:xfrm>
            <a:off x="6154993" y="1164434"/>
            <a:ext cx="3925390" cy="52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4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F649A0-0D53-0FBE-D3BB-567F1E80E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D62298-9C62-9599-898F-1DF8E7ACD4F2}"/>
              </a:ext>
            </a:extLst>
          </p:cNvPr>
          <p:cNvSpPr/>
          <p:nvPr/>
        </p:nvSpPr>
        <p:spPr>
          <a:xfrm>
            <a:off x="2603501" y="0"/>
            <a:ext cx="8089899" cy="7562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0D4D10D-DB66-71BE-57D1-001C48D61611}"/>
              </a:ext>
            </a:extLst>
          </p:cNvPr>
          <p:cNvSpPr/>
          <p:nvPr/>
        </p:nvSpPr>
        <p:spPr>
          <a:xfrm>
            <a:off x="5264363" y="1930250"/>
            <a:ext cx="4635924" cy="63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gh" pitchFamily="2" charset="-52"/>
              </a:rPr>
              <a:t>мероприятия и проекты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59B16F-819E-1E58-D5A0-A8DA9C3A6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20" y="504825"/>
            <a:ext cx="921380" cy="920600"/>
          </a:xfrm>
          <a:prstGeom prst="ellipse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F509EE4C-EEFC-E7C1-7BDE-EBB689F94381}"/>
              </a:ext>
            </a:extLst>
          </p:cNvPr>
          <p:cNvSpPr/>
          <p:nvPr/>
        </p:nvSpPr>
        <p:spPr>
          <a:xfrm>
            <a:off x="5264362" y="2777730"/>
            <a:ext cx="4635925" cy="4445791"/>
          </a:xfrm>
          <a:custGeom>
            <a:avLst/>
            <a:gdLst/>
            <a:ahLst/>
            <a:cxnLst/>
            <a:rect l="l" t="t" r="r" b="b"/>
            <a:pathLst>
              <a:path w="5940425" h="408939">
                <a:moveTo>
                  <a:pt x="5940425" y="0"/>
                </a:moveTo>
                <a:lnTo>
                  <a:pt x="0" y="0"/>
                </a:lnTo>
                <a:lnTo>
                  <a:pt x="0" y="408923"/>
                </a:lnTo>
                <a:lnTo>
                  <a:pt x="5940425" y="408923"/>
                </a:lnTo>
                <a:lnTo>
                  <a:pt x="5940425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- Флешмоб «900»</a:t>
            </a:r>
          </a:p>
          <a:p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- Всероссийский урок памяти и акция «Блокадный хлеб» </a:t>
            </a:r>
          </a:p>
          <a:p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- Международная историческая интеллектуальная игра «Январский гром»</a:t>
            </a:r>
          </a:p>
          <a:p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- Всероссийский исторический квест «Блокадный Ленинград»</a:t>
            </a:r>
          </a:p>
          <a:p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- Кинолекторий «Блокадный Ленинград»</a:t>
            </a:r>
          </a:p>
          <a:p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- Акция «Письма Победы»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Исторический квест «Сталинградская битва» </a:t>
            </a:r>
          </a:p>
          <a:p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- Урок памяти «Сталинградская битва»</a:t>
            </a:r>
          </a:p>
          <a:p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- Возложение цветов ко Дню Защитника Отечества</a:t>
            </a:r>
          </a:p>
          <a:p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- Всероссийский урок памяти «У войны не женское лицо» </a:t>
            </a:r>
          </a:p>
          <a:p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- Акция «Георгиевская ленточка»</a:t>
            </a:r>
          </a:p>
          <a:p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- Диктант Победы </a:t>
            </a:r>
          </a:p>
          <a:p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- Акция «Красная гвоздика»</a:t>
            </a:r>
          </a:p>
          <a:p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- Поздравление ветеранов Вов с Днём Победы</a:t>
            </a:r>
          </a:p>
          <a:p>
            <a:r>
              <a:rPr lang="ru-RU" sz="1400" dirty="0">
                <a:solidFill>
                  <a:schemeClr val="bg1"/>
                </a:solidFill>
                <a:latin typeface="Gogh" pitchFamily="2" charset="-52"/>
                <a:cs typeface="Arial" panose="020B0604020202020204" pitchFamily="34" charset="0"/>
              </a:rPr>
              <a:t>- Акция «Сад памяти» 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bg1"/>
              </a:solidFill>
              <a:latin typeface="Gogh" pitchFamily="2" charset="-52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A46F9B-E6C9-3C76-C80D-AC329A706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44" r="10246"/>
          <a:stretch/>
        </p:blipFill>
        <p:spPr>
          <a:xfrm>
            <a:off x="661352" y="1215629"/>
            <a:ext cx="3884298" cy="51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5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141</Words>
  <Application>Microsoft Office PowerPoint</Application>
  <PresentationFormat>Произвольный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Gogh</vt:lpstr>
      <vt:lpstr>Microsoft Sans Serif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Презесентация.cdr</dc:title>
  <dc:creator>Sergey Vasilevskiy</dc:creator>
  <cp:lastModifiedBy>Мария</cp:lastModifiedBy>
  <cp:revision>17</cp:revision>
  <dcterms:created xsi:type="dcterms:W3CDTF">2022-12-07T11:16:36Z</dcterms:created>
  <dcterms:modified xsi:type="dcterms:W3CDTF">2024-11-13T06:16:43Z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2022-11-23T00:00:00Z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2022-12-07T00:00:00Z</vt:filetime>
  </property>
</Properties>
</file>