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da-info.ru/2019/08/27/fotograf-mihail-lezhnev-pobyval-v-karachaevo-cherkessii-i-privez-udivitelnye-snimk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15C8E-32FB-4CD9-9379-761A8253E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567" y="1791164"/>
            <a:ext cx="7766936" cy="1637836"/>
          </a:xfrm>
        </p:spPr>
        <p:txBody>
          <a:bodyPr/>
          <a:lstStyle/>
          <a:p>
            <a:r>
              <a:rPr lang="ru-RU" dirty="0"/>
              <a:t>Школьное лесничество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116241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3A76B9-EDED-46C3-BED9-7E1663A4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428772"/>
            <a:ext cx="8596668" cy="3880773"/>
          </a:xfrm>
        </p:spPr>
        <p:txBody>
          <a:bodyPr/>
          <a:lstStyle/>
          <a:p>
            <a:r>
              <a:rPr lang="ru-RU" dirty="0"/>
              <a:t>Благодаря  дружной   работе  лесхоза   и   школы,   высокой  ответственности их руководителей Жуковское школьное лесничество не раз побеждало в соревнованиях, было участником ВДНХ СССР, награждено Малой бронзовой медалью за активную работу по охране природы. В 1978 году за большую работу по трудовому воспитанию, профориентацию учащихся, активную природоохранную деятельность Жуковскому школьному лесничеству была присуждена премия Ленинского комсомола.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D1084D-C609-440C-93FF-36050D3D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1" y="2844800"/>
            <a:ext cx="578453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1EFDC-C400-4352-AE69-8FA46504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восстановим традиции школьных лесничеств из далекого прошлого!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D7798F-FAF8-4B2F-87F4-52AB9BAD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679" y="2160588"/>
            <a:ext cx="6398417" cy="4265612"/>
          </a:xfrm>
        </p:spPr>
      </p:pic>
    </p:spTree>
    <p:extLst>
      <p:ext uri="{BB962C8B-B14F-4D97-AF65-F5344CB8AC3E}">
        <p14:creationId xmlns:p14="http://schemas.microsoft.com/office/powerpoint/2010/main" val="393547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3C4B3-8586-488D-8084-0C0F3DCD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Цель деятельности школьного лесничества</a:t>
            </a:r>
            <a:r>
              <a:rPr lang="ru-RU" dirty="0"/>
              <a:t> – формирование </a:t>
            </a:r>
            <a:r>
              <a:rPr lang="ru-RU" dirty="0" err="1"/>
              <a:t>лесоэкологической</a:t>
            </a:r>
            <a:r>
              <a:rPr lang="ru-RU" dirty="0"/>
              <a:t> культуры, изучение и реализация основ </a:t>
            </a:r>
            <a:r>
              <a:rPr lang="ru-RU" dirty="0" err="1"/>
              <a:t>лесоприродоохранной</a:t>
            </a:r>
            <a:r>
              <a:rPr lang="ru-RU" dirty="0"/>
              <a:t> деятельности.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6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76006-FAD1-4337-963B-FA323061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5715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Задачи школьного лесничества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F867B-586B-4346-863E-4607C1EC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формирование у членов школьных лесничеств активной жизненной позиции;</a:t>
            </a:r>
          </a:p>
          <a:p>
            <a:r>
              <a:rPr lang="ru-RU" dirty="0"/>
              <a:t>- изучение и овладение школьниками основ лесохозяйственных дисциплин;</a:t>
            </a:r>
          </a:p>
          <a:p>
            <a:r>
              <a:rPr lang="ru-RU" dirty="0"/>
              <a:t>- приобретение ими начал ведения исследовательских работ;</a:t>
            </a:r>
          </a:p>
          <a:p>
            <a:r>
              <a:rPr lang="ru-RU" dirty="0"/>
              <a:t>- приобретение юными лесоводами навыков в области использования, охраны, защиты, воспроизводства лесов, проведения лесохозяйственных мероприятий;</a:t>
            </a:r>
          </a:p>
          <a:p>
            <a:r>
              <a:rPr lang="ru-RU" dirty="0"/>
              <a:t>- приобщение детей к общественно-полезному труду по рациональному использованию и воспроизводству природных ресурсов, развитие осознанного интереса к производительному труду;</a:t>
            </a:r>
          </a:p>
          <a:p>
            <a:r>
              <a:rPr lang="ru-RU" dirty="0"/>
              <a:t>- проведение </a:t>
            </a:r>
            <a:r>
              <a:rPr lang="ru-RU" dirty="0" err="1"/>
              <a:t>лесоохранной</a:t>
            </a:r>
            <a:r>
              <a:rPr lang="ru-RU" dirty="0"/>
              <a:t> агитации и пропаганды;</a:t>
            </a:r>
          </a:p>
          <a:p>
            <a:r>
              <a:rPr lang="ru-RU" dirty="0"/>
              <a:t>- изучение членами школьных лесничеств спектра профессиональной деятельности работников лесного хозяйства, профессиональная ориентация учащихся, подготовка к сознательному выбору профессии;</a:t>
            </a:r>
          </a:p>
          <a:p>
            <a:r>
              <a:rPr lang="ru-RU" dirty="0"/>
              <a:t>- организация содержательного и рационального использования свободного времени учащихся;</a:t>
            </a:r>
          </a:p>
          <a:p>
            <a:r>
              <a:rPr lang="ru-RU" dirty="0"/>
              <a:t>- формирование у населения ответственности, любви, понимания бережного отношения к природе родного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37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F3B86-2C7D-41FA-AB32-C5C2AD4A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016000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234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C325B-9D1E-462E-84A7-7F230876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Площадь лесов России составляет приблизительно 809млн 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1C147A-0A13-4B9D-B1F8-CE955A954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2700" y="2160588"/>
            <a:ext cx="5826637" cy="3881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A80B1-B78B-4387-9A23-216AE8A730C3}"/>
              </a:ext>
            </a:extLst>
          </p:cNvPr>
          <p:cNvSpPr txBox="1"/>
          <p:nvPr/>
        </p:nvSpPr>
        <p:spPr>
          <a:xfrm>
            <a:off x="2062700" y="6042025"/>
            <a:ext cx="5826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www.revda-info.ru/2019/08/27/fotograf-mihail-lezhnev-pobyval-v-karachaevo-cherkessii-i-privez-udivitelnye-snimki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sa/3.0/"/>
              </a:rPr>
              <a:t>CC BY-SA-NC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55310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681-22FE-488B-BD67-D2EE5AE5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63566" cy="1244600"/>
          </a:xfrm>
        </p:spPr>
        <p:txBody>
          <a:bodyPr/>
          <a:lstStyle/>
          <a:p>
            <a:r>
              <a:rPr lang="ru-RU" dirty="0"/>
              <a:t>Школьные лесники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002F77-1F66-4BE9-87D3-93855357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361" y="2033852"/>
            <a:ext cx="6188470" cy="4125648"/>
          </a:xfrm>
        </p:spPr>
      </p:pic>
    </p:spTree>
    <p:extLst>
      <p:ext uri="{BB962C8B-B14F-4D97-AF65-F5344CB8AC3E}">
        <p14:creationId xmlns:p14="http://schemas.microsoft.com/office/powerpoint/2010/main" val="403617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C471A-C9ED-4EAF-8CCD-47AD9CDB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леса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D5495-6EF0-49E0-B7FF-FBC04691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06" y="1511300"/>
            <a:ext cx="6888094" cy="5155138"/>
          </a:xfrm>
        </p:spPr>
      </p:pic>
    </p:spTree>
    <p:extLst>
      <p:ext uri="{BB962C8B-B14F-4D97-AF65-F5344CB8AC3E}">
        <p14:creationId xmlns:p14="http://schemas.microsoft.com/office/powerpoint/2010/main" val="39084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1C49-5CE8-40B5-A2BD-E61F28E5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Школьное лесничество – форма организации деятельности учащихся образовательных учреждений, направленная на формирование </a:t>
            </a:r>
            <a:r>
              <a:rPr lang="ru-RU" dirty="0" err="1"/>
              <a:t>лесоэкологической</a:t>
            </a:r>
            <a:r>
              <a:rPr lang="ru-RU" dirty="0"/>
              <a:t> культуры, понимания смысла </a:t>
            </a:r>
            <a:r>
              <a:rPr lang="ru-RU" dirty="0" err="1"/>
              <a:t>лесоприродоохранной</a:t>
            </a:r>
            <a:r>
              <a:rPr lang="ru-RU" dirty="0"/>
              <a:t> деятельности при решении реальных задач.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9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10381-5C28-4356-A055-036F7BDD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Первыми юными лесниками стал отряд из ребят под названием «Лесной патруль»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929ABC-7F5F-4B78-B0B8-F99845471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2160588"/>
            <a:ext cx="6699670" cy="4495831"/>
          </a:xfrm>
        </p:spPr>
      </p:pic>
    </p:spTree>
    <p:extLst>
      <p:ext uri="{BB962C8B-B14F-4D97-AF65-F5344CB8AC3E}">
        <p14:creationId xmlns:p14="http://schemas.microsoft.com/office/powerpoint/2010/main" val="213801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D58BE-AEFC-43DA-ADAB-AF5093F5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Более 500 ребят взяли под свою опеку 220 га леса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DC02F5-C635-469A-B2CA-C3939EC6D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1" y="2160588"/>
            <a:ext cx="7016356" cy="4530561"/>
          </a:xfrm>
        </p:spPr>
      </p:pic>
    </p:spTree>
    <p:extLst>
      <p:ext uri="{BB962C8B-B14F-4D97-AF65-F5344CB8AC3E}">
        <p14:creationId xmlns:p14="http://schemas.microsoft.com/office/powerpoint/2010/main" val="109817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864BE-780B-45A8-A886-8A05823A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1960 году площадь лесов, закрепленных за школьниками, увеличилась до 500 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8C3215-DA17-44D7-8293-FD5C1954C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1" y="2160588"/>
            <a:ext cx="6794896" cy="4529931"/>
          </a:xfrm>
        </p:spPr>
      </p:pic>
    </p:spTree>
    <p:extLst>
      <p:ext uri="{BB962C8B-B14F-4D97-AF65-F5344CB8AC3E}">
        <p14:creationId xmlns:p14="http://schemas.microsoft.com/office/powerpoint/2010/main" val="36048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35774-19BB-46ED-8BD8-BED07E1E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1967 году площадь закрепленных за детьми лесов составила 850 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47C985-8399-45F9-99F2-36072F6BB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1" y="2160588"/>
            <a:ext cx="6146604" cy="4623065"/>
          </a:xfrm>
        </p:spPr>
      </p:pic>
    </p:spTree>
    <p:extLst>
      <p:ext uri="{BB962C8B-B14F-4D97-AF65-F5344CB8AC3E}">
        <p14:creationId xmlns:p14="http://schemas.microsoft.com/office/powerpoint/2010/main" val="38287607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318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Школьное лесничество</vt:lpstr>
      <vt:lpstr>Площадь лесов России составляет приблизительно 809млн га</vt:lpstr>
      <vt:lpstr>Школьные лесники</vt:lpstr>
      <vt:lpstr>Защита леса</vt:lpstr>
      <vt:lpstr>Школьное лесничество – форма организации деятельности учащихся образовательных учреждений, направленная на формирование лесоэкологической культуры, понимания смысла лесоприродоохранной деятельности при решении реальных задач. </vt:lpstr>
      <vt:lpstr>Первыми юными лесниками стал отряд из ребят под названием «Лесной патруль»</vt:lpstr>
      <vt:lpstr>Более 500 ребят взяли под свою опеку 220 га леса</vt:lpstr>
      <vt:lpstr>В 1960 году площадь лесов, закрепленных за школьниками, увеличилась до 500 га</vt:lpstr>
      <vt:lpstr>К 1967 году площадь закрепленных за детьми лесов составила 850 га</vt:lpstr>
      <vt:lpstr>Презентация PowerPoint</vt:lpstr>
      <vt:lpstr>Мы восстановим традиции школьных лесничеств из далекого прошлого!</vt:lpstr>
      <vt:lpstr>Цель деятельности школьного лесничества – формирование лесоэкологической культуры, изучение и реализация основ лесоприродоохранной деятельности. </vt:lpstr>
      <vt:lpstr>Задачи школьного лесничества: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лесничество</dc:title>
  <dc:creator>user</dc:creator>
  <cp:lastModifiedBy>user</cp:lastModifiedBy>
  <cp:revision>1</cp:revision>
  <dcterms:created xsi:type="dcterms:W3CDTF">2023-02-12T19:47:20Z</dcterms:created>
  <dcterms:modified xsi:type="dcterms:W3CDTF">2023-02-12T20:19:15Z</dcterms:modified>
</cp:coreProperties>
</file>