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9" r:id="rId1"/>
  </p:sldMasterIdLst>
  <p:notesMasterIdLst>
    <p:notesMasterId r:id="rId14"/>
  </p:notesMasterIdLst>
  <p:sldIdLst>
    <p:sldId id="256" r:id="rId2"/>
    <p:sldId id="257" r:id="rId3"/>
    <p:sldId id="296" r:id="rId4"/>
    <p:sldId id="258" r:id="rId5"/>
    <p:sldId id="299" r:id="rId6"/>
    <p:sldId id="309" r:id="rId7"/>
    <p:sldId id="306" r:id="rId8"/>
    <p:sldId id="310" r:id="rId9"/>
    <p:sldId id="307" r:id="rId10"/>
    <p:sldId id="308" r:id="rId11"/>
    <p:sldId id="297" r:id="rId12"/>
    <p:sldId id="264" r:id="rId13"/>
  </p:sldIdLst>
  <p:sldSz cx="18719800" cy="10718800"/>
  <p:notesSz cx="18719800" cy="107188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376">
          <p15:clr>
            <a:srgbClr val="A4A3A4"/>
          </p15:clr>
        </p15:guide>
        <p15:guide id="2" pos="589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6FB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228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5" d="100"/>
          <a:sy n="75" d="100"/>
        </p:scale>
        <p:origin x="-1290" y="-108"/>
      </p:cViewPr>
      <p:guideLst>
        <p:guide orient="horz" pos="3376"/>
        <p:guide pos="589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112125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602913" y="0"/>
            <a:ext cx="8112125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70099-A455-4BCE-ACC3-29C0F63A3A76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849938" y="803275"/>
            <a:ext cx="7019925" cy="4019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71663" y="5091113"/>
            <a:ext cx="14976475" cy="4824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80638"/>
            <a:ext cx="8112125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602913" y="10180638"/>
            <a:ext cx="8112125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6A178-182E-492B-8702-3CDA394823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114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6A178-182E-492B-8702-3CDA3948237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682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6A178-182E-492B-8702-3CDA3948237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48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6A178-182E-492B-8702-3CDA3948237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48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E82C9-B49C-41D7-9D92-08B9ADAC3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9975" y="1754212"/>
            <a:ext cx="14039850" cy="3731730"/>
          </a:xfrm>
        </p:spPr>
        <p:txBody>
          <a:bodyPr anchor="b"/>
          <a:lstStyle>
            <a:lvl1pPr algn="ctr">
              <a:defRPr sz="921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ECDE69-CC7D-4226-A04E-92357EE41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9975" y="5629852"/>
            <a:ext cx="14039850" cy="2587895"/>
          </a:xfrm>
        </p:spPr>
        <p:txBody>
          <a:bodyPr/>
          <a:lstStyle>
            <a:lvl1pPr marL="0" indent="0" algn="ctr">
              <a:buNone/>
              <a:defRPr sz="3685"/>
            </a:lvl1pPr>
            <a:lvl2pPr marL="701985" indent="0" algn="ctr">
              <a:buNone/>
              <a:defRPr sz="3071"/>
            </a:lvl2pPr>
            <a:lvl3pPr marL="1403970" indent="0" algn="ctr">
              <a:buNone/>
              <a:defRPr sz="2764"/>
            </a:lvl3pPr>
            <a:lvl4pPr marL="2105955" indent="0" algn="ctr">
              <a:buNone/>
              <a:defRPr sz="2457"/>
            </a:lvl4pPr>
            <a:lvl5pPr marL="2807940" indent="0" algn="ctr">
              <a:buNone/>
              <a:defRPr sz="2457"/>
            </a:lvl5pPr>
            <a:lvl6pPr marL="3509924" indent="0" algn="ctr">
              <a:buNone/>
              <a:defRPr sz="2457"/>
            </a:lvl6pPr>
            <a:lvl7pPr marL="4211909" indent="0" algn="ctr">
              <a:buNone/>
              <a:defRPr sz="2457"/>
            </a:lvl7pPr>
            <a:lvl8pPr marL="4913894" indent="0" algn="ctr">
              <a:buNone/>
              <a:defRPr sz="2457"/>
            </a:lvl8pPr>
            <a:lvl9pPr marL="5615879" indent="0" algn="ctr">
              <a:buNone/>
              <a:defRPr sz="2457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318AC2-1687-477E-8627-0E55FC8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76D2A0-0341-46D1-AD80-1B35CE645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6243EF-FC45-4084-92F5-9C65F6CCE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84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BBF0E6-260D-413B-839A-46F94313A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195348-DFB4-4E12-B308-040373293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9C53FE-463B-45AC-A63E-6111E092B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BE9E11-AC69-4E04-BE4F-07058414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B62820-4BAC-41C7-9793-BA4652E4C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849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ACA58E-4DCC-45F4-9172-238C336C2B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396357" y="570677"/>
            <a:ext cx="4036457" cy="90836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24350-0CF3-4A1A-8D0E-175DB529C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86986" y="570677"/>
            <a:ext cx="11875373" cy="90836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2DA454-CF8A-43D5-92F7-612D407DC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BABE97-F07D-41EA-B132-1C4EC6293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E8544C-33AC-4ABF-92DA-C7770DB14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034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539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D599C-48D4-4117-AD7B-052DF42F4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0B9326-A03B-4A35-BBB5-40F6B7D0C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087D30-23DA-4771-9E7F-6E27A1159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89FD1E-8EF1-455E-B974-29C521078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45C22A-F46A-4299-9DD1-4D563FA5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11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7A6D6-61FB-44F0-8F20-86C59AAD6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236" y="2672258"/>
            <a:ext cx="16145828" cy="4458722"/>
          </a:xfrm>
        </p:spPr>
        <p:txBody>
          <a:bodyPr anchor="b"/>
          <a:lstStyle>
            <a:lvl1pPr>
              <a:defRPr sz="921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D9A723-E116-4536-9C4A-74C280335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7236" y="7173161"/>
            <a:ext cx="16145828" cy="2344737"/>
          </a:xfrm>
        </p:spPr>
        <p:txBody>
          <a:bodyPr/>
          <a:lstStyle>
            <a:lvl1pPr marL="0" indent="0">
              <a:buNone/>
              <a:defRPr sz="3685">
                <a:solidFill>
                  <a:schemeClr val="tx1">
                    <a:tint val="75000"/>
                  </a:schemeClr>
                </a:solidFill>
              </a:defRPr>
            </a:lvl1pPr>
            <a:lvl2pPr marL="701985" indent="0">
              <a:buNone/>
              <a:defRPr sz="3071">
                <a:solidFill>
                  <a:schemeClr val="tx1">
                    <a:tint val="75000"/>
                  </a:schemeClr>
                </a:solidFill>
              </a:defRPr>
            </a:lvl2pPr>
            <a:lvl3pPr marL="1403970" indent="0">
              <a:buNone/>
              <a:defRPr sz="2764">
                <a:solidFill>
                  <a:schemeClr val="tx1">
                    <a:tint val="75000"/>
                  </a:schemeClr>
                </a:solidFill>
              </a:defRPr>
            </a:lvl3pPr>
            <a:lvl4pPr marL="2105955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4pPr>
            <a:lvl5pPr marL="2807940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5pPr>
            <a:lvl6pPr marL="3509924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6pPr>
            <a:lvl7pPr marL="4211909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7pPr>
            <a:lvl8pPr marL="4913894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8pPr>
            <a:lvl9pPr marL="5615879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308BBA-0D45-4C19-880C-D82D07FBC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0C7C3F-E80F-41B2-80FC-FC45E91E8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B4A8C1-2290-400A-BD12-F557FA0D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18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5B7F2-D11A-42AE-B425-09AB331A8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31A490-EEA2-43E4-8C90-B8356D492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6986" y="2853384"/>
            <a:ext cx="7955915" cy="68009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C63A66-74F1-46B2-A147-1BDA8D462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76899" y="2853384"/>
            <a:ext cx="7955915" cy="68009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CA650B-F312-4DB3-BE1E-8A194783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4A9D73-4F43-4783-A229-15844B773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FC9FAD-92A9-4EFB-AF57-0FF1184C6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63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45D2F-4240-4A12-BC02-ABC24F42B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424" y="570678"/>
            <a:ext cx="16145828" cy="207180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D86F9E-88E3-4CBC-AB2D-F846C3451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9425" y="2627595"/>
            <a:ext cx="7919352" cy="1287744"/>
          </a:xfrm>
        </p:spPr>
        <p:txBody>
          <a:bodyPr anchor="b"/>
          <a:lstStyle>
            <a:lvl1pPr marL="0" indent="0">
              <a:buNone/>
              <a:defRPr sz="3685" b="1"/>
            </a:lvl1pPr>
            <a:lvl2pPr marL="701985" indent="0">
              <a:buNone/>
              <a:defRPr sz="3071" b="1"/>
            </a:lvl2pPr>
            <a:lvl3pPr marL="1403970" indent="0">
              <a:buNone/>
              <a:defRPr sz="2764" b="1"/>
            </a:lvl3pPr>
            <a:lvl4pPr marL="2105955" indent="0">
              <a:buNone/>
              <a:defRPr sz="2457" b="1"/>
            </a:lvl4pPr>
            <a:lvl5pPr marL="2807940" indent="0">
              <a:buNone/>
              <a:defRPr sz="2457" b="1"/>
            </a:lvl5pPr>
            <a:lvl6pPr marL="3509924" indent="0">
              <a:buNone/>
              <a:defRPr sz="2457" b="1"/>
            </a:lvl6pPr>
            <a:lvl7pPr marL="4211909" indent="0">
              <a:buNone/>
              <a:defRPr sz="2457" b="1"/>
            </a:lvl7pPr>
            <a:lvl8pPr marL="4913894" indent="0">
              <a:buNone/>
              <a:defRPr sz="2457" b="1"/>
            </a:lvl8pPr>
            <a:lvl9pPr marL="5615879" indent="0">
              <a:buNone/>
              <a:defRPr sz="245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E880B3-A614-40C3-8F14-7427DF7D7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9425" y="3915339"/>
            <a:ext cx="7919352" cy="57588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A128DB5-A6A9-43EF-A657-053DFDE70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476899" y="2627595"/>
            <a:ext cx="7958353" cy="1287744"/>
          </a:xfrm>
        </p:spPr>
        <p:txBody>
          <a:bodyPr anchor="b"/>
          <a:lstStyle>
            <a:lvl1pPr marL="0" indent="0">
              <a:buNone/>
              <a:defRPr sz="3685" b="1"/>
            </a:lvl1pPr>
            <a:lvl2pPr marL="701985" indent="0">
              <a:buNone/>
              <a:defRPr sz="3071" b="1"/>
            </a:lvl2pPr>
            <a:lvl3pPr marL="1403970" indent="0">
              <a:buNone/>
              <a:defRPr sz="2764" b="1"/>
            </a:lvl3pPr>
            <a:lvl4pPr marL="2105955" indent="0">
              <a:buNone/>
              <a:defRPr sz="2457" b="1"/>
            </a:lvl4pPr>
            <a:lvl5pPr marL="2807940" indent="0">
              <a:buNone/>
              <a:defRPr sz="2457" b="1"/>
            </a:lvl5pPr>
            <a:lvl6pPr marL="3509924" indent="0">
              <a:buNone/>
              <a:defRPr sz="2457" b="1"/>
            </a:lvl6pPr>
            <a:lvl7pPr marL="4211909" indent="0">
              <a:buNone/>
              <a:defRPr sz="2457" b="1"/>
            </a:lvl7pPr>
            <a:lvl8pPr marL="4913894" indent="0">
              <a:buNone/>
              <a:defRPr sz="2457" b="1"/>
            </a:lvl8pPr>
            <a:lvl9pPr marL="5615879" indent="0">
              <a:buNone/>
              <a:defRPr sz="245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064DAD-660C-4C6A-A174-2CFAB2241C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476899" y="3915339"/>
            <a:ext cx="7958353" cy="57588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FA6D4C4-AB73-4EA7-B7D9-A2A83778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C4566A3-CF07-4D8C-AE8A-7D5CF4A6C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FC1D8A-0244-4C39-A7FC-9E276797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132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B9273-1F6D-4693-A6A9-0BD2AC16F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4B5169F-DCCC-45E0-AF7E-B05BB0C07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EE1C0A1-00E8-4D5F-A284-1D4161338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893825-B76A-4A8E-8E82-75931124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99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336C03-3EE7-450E-9404-F3136DB2C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4234A1-8F87-497C-A90B-09DB13510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6816EE-0BE9-425F-AEA0-ACB6AFB8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376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9BE28-30A1-4A8F-9B68-2910ADFDB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425" y="714587"/>
            <a:ext cx="6037622" cy="2501053"/>
          </a:xfrm>
        </p:spPr>
        <p:txBody>
          <a:bodyPr anchor="b"/>
          <a:lstStyle>
            <a:lvl1pPr>
              <a:defRPr sz="491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125C6B-69A1-4FCA-9450-2B703A4E3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353" y="1543310"/>
            <a:ext cx="9476899" cy="7617295"/>
          </a:xfrm>
        </p:spPr>
        <p:txBody>
          <a:bodyPr/>
          <a:lstStyle>
            <a:lvl1pPr>
              <a:defRPr sz="4913"/>
            </a:lvl1pPr>
            <a:lvl2pPr>
              <a:defRPr sz="4299"/>
            </a:lvl2pPr>
            <a:lvl3pPr>
              <a:defRPr sz="3685"/>
            </a:lvl3pPr>
            <a:lvl4pPr>
              <a:defRPr sz="3071"/>
            </a:lvl4pPr>
            <a:lvl5pPr>
              <a:defRPr sz="3071"/>
            </a:lvl5pPr>
            <a:lvl6pPr>
              <a:defRPr sz="3071"/>
            </a:lvl6pPr>
            <a:lvl7pPr>
              <a:defRPr sz="3071"/>
            </a:lvl7pPr>
            <a:lvl8pPr>
              <a:defRPr sz="3071"/>
            </a:lvl8pPr>
            <a:lvl9pPr>
              <a:defRPr sz="307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9B7A66-6B01-4A94-8A83-7CEBE97D9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9425" y="3215640"/>
            <a:ext cx="6037622" cy="5957371"/>
          </a:xfrm>
        </p:spPr>
        <p:txBody>
          <a:bodyPr/>
          <a:lstStyle>
            <a:lvl1pPr marL="0" indent="0">
              <a:buNone/>
              <a:defRPr sz="2457"/>
            </a:lvl1pPr>
            <a:lvl2pPr marL="701985" indent="0">
              <a:buNone/>
              <a:defRPr sz="2150"/>
            </a:lvl2pPr>
            <a:lvl3pPr marL="1403970" indent="0">
              <a:buNone/>
              <a:defRPr sz="1842"/>
            </a:lvl3pPr>
            <a:lvl4pPr marL="2105955" indent="0">
              <a:buNone/>
              <a:defRPr sz="1535"/>
            </a:lvl4pPr>
            <a:lvl5pPr marL="2807940" indent="0">
              <a:buNone/>
              <a:defRPr sz="1535"/>
            </a:lvl5pPr>
            <a:lvl6pPr marL="3509924" indent="0">
              <a:buNone/>
              <a:defRPr sz="1535"/>
            </a:lvl6pPr>
            <a:lvl7pPr marL="4211909" indent="0">
              <a:buNone/>
              <a:defRPr sz="1535"/>
            </a:lvl7pPr>
            <a:lvl8pPr marL="4913894" indent="0">
              <a:buNone/>
              <a:defRPr sz="1535"/>
            </a:lvl8pPr>
            <a:lvl9pPr marL="5615879" indent="0">
              <a:buNone/>
              <a:defRPr sz="153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645CA5-4068-4FFC-B25B-48383FE72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774914-F63E-4C1B-9BFD-BE7ED7FE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029E06-6609-4B09-96B3-15696FE9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54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A965D-1550-482A-B477-1A527EA22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425" y="714587"/>
            <a:ext cx="6037622" cy="2501053"/>
          </a:xfrm>
        </p:spPr>
        <p:txBody>
          <a:bodyPr anchor="b"/>
          <a:lstStyle>
            <a:lvl1pPr>
              <a:defRPr sz="491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41A387-B1D5-47D4-95EF-1E4E9C8BD0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58353" y="1543310"/>
            <a:ext cx="9476899" cy="7617295"/>
          </a:xfrm>
        </p:spPr>
        <p:txBody>
          <a:bodyPr/>
          <a:lstStyle>
            <a:lvl1pPr marL="0" indent="0">
              <a:buNone/>
              <a:defRPr sz="4913"/>
            </a:lvl1pPr>
            <a:lvl2pPr marL="701985" indent="0">
              <a:buNone/>
              <a:defRPr sz="4299"/>
            </a:lvl2pPr>
            <a:lvl3pPr marL="1403970" indent="0">
              <a:buNone/>
              <a:defRPr sz="3685"/>
            </a:lvl3pPr>
            <a:lvl4pPr marL="2105955" indent="0">
              <a:buNone/>
              <a:defRPr sz="3071"/>
            </a:lvl4pPr>
            <a:lvl5pPr marL="2807940" indent="0">
              <a:buNone/>
              <a:defRPr sz="3071"/>
            </a:lvl5pPr>
            <a:lvl6pPr marL="3509924" indent="0">
              <a:buNone/>
              <a:defRPr sz="3071"/>
            </a:lvl6pPr>
            <a:lvl7pPr marL="4211909" indent="0">
              <a:buNone/>
              <a:defRPr sz="3071"/>
            </a:lvl7pPr>
            <a:lvl8pPr marL="4913894" indent="0">
              <a:buNone/>
              <a:defRPr sz="3071"/>
            </a:lvl8pPr>
            <a:lvl9pPr marL="5615879" indent="0">
              <a:buNone/>
              <a:defRPr sz="3071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A9B631-7774-4C21-8892-60C6FBA1A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9425" y="3215640"/>
            <a:ext cx="6037622" cy="5957371"/>
          </a:xfrm>
        </p:spPr>
        <p:txBody>
          <a:bodyPr/>
          <a:lstStyle>
            <a:lvl1pPr marL="0" indent="0">
              <a:buNone/>
              <a:defRPr sz="2457"/>
            </a:lvl1pPr>
            <a:lvl2pPr marL="701985" indent="0">
              <a:buNone/>
              <a:defRPr sz="2150"/>
            </a:lvl2pPr>
            <a:lvl3pPr marL="1403970" indent="0">
              <a:buNone/>
              <a:defRPr sz="1842"/>
            </a:lvl3pPr>
            <a:lvl4pPr marL="2105955" indent="0">
              <a:buNone/>
              <a:defRPr sz="1535"/>
            </a:lvl4pPr>
            <a:lvl5pPr marL="2807940" indent="0">
              <a:buNone/>
              <a:defRPr sz="1535"/>
            </a:lvl5pPr>
            <a:lvl6pPr marL="3509924" indent="0">
              <a:buNone/>
              <a:defRPr sz="1535"/>
            </a:lvl6pPr>
            <a:lvl7pPr marL="4211909" indent="0">
              <a:buNone/>
              <a:defRPr sz="1535"/>
            </a:lvl7pPr>
            <a:lvl8pPr marL="4913894" indent="0">
              <a:buNone/>
              <a:defRPr sz="1535"/>
            </a:lvl8pPr>
            <a:lvl9pPr marL="5615879" indent="0">
              <a:buNone/>
              <a:defRPr sz="153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DC7AFC-5F83-4887-88F3-100E978A5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EE9F90-E079-4897-AD62-7C27A50B4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BF2A24-DED6-47EA-A7FA-8B68AB41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458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50C3F-72AB-4831-8A60-1B562C768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86" y="570678"/>
            <a:ext cx="16145828" cy="2071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F1A708-5EDD-4CDE-BA0F-EB8EA4B8F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6986" y="2853384"/>
            <a:ext cx="16145828" cy="6800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19A890-6CA5-4872-A135-3D17B610F0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6986" y="9934740"/>
            <a:ext cx="4211955" cy="570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2FC13B-6F06-46BC-8A15-931ACA9CA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934" y="9934740"/>
            <a:ext cx="6317933" cy="570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26F1A-B936-4E7C-8205-A2452F731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220859" y="9934740"/>
            <a:ext cx="4211955" cy="570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22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1403970" rtl="0" eaLnBrk="1" latinLnBrk="0" hangingPunct="1">
        <a:lnSpc>
          <a:spcPct val="90000"/>
        </a:lnSpc>
        <a:spcBef>
          <a:spcPct val="0"/>
        </a:spcBef>
        <a:buNone/>
        <a:defRPr sz="67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0992" indent="-350992" algn="l" defTabSz="1403970" rtl="0" eaLnBrk="1" latinLnBrk="0" hangingPunct="1">
        <a:lnSpc>
          <a:spcPct val="90000"/>
        </a:lnSpc>
        <a:spcBef>
          <a:spcPts val="1535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1052977" indent="-350992" algn="l" defTabSz="1403970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3685" kern="1200">
          <a:solidFill>
            <a:schemeClr val="tx1"/>
          </a:solidFill>
          <a:latin typeface="+mn-lt"/>
          <a:ea typeface="+mn-ea"/>
          <a:cs typeface="+mn-cs"/>
        </a:defRPr>
      </a:lvl2pPr>
      <a:lvl3pPr marL="1754962" indent="-350992" algn="l" defTabSz="1403970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3071" kern="1200">
          <a:solidFill>
            <a:schemeClr val="tx1"/>
          </a:solidFill>
          <a:latin typeface="+mn-lt"/>
          <a:ea typeface="+mn-ea"/>
          <a:cs typeface="+mn-cs"/>
        </a:defRPr>
      </a:lvl3pPr>
      <a:lvl4pPr marL="2456947" indent="-350992" algn="l" defTabSz="1403970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4pPr>
      <a:lvl5pPr marL="3158932" indent="-350992" algn="l" defTabSz="1403970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5pPr>
      <a:lvl6pPr marL="3860917" indent="-350992" algn="l" defTabSz="1403970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6pPr>
      <a:lvl7pPr marL="4562902" indent="-350992" algn="l" defTabSz="1403970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7pPr>
      <a:lvl8pPr marL="5264887" indent="-350992" algn="l" defTabSz="1403970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8pPr>
      <a:lvl9pPr marL="5966871" indent="-350992" algn="l" defTabSz="1403970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701985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403970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3pPr>
      <a:lvl4pPr marL="2105955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4pPr>
      <a:lvl5pPr marL="2807940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5pPr>
      <a:lvl6pPr marL="3509924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6pPr>
      <a:lvl7pPr marL="4211909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7pPr>
      <a:lvl8pPr marL="4913894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8pPr>
      <a:lvl9pPr marL="5615879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8732500" cy="107290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339" y="0"/>
            <a:ext cx="18715121" cy="10718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DB2F3F-2964-4995-9507-79F43DE1D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r="15771" b="-1"/>
          <a:stretch/>
        </p:blipFill>
        <p:spPr>
          <a:xfrm>
            <a:off x="-1" y="10"/>
            <a:ext cx="11316107" cy="107187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C16836-39BF-4FFE-B32C-90902AB2F1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/>
          <a:stretch/>
        </p:blipFill>
        <p:spPr>
          <a:xfrm>
            <a:off x="11568836" y="1"/>
            <a:ext cx="7150964" cy="52307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9EF102-13DC-4E47-A9B4-99B31AB1D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716"/>
          <a:stretch/>
        </p:blipFill>
        <p:spPr>
          <a:xfrm>
            <a:off x="11568833" y="5488025"/>
            <a:ext cx="7150967" cy="5230775"/>
          </a:xfrm>
          <a:prstGeom prst="rect">
            <a:avLst/>
          </a:prstGeom>
        </p:spPr>
      </p:pic>
      <p:sp>
        <p:nvSpPr>
          <p:cNvPr id="13" name="object 8">
            <a:extLst>
              <a:ext uri="{FF2B5EF4-FFF2-40B4-BE49-F238E27FC236}">
                <a16:creationId xmlns:a16="http://schemas.microsoft.com/office/drawing/2014/main" id="{5A61CFA6-57EF-4419-B034-E61F10C6BCB1}"/>
              </a:ext>
            </a:extLst>
          </p:cNvPr>
          <p:cNvSpPr txBox="1"/>
          <p:nvPr/>
        </p:nvSpPr>
        <p:spPr>
          <a:xfrm>
            <a:off x="9071" y="9474200"/>
            <a:ext cx="7696200" cy="11556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R="508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600" b="1" cap="all" spc="-45" dirty="0">
                <a:latin typeface="Montserrat ExtraLight" panose="00000300000000000000" pitchFamily="2" charset="-52"/>
              </a:rPr>
              <a:t>Национальный чемпионат по робототехнике</a:t>
            </a:r>
            <a:endParaRPr lang="en-US" sz="3600" b="1" cap="all" spc="-45" dirty="0">
              <a:latin typeface="Montserrat ExtraLight" panose="000003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39440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5" y="-81395"/>
            <a:ext cx="18722794" cy="107188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262891" y="576003"/>
            <a:ext cx="0" cy="869950"/>
          </a:xfrm>
          <a:custGeom>
            <a:avLst/>
            <a:gdLst/>
            <a:ahLst/>
            <a:cxnLst/>
            <a:rect l="l" t="t" r="r" b="b"/>
            <a:pathLst>
              <a:path h="869950">
                <a:moveTo>
                  <a:pt x="0" y="0"/>
                </a:moveTo>
                <a:lnTo>
                  <a:pt x="0" y="869847"/>
                </a:lnTo>
              </a:path>
            </a:pathLst>
          </a:custGeom>
          <a:ln w="17999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0433" y="255277"/>
            <a:ext cx="141986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0" dirty="0">
                <a:solidFill>
                  <a:srgbClr val="2F6FB6"/>
                </a:solidFill>
              </a:rPr>
              <a:t>11</a:t>
            </a:r>
            <a:endParaRPr dirty="0">
              <a:solidFill>
                <a:srgbClr val="2F6FB6"/>
              </a:solidFill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34543" y="1319219"/>
            <a:ext cx="18719799" cy="1490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00"/>
              </a:spcBef>
              <a:defRPr sz="8800" b="1" spc="-45">
                <a:solidFill>
                  <a:srgbClr val="2F6FB6"/>
                </a:solidFill>
                <a:latin typeface="Bebas Neue Bold" panose="020B0606020202050201" pitchFamily="34" charset="-52"/>
                <a:cs typeface="Montserra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sz="9600" dirty="0"/>
              <a:t>партнеры</a:t>
            </a:r>
          </a:p>
        </p:txBody>
      </p:sp>
      <p:sp>
        <p:nvSpPr>
          <p:cNvPr id="13" name="object 8"/>
          <p:cNvSpPr txBox="1"/>
          <p:nvPr/>
        </p:nvSpPr>
        <p:spPr>
          <a:xfrm>
            <a:off x="2425444" y="809923"/>
            <a:ext cx="6340564" cy="287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100"/>
              </a:spcBef>
            </a:pPr>
            <a:r>
              <a:rPr lang="ru-RU" b="1" cap="all" spc="-45" dirty="0">
                <a:solidFill>
                  <a:srgbClr val="2F6FB6"/>
                </a:solidFill>
                <a:latin typeface="Montserrat Light"/>
                <a:cs typeface="Montserrat"/>
              </a:rPr>
              <a:t>Комплексное взаимодействие</a:t>
            </a:r>
            <a:endParaRPr lang="ru-RU" cap="all" dirty="0">
              <a:solidFill>
                <a:srgbClr val="2F6FB6"/>
              </a:solidFill>
              <a:latin typeface="Montserrat Light"/>
              <a:cs typeface="Montserra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6121AB-7D19-42E2-B405-C1E80E6E4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1" y="2702849"/>
            <a:ext cx="4884301" cy="1280472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FC32EDE-8AB2-43AD-891B-AC3A33E372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46" y="4349597"/>
            <a:ext cx="4884303" cy="9774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67ECA59-D995-47A5-A212-30941A5D4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44" y="9089087"/>
            <a:ext cx="6457943" cy="103221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DE820FD-6A07-4389-9FB4-528906EA70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3" y="5693319"/>
            <a:ext cx="4449021" cy="86981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B9606F9-B59F-403C-AB28-AF4041EE5E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42" y="7615107"/>
            <a:ext cx="4744667" cy="103221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0F504DF-3D23-4EB8-9E59-27E499A908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609" y="2096339"/>
            <a:ext cx="3589371" cy="236561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A8E5C03-4B41-488E-B4FF-892721B412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342" y="5250678"/>
            <a:ext cx="4702351" cy="197645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01E94DF-B584-4C3E-BCC3-A772E0E1B0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619" y="8015861"/>
            <a:ext cx="2851447" cy="158933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0D5C33C-1785-4D21-946F-125AB9B6EE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98" y="6122742"/>
            <a:ext cx="5352600" cy="93391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87FBAB4-DBB4-40F4-8E2E-635DC037AD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30" y="2837376"/>
            <a:ext cx="2633663" cy="215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86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719800" cy="107217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" y="11953"/>
            <a:ext cx="18719053" cy="1071665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48" y="3935252"/>
            <a:ext cx="18719052" cy="28274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6800"/>
              </a:lnSpc>
              <a:spcBef>
                <a:spcPts val="100"/>
              </a:spcBef>
            </a:pPr>
            <a:r>
              <a:rPr lang="ru-RU" sz="8800" b="1" spc="-45" dirty="0">
                <a:solidFill>
                  <a:srgbClr val="2F6FB6"/>
                </a:solidFill>
                <a:latin typeface="Montserrat ExtraBold" panose="00000900000000000000" pitchFamily="2" charset="-52"/>
                <a:cs typeface="Montserrat"/>
              </a:rPr>
              <a:t>Центр цифрового образования </a:t>
            </a:r>
            <a:r>
              <a:rPr lang="en-US" sz="8800" b="1" spc="-45" dirty="0">
                <a:solidFill>
                  <a:srgbClr val="2F6FB6"/>
                </a:solidFill>
                <a:latin typeface="Montserrat ExtraBold" panose="00000900000000000000" pitchFamily="2" charset="-52"/>
                <a:cs typeface="Montserrat"/>
              </a:rPr>
              <a:t>IT-</a:t>
            </a:r>
            <a:r>
              <a:rPr lang="ru-RU" sz="8800" b="1" spc="-45" dirty="0">
                <a:solidFill>
                  <a:srgbClr val="2F6FB6"/>
                </a:solidFill>
                <a:latin typeface="Montserrat ExtraBold" panose="00000900000000000000" pitchFamily="2" charset="-52"/>
                <a:cs typeface="Montserrat"/>
              </a:rPr>
              <a:t>куб</a:t>
            </a:r>
            <a:endParaRPr sz="8800" dirty="0">
              <a:solidFill>
                <a:srgbClr val="2F6FB6"/>
              </a:solidFill>
              <a:latin typeface="Montserrat ExtraBold" panose="00000900000000000000" pitchFamily="2" charset="-52"/>
              <a:cs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" y="11953"/>
            <a:ext cx="18719053" cy="107166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790DF0-FC00-40E5-808A-226B5BDFFF57}"/>
              </a:ext>
            </a:extLst>
          </p:cNvPr>
          <p:cNvSpPr txBox="1"/>
          <p:nvPr/>
        </p:nvSpPr>
        <p:spPr>
          <a:xfrm>
            <a:off x="1816100" y="3378200"/>
            <a:ext cx="15925800" cy="53797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ru-RU"/>
            </a:defPPr>
            <a:lvl1pPr marL="927100" indent="-914400" fontAlgn="t">
              <a:spcBef>
                <a:spcPts val="100"/>
              </a:spcBef>
              <a:buFont typeface="Arial" pitchFamily="34" charset="0"/>
              <a:buChar char="•"/>
              <a:defRPr sz="4800" spc="-45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4400" dirty="0">
                <a:latin typeface="Montserrat ExtraLight" panose="00000300000000000000" pitchFamily="2" charset="-52"/>
              </a:rPr>
              <a:t>Национальный проект «Образование»</a:t>
            </a:r>
          </a:p>
          <a:p>
            <a:endParaRPr lang="ru-RU" sz="4400" dirty="0">
              <a:latin typeface="Montserrat ExtraLight" panose="00000300000000000000" pitchFamily="2" charset="-52"/>
            </a:endParaRPr>
          </a:p>
          <a:p>
            <a:r>
              <a:rPr lang="ru-RU" sz="4400" dirty="0">
                <a:latin typeface="Montserrat ExtraLight" panose="00000300000000000000" pitchFamily="2" charset="-52"/>
              </a:rPr>
              <a:t>Оператор сети «IT-куб» Свердловской области ГАНОУ СО «Дворец молодёжи»</a:t>
            </a:r>
          </a:p>
          <a:p>
            <a:endParaRPr lang="ru-RU" sz="4400" dirty="0">
              <a:latin typeface="Montserrat ExtraLight" panose="00000300000000000000" pitchFamily="2" charset="-52"/>
            </a:endParaRPr>
          </a:p>
          <a:p>
            <a:r>
              <a:rPr lang="ru-RU" sz="4400" dirty="0">
                <a:latin typeface="Montserrat ExtraLight" panose="00000300000000000000" pitchFamily="2" charset="-52"/>
              </a:rPr>
              <a:t>Открытие </a:t>
            </a:r>
            <a:r>
              <a:rPr lang="en-US" sz="4400" dirty="0">
                <a:latin typeface="Montserrat ExtraLight" panose="00000300000000000000" pitchFamily="2" charset="-52"/>
              </a:rPr>
              <a:t>IT</a:t>
            </a:r>
            <a:r>
              <a:rPr lang="ru-RU" sz="4400" dirty="0">
                <a:latin typeface="Montserrat ExtraLight" panose="00000300000000000000" pitchFamily="2" charset="-52"/>
              </a:rPr>
              <a:t>-куб 2019 – Красных Командиров 11а, 2020 – </a:t>
            </a:r>
            <a:r>
              <a:rPr lang="ru-RU" sz="4400" dirty="0" err="1">
                <a:latin typeface="Montserrat ExtraLight" panose="00000300000000000000" pitchFamily="2" charset="-52"/>
              </a:rPr>
              <a:t>мкр</a:t>
            </a:r>
            <a:r>
              <a:rPr lang="ru-RU" sz="4400" dirty="0">
                <a:latin typeface="Montserrat ExtraLight" panose="00000300000000000000" pitchFamily="2" charset="-52"/>
              </a:rPr>
              <a:t>. Солнечный, 2022 – В. Пышма</a:t>
            </a:r>
          </a:p>
          <a:p>
            <a:pPr marL="12700" indent="0">
              <a:buNone/>
            </a:pPr>
            <a:endParaRPr lang="ru-RU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AF70B3-F6FA-48DA-9F41-80A972625C5B}"/>
              </a:ext>
            </a:extLst>
          </p:cNvPr>
          <p:cNvSpPr txBox="1"/>
          <p:nvPr/>
        </p:nvSpPr>
        <p:spPr>
          <a:xfrm>
            <a:off x="3568700" y="1407521"/>
            <a:ext cx="12115800" cy="13784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 marR="5080" algn="ctr">
              <a:lnSpc>
                <a:spcPct val="106800"/>
              </a:lnSpc>
              <a:spcBef>
                <a:spcPts val="100"/>
              </a:spcBef>
              <a:defRPr sz="9600" b="1" spc="-45">
                <a:solidFill>
                  <a:srgbClr val="2F6FB6"/>
                </a:solidFill>
                <a:latin typeface="Bebas Neue Bold" panose="020B0606020202050201" pitchFamily="34" charset="-52"/>
                <a:cs typeface="Montserrat"/>
              </a:defRPr>
            </a:lvl1pPr>
          </a:lstStyle>
          <a:p>
            <a:r>
              <a:rPr lang="ru-RU" sz="8800" dirty="0">
                <a:latin typeface="Montserrat ExtraBold" panose="00000900000000000000" pitchFamily="2" charset="-52"/>
              </a:rPr>
              <a:t>О Центре «IT-куб»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BAEF876-E599-40FB-AFEC-DD8E3214288B}"/>
              </a:ext>
            </a:extLst>
          </p:cNvPr>
          <p:cNvSpPr/>
          <p:nvPr/>
        </p:nvSpPr>
        <p:spPr>
          <a:xfrm>
            <a:off x="16783050" y="9093200"/>
            <a:ext cx="1371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785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81" y="0"/>
            <a:ext cx="18715120" cy="10718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AA7583-CADB-47E5-A688-84DE771F1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2" b="-1"/>
          <a:stretch/>
        </p:blipFill>
        <p:spPr>
          <a:xfrm>
            <a:off x="3868190" y="0"/>
            <a:ext cx="14846929" cy="107187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347132" cy="107188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-24640" y="3987800"/>
            <a:ext cx="7467600" cy="2969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b="1" spc="-45" dirty="0">
                <a:solidFill>
                  <a:srgbClr val="2F6FB6"/>
                </a:solidFill>
                <a:latin typeface="Montserrat ExtraBold" panose="00000900000000000000" pitchFamily="2" charset="-52"/>
                <a:ea typeface="+mj-ea"/>
                <a:cs typeface="+mj-cs"/>
              </a:rPr>
              <a:t>МЕРОПРИЯТИЯ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" y="11953"/>
            <a:ext cx="18719053" cy="107166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790DF0-FC00-40E5-808A-226B5BDFFF57}"/>
              </a:ext>
            </a:extLst>
          </p:cNvPr>
          <p:cNvSpPr txBox="1"/>
          <p:nvPr/>
        </p:nvSpPr>
        <p:spPr>
          <a:xfrm>
            <a:off x="1663700" y="2844799"/>
            <a:ext cx="15849600" cy="73914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ru-RU"/>
            </a:defPPr>
            <a:lvl1pPr marL="927100" indent="-914400" fontAlgn="t">
              <a:spcBef>
                <a:spcPts val="100"/>
              </a:spcBef>
              <a:buFont typeface="Arial" pitchFamily="34" charset="0"/>
              <a:buChar char="•"/>
              <a:defRPr sz="4800" spc="-45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4000" dirty="0" err="1">
                <a:latin typeface="Montserrat ExtraLight" panose="00000300000000000000" pitchFamily="2" charset="-52"/>
              </a:rPr>
              <a:t>Хакатон</a:t>
            </a:r>
            <a:endParaRPr lang="ru-RU" sz="4000" dirty="0">
              <a:latin typeface="Montserrat ExtraLight" panose="00000300000000000000" pitchFamily="2" charset="-52"/>
            </a:endParaRPr>
          </a:p>
          <a:p>
            <a:r>
              <a:rPr lang="ru-RU" sz="4000" dirty="0">
                <a:latin typeface="Montserrat ExtraLight" panose="00000300000000000000" pitchFamily="2" charset="-52"/>
              </a:rPr>
              <a:t>Олимпиада</a:t>
            </a:r>
          </a:p>
          <a:p>
            <a:r>
              <a:rPr lang="ru-RU" sz="4000" dirty="0">
                <a:latin typeface="Montserrat ExtraLight" panose="00000300000000000000" pitchFamily="2" charset="-52"/>
              </a:rPr>
              <a:t>Чемпионат</a:t>
            </a:r>
          </a:p>
          <a:p>
            <a:r>
              <a:rPr lang="ru-RU" sz="4000" dirty="0">
                <a:latin typeface="Montserrat ExtraLight" panose="00000300000000000000" pitchFamily="2" charset="-52"/>
              </a:rPr>
              <a:t>Лекция</a:t>
            </a:r>
          </a:p>
          <a:p>
            <a:r>
              <a:rPr lang="ru-RU" sz="4000" dirty="0">
                <a:latin typeface="Montserrat ExtraLight" panose="00000300000000000000" pitchFamily="2" charset="-52"/>
              </a:rPr>
              <a:t>Образовательный интенсив</a:t>
            </a:r>
          </a:p>
          <a:p>
            <a:r>
              <a:rPr lang="ru-RU" sz="4000" dirty="0">
                <a:latin typeface="Montserrat ExtraLight" panose="00000300000000000000" pitchFamily="2" charset="-52"/>
              </a:rPr>
              <a:t>Проектный практикум</a:t>
            </a:r>
          </a:p>
          <a:p>
            <a:r>
              <a:rPr lang="ru-RU" sz="4000" dirty="0">
                <a:latin typeface="Montserrat ExtraLight" panose="00000300000000000000" pitchFamily="2" charset="-52"/>
              </a:rPr>
              <a:t>Квест</a:t>
            </a:r>
          </a:p>
          <a:p>
            <a:r>
              <a:rPr lang="ru-RU" sz="4000" dirty="0">
                <a:latin typeface="Montserrat ExtraLight" panose="00000300000000000000" pitchFamily="2" charset="-52"/>
              </a:rPr>
              <a:t>Летний лагерь</a:t>
            </a:r>
          </a:p>
          <a:p>
            <a:r>
              <a:rPr lang="ru-RU" sz="4000" dirty="0">
                <a:latin typeface="Montserrat ExtraLight" panose="00000300000000000000" pitchFamily="2" charset="-52"/>
              </a:rPr>
              <a:t>Открытое занятие</a:t>
            </a:r>
          </a:p>
          <a:p>
            <a:r>
              <a:rPr lang="ru-RU" sz="4000" dirty="0">
                <a:latin typeface="Montserrat ExtraLight" panose="00000300000000000000" pitchFamily="2" charset="-52"/>
              </a:rPr>
              <a:t>Мастер-класс </a:t>
            </a:r>
          </a:p>
          <a:p>
            <a:r>
              <a:rPr lang="ru-RU" sz="4000" dirty="0">
                <a:latin typeface="Montserrat ExtraLight" panose="00000300000000000000" pitchFamily="2" charset="-52"/>
              </a:rPr>
              <a:t>Серия профориентационных мероприятий</a:t>
            </a:r>
          </a:p>
          <a:p>
            <a:endParaRPr lang="ru-RU" sz="4400" dirty="0"/>
          </a:p>
          <a:p>
            <a:endParaRPr lang="ru-RU" sz="4400" dirty="0"/>
          </a:p>
          <a:p>
            <a:endParaRPr lang="ru-RU" sz="4400" dirty="0"/>
          </a:p>
          <a:p>
            <a:pPr marL="12700" indent="0">
              <a:buNone/>
            </a:pPr>
            <a:endParaRPr lang="ru-RU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AF70B3-F6FA-48DA-9F41-80A972625C5B}"/>
              </a:ext>
            </a:extLst>
          </p:cNvPr>
          <p:cNvSpPr txBox="1"/>
          <p:nvPr/>
        </p:nvSpPr>
        <p:spPr>
          <a:xfrm>
            <a:off x="3263900" y="1098134"/>
            <a:ext cx="12192000" cy="12542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 marR="5080" algn="ctr">
              <a:lnSpc>
                <a:spcPct val="106800"/>
              </a:lnSpc>
              <a:spcBef>
                <a:spcPts val="100"/>
              </a:spcBef>
              <a:defRPr sz="9600" b="1" spc="-45">
                <a:solidFill>
                  <a:srgbClr val="2F6FB6"/>
                </a:solidFill>
                <a:latin typeface="Bebas Neue Bold" panose="020B0606020202050201" pitchFamily="34" charset="-52"/>
                <a:cs typeface="Montserrat"/>
              </a:defRPr>
            </a:lvl1pPr>
          </a:lstStyle>
          <a:p>
            <a:r>
              <a:rPr lang="ru-RU" sz="8000" dirty="0">
                <a:latin typeface="Montserrat ExtraBold" panose="00000900000000000000" pitchFamily="2" charset="-52"/>
              </a:rPr>
              <a:t>Виды мероприятий: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BAEF876-E599-40FB-AFEC-DD8E3214288B}"/>
              </a:ext>
            </a:extLst>
          </p:cNvPr>
          <p:cNvSpPr/>
          <p:nvPr/>
        </p:nvSpPr>
        <p:spPr>
          <a:xfrm>
            <a:off x="16783050" y="9093200"/>
            <a:ext cx="1371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600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339" y="0"/>
            <a:ext cx="18715121" cy="10718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7A4DDA-E64C-4FA2-88A7-77931CA49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r="25325" b="-1"/>
          <a:stretch/>
        </p:blipFill>
        <p:spPr>
          <a:xfrm>
            <a:off x="-1" y="10"/>
            <a:ext cx="11316107" cy="107187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5EA866-E603-4004-8809-FD3DE00ACE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" r="3158"/>
          <a:stretch/>
        </p:blipFill>
        <p:spPr>
          <a:xfrm>
            <a:off x="11568836" y="1"/>
            <a:ext cx="7150964" cy="52307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FD60DF-CA63-424F-9510-2E514B831A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r="2949"/>
          <a:stretch/>
        </p:blipFill>
        <p:spPr>
          <a:xfrm>
            <a:off x="11568833" y="5488025"/>
            <a:ext cx="7150967" cy="5230775"/>
          </a:xfrm>
          <a:prstGeom prst="rect">
            <a:avLst/>
          </a:prstGeom>
        </p:spPr>
      </p:pic>
      <p:sp>
        <p:nvSpPr>
          <p:cNvPr id="11" name="object 8">
            <a:extLst>
              <a:ext uri="{FF2B5EF4-FFF2-40B4-BE49-F238E27FC236}">
                <a16:creationId xmlns:a16="http://schemas.microsoft.com/office/drawing/2014/main" id="{46FD062C-D69A-4DD0-B6BC-B3FD7FF9A619}"/>
              </a:ext>
            </a:extLst>
          </p:cNvPr>
          <p:cNvSpPr txBox="1"/>
          <p:nvPr/>
        </p:nvSpPr>
        <p:spPr>
          <a:xfrm>
            <a:off x="4330700" y="9702800"/>
            <a:ext cx="6983592" cy="914400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R="508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cap="all" spc="-45" dirty="0" err="1">
                <a:latin typeface="Montserrat ExtraLight" panose="00000300000000000000" pitchFamily="2" charset="-52"/>
              </a:rPr>
              <a:t>Statura</a:t>
            </a:r>
            <a:r>
              <a:rPr lang="en-US" sz="3600" b="1" cap="all" spc="-45" dirty="0">
                <a:latin typeface="Montserrat ExtraLight" panose="00000300000000000000" pitchFamily="2" charset="-52"/>
              </a:rPr>
              <a:t> </a:t>
            </a:r>
            <a:r>
              <a:rPr lang="ru-RU" sz="3600" b="1" cap="all" spc="-45" dirty="0">
                <a:latin typeface="Montserrat ExtraLight" panose="00000300000000000000" pitchFamily="2" charset="-52"/>
              </a:rPr>
              <a:t>в </a:t>
            </a:r>
            <a:r>
              <a:rPr lang="ru-RU" sz="3600" b="1" cap="all" spc="-45" dirty="0" err="1">
                <a:latin typeface="Montserrat ExtraLight" panose="00000300000000000000" pitchFamily="2" charset="-52"/>
              </a:rPr>
              <a:t>ЦентрЕ</a:t>
            </a:r>
            <a:r>
              <a:rPr lang="ru-RU" sz="3600" b="1" cap="all" spc="-45" dirty="0">
                <a:latin typeface="Montserrat ExtraLight" panose="00000300000000000000" pitchFamily="2" charset="-52"/>
              </a:rPr>
              <a:t> «Салют»</a:t>
            </a:r>
            <a:endParaRPr lang="en-US" sz="3600" b="1" cap="all" spc="-45" dirty="0">
              <a:latin typeface="Montserrat ExtraLight" panose="000003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01919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77AF91-E73C-4862-AF92-3FB9C404D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2" b="-1"/>
          <a:stretch/>
        </p:blipFill>
        <p:spPr>
          <a:xfrm>
            <a:off x="27080" y="-3355"/>
            <a:ext cx="11734799" cy="107187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A4FA3C-9608-4BC0-AE5C-0AD816AFDD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r="11869" b="1"/>
          <a:stretch/>
        </p:blipFill>
        <p:spPr>
          <a:xfrm>
            <a:off x="11995268" y="0"/>
            <a:ext cx="6729035" cy="5229119"/>
          </a:xfrm>
          <a:prstGeom prst="rect">
            <a:avLst/>
          </a:prstGeom>
        </p:spPr>
      </p:pic>
      <p:sp>
        <p:nvSpPr>
          <p:cNvPr id="19" name="object 8"/>
          <p:cNvSpPr txBox="1"/>
          <p:nvPr/>
        </p:nvSpPr>
        <p:spPr>
          <a:xfrm>
            <a:off x="6007100" y="9474200"/>
            <a:ext cx="5749336" cy="1143000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R="508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600" b="1" cap="all" spc="-45" dirty="0">
                <a:latin typeface="Montserrat ExtraLight" panose="00000300000000000000" pitchFamily="2" charset="-52"/>
              </a:rPr>
              <a:t>День науки во «Дворце Молодёжи»</a:t>
            </a:r>
            <a:endParaRPr lang="en-US" sz="3600" b="1" cap="all" spc="-45" dirty="0">
              <a:latin typeface="Montserrat ExtraLight" panose="000003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AD0554-18E2-44FB-AA30-258A4A6041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05" b="1"/>
          <a:stretch/>
        </p:blipFill>
        <p:spPr>
          <a:xfrm>
            <a:off x="11990765" y="5489681"/>
            <a:ext cx="6729032" cy="522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64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339" y="0"/>
            <a:ext cx="18715121" cy="10718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923079-BF4A-4546-B595-899D3BE99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0" b="-1"/>
          <a:stretch/>
        </p:blipFill>
        <p:spPr>
          <a:xfrm>
            <a:off x="-1" y="10"/>
            <a:ext cx="11316107" cy="107187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309FBB-77C3-47CF-BBE9-95F8E6C897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" r="-2" b="-2"/>
          <a:stretch/>
        </p:blipFill>
        <p:spPr>
          <a:xfrm>
            <a:off x="11568836" y="1"/>
            <a:ext cx="7150964" cy="52307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D74CCC-4622-485A-B0F0-B977E4B6EC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" r="14568"/>
          <a:stretch/>
        </p:blipFill>
        <p:spPr>
          <a:xfrm>
            <a:off x="11563510" y="5488027"/>
            <a:ext cx="7150964" cy="5230774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42A2DD30-BB7B-4A25-8831-EF6C5A02CCFB}"/>
              </a:ext>
            </a:extLst>
          </p:cNvPr>
          <p:cNvSpPr txBox="1"/>
          <p:nvPr/>
        </p:nvSpPr>
        <p:spPr>
          <a:xfrm>
            <a:off x="4165142" y="9398000"/>
            <a:ext cx="7150964" cy="1143000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R="508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600" b="1" cap="all" spc="-45" dirty="0">
                <a:latin typeface="Montserrat ExtraLight" panose="00000300000000000000" pitchFamily="2" charset="-52"/>
              </a:rPr>
              <a:t>«</a:t>
            </a:r>
            <a:r>
              <a:rPr lang="en-US" sz="3600" b="1" cap="all" spc="-45" dirty="0">
                <a:latin typeface="Montserrat ExtraLight" panose="00000300000000000000" pitchFamily="2" charset="-52"/>
              </a:rPr>
              <a:t>IT-</a:t>
            </a:r>
            <a:r>
              <a:rPr lang="ru-RU" sz="3600" b="1" cap="all" spc="-45" dirty="0">
                <a:latin typeface="Montserrat ExtraLight" panose="00000300000000000000" pitchFamily="2" charset="-52"/>
              </a:rPr>
              <a:t> куб Акселератор» защита в </a:t>
            </a:r>
            <a:r>
              <a:rPr lang="ru-RU" sz="3600" b="1" cap="all" spc="-45" dirty="0" err="1">
                <a:latin typeface="Montserrat ExtraLight" panose="00000300000000000000" pitchFamily="2" charset="-52"/>
              </a:rPr>
              <a:t>технохабе</a:t>
            </a:r>
            <a:r>
              <a:rPr lang="ru-RU" sz="3600" b="1" cap="all" spc="-45" dirty="0">
                <a:latin typeface="Montserrat ExtraLight" panose="00000300000000000000" pitchFamily="2" charset="-52"/>
              </a:rPr>
              <a:t> </a:t>
            </a:r>
            <a:r>
              <a:rPr lang="ru-RU" sz="3600" b="1" cap="all" spc="-45" dirty="0" err="1">
                <a:latin typeface="Montserrat ExtraLight" panose="00000300000000000000" pitchFamily="2" charset="-52"/>
              </a:rPr>
              <a:t>Сбер</a:t>
            </a:r>
            <a:endParaRPr lang="en-US" sz="3600" b="1" cap="all" spc="-45" dirty="0">
              <a:latin typeface="Montserrat ExtraLight" panose="000003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09970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1D04ED-0218-4D29-9665-2C293A942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 t="445" r="12311" b="7"/>
          <a:stretch/>
        </p:blipFill>
        <p:spPr>
          <a:xfrm>
            <a:off x="7926444" y="355549"/>
            <a:ext cx="10633459" cy="100077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4F154B-DCBC-4321-800B-ED1DCA8A4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5" y="165929"/>
            <a:ext cx="7683499" cy="51233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16EBE3-96EA-4215-B6DA-0AD219C18A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4" y="5464770"/>
            <a:ext cx="7683499" cy="5123333"/>
          </a:xfrm>
          <a:prstGeom prst="rect">
            <a:avLst/>
          </a:prstGeom>
        </p:spPr>
      </p:pic>
      <p:sp>
        <p:nvSpPr>
          <p:cNvPr id="19" name="object 8"/>
          <p:cNvSpPr txBox="1"/>
          <p:nvPr/>
        </p:nvSpPr>
        <p:spPr>
          <a:xfrm>
            <a:off x="10325503" y="635000"/>
            <a:ext cx="8232352" cy="129540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R="508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600" b="1" cap="all" spc="-45" dirty="0">
                <a:latin typeface="Montserrat ExtraLight" panose="00000300000000000000" pitchFamily="2" charset="-52"/>
              </a:rPr>
              <a:t>Серия профориентационных мероприятий «Найди Себя»</a:t>
            </a:r>
            <a:endParaRPr lang="en-US" sz="3600" b="1" cap="all" spc="-45" dirty="0">
              <a:latin typeface="Montserrat ExtraLight" panose="000003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289096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109</Words>
  <Application>Microsoft Office PowerPoint</Application>
  <PresentationFormat>Произвольный</PresentationFormat>
  <Paragraphs>33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Bebas Neue Bold</vt:lpstr>
      <vt:lpstr>Calibri</vt:lpstr>
      <vt:lpstr>Calibri Light</vt:lpstr>
      <vt:lpstr>Lato</vt:lpstr>
      <vt:lpstr>Montserrat</vt:lpstr>
      <vt:lpstr>Montserrat ExtraBold</vt:lpstr>
      <vt:lpstr>Montserrat ExtraLight</vt:lpstr>
      <vt:lpstr>Montserrat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</cp:revision>
  <dcterms:created xsi:type="dcterms:W3CDTF">2023-05-15T06:00:48Z</dcterms:created>
  <dcterms:modified xsi:type="dcterms:W3CDTF">2023-05-15T06:04:26Z</dcterms:modified>
</cp:coreProperties>
</file>