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3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1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21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87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6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2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5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8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415C84-AB03-496E-9450-4924C563EE51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7FE64E2-1D0B-4B44-9997-CADE27D2D22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81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45CA25-A98B-4D93-742A-475926951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79" y="243664"/>
            <a:ext cx="536494" cy="847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AEA352-03A0-8AA9-30DD-97A2FDD9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54" y="130001"/>
            <a:ext cx="1066892" cy="542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FC0F85-8882-9F36-6926-30A59A3B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825" y="243664"/>
            <a:ext cx="749873" cy="774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7D2B4-2B98-AFF9-E5CF-37F83D1FDD66}"/>
              </a:ext>
            </a:extLst>
          </p:cNvPr>
          <p:cNvSpPr txBox="1"/>
          <p:nvPr/>
        </p:nvSpPr>
        <p:spPr>
          <a:xfrm>
            <a:off x="2312276" y="2490953"/>
            <a:ext cx="756744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работе проекта ППО учащихся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СПбГПМУ</a:t>
            </a:r>
            <a:endParaRPr lang="ru-RU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/>
            <a:r>
              <a:rPr lang="x-none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Магическая смехотерапия</a:t>
            </a:r>
            <a:r>
              <a:rPr lang="x-none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6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A1FE-B08B-875D-C282-F2CBD9159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x-non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реализации проекта: </a:t>
            </a:r>
            <a:r>
              <a:rPr lang="x-none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студенческое добровольчество (волонтерство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x-non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Кураторы проекта: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Полянская Полина Андреевна – студентка 5 курса лечебного факультета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СПбГПМУ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x-none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x-none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x-non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Консультант проекта: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Кондратьев Глеб Валентинович – ассистент кафедры онкологии с курсом лучевой диагностики и лучевой терапии, председатель Первичной профсоюзной организации учащихся ФГБОУ ВО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СПбГПМУ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МЗ РФ.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6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0EA75F-F623-995F-4925-78E9C8D50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4" y="168166"/>
            <a:ext cx="11960772" cy="6138042"/>
          </a:xfrm>
        </p:spPr>
        <p:txBody>
          <a:bodyPr>
            <a:normAutofit fontScale="85000" lnSpcReduction="10000"/>
          </a:bodyPr>
          <a:lstStyle/>
          <a:p>
            <a:pPr algn="ctr"/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x-non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Магическая смехотерапия</a:t>
            </a:r>
            <a:r>
              <a:rPr lang="x-non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ПОСТАНОВКА ПРОБЛЕМЫ</a:t>
            </a:r>
          </a:p>
          <a:p>
            <a:pPr indent="270510"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x-non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"Магическая смехотерапия" реализуется волонтерами -студентами каждый учебный год и направлением основной деятельности является больничная клоунада. Важно помнить, что дети не всегда легко привыкают к незнакомому месту, особенно это касается больницы, попадая в которую из домашней обстановки, ребенок переживает стресс. Не один ребенок не справится с ним достаточно быстро, и вскоре ему может понадобится помощь взрослых. Представая в образе клоуна-волонтёр может наладить контакт с больным ребёнком в довольно короткие сроки, что способствует быстрому достижению результата- то есть поднятию настроения ребёнка и родителей, а так же положительной динамике выздоровления.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переживают изолированность от людей, чувство неопределенности,находясь в любом ЛПУ и получая медицинские процедуры и переживая лечебные манипуляции. Им трудно поделиться своими проблемами, это требует от них многих усилий. К большому сожалению в отделениях не предусмотрены квалифицированные психологи,воспитатели. Работа по адаптации ребенка к психотравмирующим факторам ложится на плчеи родителей (при совместном пребывании) или сотрудников отделения. . Детям, находящимся на лечении в больницах и клиниках, необходима помощь в социализации и адаптации к новым условиям жизни . При этом работа должна осуществляться как с ребенком, так и с его родителями. Частично эти функции ,безусловно,выполняет врач. Хотя следует отметить, что он по долгу своей профессиональной деятельности уделяет больше внимания лечению заболевания. Волонтёрами проекта являются студенты СПбГПМУ, МК № 1  всех курсов и факультетов . Существует множество публикаций и исследований на тему влияния игротерапии на поведение ребенка в стрессовой ситуации. Феномен больничной клоунады так же активно изучается с начла 80х годов ХХ века, и на данный момент уже имеет достаточную доказательную базу в отношении психологического микроклимата в медицинском учреждении.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92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7BEBD-A6F8-3E5F-BE12-8B7B17E0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15" y="367863"/>
            <a:ext cx="10058400" cy="2031650"/>
          </a:xfrm>
        </p:spPr>
        <p:txBody>
          <a:bodyPr>
            <a:normAutofit/>
          </a:bodyPr>
          <a:lstStyle/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ЦЕЛЕВОЕ НАЗНАЧЕНИЕ ПРОЕКТА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x-non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Активное вовлечение учащихся ФГБОУ ВО СПбГПМУ и МК № 1  в проект, содействие развитию личностных и профессиональных качеств будущих врачей и среднего медицинского персонала  на основе волонтерства и добровольчества в оказании безвозмездной помощи детям лечебных учреждений.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D273B-7286-1C9C-338E-DE349A08B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" t="18182" r="18621"/>
          <a:stretch/>
        </p:blipFill>
        <p:spPr>
          <a:xfrm>
            <a:off x="233679" y="1901673"/>
            <a:ext cx="4470401" cy="3493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54A4AA-5432-D956-CA4F-9F187551F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556" y="1901673"/>
            <a:ext cx="3667616" cy="2904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61992A-5FE1-92F4-C6CA-EE7084C35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6" t="21329" b="6666"/>
          <a:stretch/>
        </p:blipFill>
        <p:spPr>
          <a:xfrm>
            <a:off x="4977105" y="3070073"/>
            <a:ext cx="2871218" cy="30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3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DF8A81-DBDF-F073-7568-5F008E893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ЗАДАЧИ ПРОЕКТА</a:t>
            </a:r>
          </a:p>
          <a:p>
            <a:r>
              <a:rPr lang="ru-RU" dirty="0"/>
              <a:t>Для достижения поставленной цели решаются следующие задачи:</a:t>
            </a:r>
          </a:p>
          <a:p>
            <a:r>
              <a:rPr lang="ru-RU" dirty="0"/>
              <a:t>Задачи проекта  </a:t>
            </a:r>
          </a:p>
          <a:p>
            <a:r>
              <a:rPr lang="ru-RU" dirty="0"/>
              <a:t> 1. Объединение учащихся </a:t>
            </a:r>
            <a:r>
              <a:rPr lang="ru-RU" dirty="0" err="1"/>
              <a:t>СПбГПМУ</a:t>
            </a:r>
            <a:r>
              <a:rPr lang="ru-RU" dirty="0"/>
              <a:t> и МК1 с разных факультетов и курсов вокруг идеи Проекта, широкое их вовлечение в общественную жизнь, основанное на принципе добровольности;</a:t>
            </a:r>
          </a:p>
          <a:p>
            <a:r>
              <a:rPr lang="ru-RU" dirty="0"/>
              <a:t>2. Помощь в реабилитации и социализации ребенка средствами клоунады, смехотерапии, </a:t>
            </a:r>
            <a:r>
              <a:rPr lang="ru-RU" dirty="0" err="1"/>
              <a:t>игротерапии</a:t>
            </a:r>
            <a:r>
              <a:rPr lang="ru-RU" dirty="0"/>
              <a:t>, создание положительного микроклимата в отделениях больниц и клиник для скорейшего выхода ребенка из состояния болезни.</a:t>
            </a:r>
          </a:p>
          <a:p>
            <a:r>
              <a:rPr lang="ru-RU" dirty="0"/>
              <a:t>3.Удовлетворение потребностей самореализации учащихся, содействие в превращении волонтерства и добровольчества в элемент развития личностных и профессиональных качеств будущих врачей и среднего </a:t>
            </a:r>
            <a:r>
              <a:rPr lang="ru-RU" dirty="0" err="1"/>
              <a:t>мед.персонала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34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D515CF-E29A-3BEA-E339-6057925A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308" y="1796919"/>
            <a:ext cx="6200052" cy="5175409"/>
          </a:xfrm>
        </p:spPr>
        <p:txBody>
          <a:bodyPr/>
          <a:lstStyle/>
          <a:p>
            <a:r>
              <a:rPr lang="ru-RU" dirty="0"/>
              <a:t> УЧАСТНИКИ ПРОЕКТА</a:t>
            </a:r>
          </a:p>
          <a:p>
            <a:r>
              <a:rPr lang="ru-RU" dirty="0"/>
              <a:t>1.	Исполнители:</a:t>
            </a:r>
          </a:p>
          <a:p>
            <a:r>
              <a:rPr lang="ru-RU" dirty="0"/>
              <a:t>Студенты </a:t>
            </a:r>
            <a:r>
              <a:rPr lang="ru-RU" dirty="0" err="1"/>
              <a:t>СПбГПМУ</a:t>
            </a:r>
            <a:r>
              <a:rPr lang="ru-RU" dirty="0"/>
              <a:t> всех курсов педиатрического, лечебного, стоматологического факультетов, факультета клинической психологии. Студенты МК1 факультетов сестринского и лечебного дела.</a:t>
            </a:r>
          </a:p>
          <a:p>
            <a:r>
              <a:rPr lang="ru-RU" dirty="0"/>
              <a:t>2.	Целевые группы:</a:t>
            </a:r>
          </a:p>
          <a:p>
            <a:r>
              <a:rPr lang="ru-RU" dirty="0"/>
              <a:t>•	Дети, находящиеся на лечении в Клинической больнице ФГБОУ ВО </a:t>
            </a:r>
            <a:r>
              <a:rPr lang="ru-RU" dirty="0" err="1"/>
              <a:t>СПбГПМУ</a:t>
            </a:r>
            <a:r>
              <a:rPr lang="ru-RU" dirty="0"/>
              <a:t> (клинике </a:t>
            </a:r>
            <a:r>
              <a:rPr lang="ru-RU" dirty="0" err="1"/>
              <a:t>СПбГПМУ</a:t>
            </a:r>
            <a:r>
              <a:rPr lang="ru-RU" dirty="0"/>
              <a:t>).</a:t>
            </a:r>
          </a:p>
          <a:p>
            <a:r>
              <a:rPr lang="ru-RU" dirty="0"/>
              <a:t>•	Пациенты больниц и клиник города Санкт-Петербурга и Ленинградской области.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1DC3B6-F2F0-2659-4590-59769641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690" y="1894840"/>
            <a:ext cx="3089910" cy="41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3177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</TotalTime>
  <Words>580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ЦЕЛЕВОЕ НАЗНАЧЕНИЕ ПРОЕКТА Цель: Активное вовлечение учащихся ФГБОУ ВО СПбГПМУ и МК № 1  в проект, содействие развитию личностных и профессиональных качеств будущих врачей и среднего медицинского персонала  на основе волонтерства и добровольчества в оказании безвозмездной помощи детям лечебных учреждений.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</dc:creator>
  <cp:lastModifiedBy>Владислав</cp:lastModifiedBy>
  <cp:revision>1</cp:revision>
  <dcterms:created xsi:type="dcterms:W3CDTF">2023-03-22T13:56:27Z</dcterms:created>
  <dcterms:modified xsi:type="dcterms:W3CDTF">2023-03-22T14:13:25Z</dcterms:modified>
</cp:coreProperties>
</file>