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8"/>
  </p:notesMasterIdLst>
  <p:sldIdLst>
    <p:sldId id="256" r:id="rId3"/>
    <p:sldId id="259" r:id="rId4"/>
    <p:sldId id="263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7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6FCBA-D9E8-4460-9F38-F28BB3FE666B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FDB0BB-56D8-4963-8E89-2EC81F13D4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482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E5FA15-4E1C-487D-9F1E-D5A3ED22506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18572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E5FA15-4E1C-487D-9F1E-D5A3ED22506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2272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>
              <a:solidFill>
                <a:srgbClr val="00579C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E5FA15-4E1C-487D-9F1E-D5A3ED22506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2116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4.svg"/><Relationship Id="rId7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2.svg"/><Relationship Id="rId10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openxmlformats.org/officeDocument/2006/relationships/image" Target="../media/image8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2A17A-8F4E-4F30-94AB-A420B92F8D8C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6EAD9-CC83-49B8-9506-B140CBE67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170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2A17A-8F4E-4F30-94AB-A420B92F8D8C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6EAD9-CC83-49B8-9506-B140CBE67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219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2A17A-8F4E-4F30-94AB-A420B92F8D8C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6EAD9-CC83-49B8-9506-B140CBE67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724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3FF7A91D-08D0-BB49-9607-66117B18CB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3B9CAC58-44C9-4DC0-A6AF-0B4057C3422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99F210-14B8-724B-B35C-3AF62E099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93384330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>
            <a:extLst>
              <a:ext uri="{FF2B5EF4-FFF2-40B4-BE49-F238E27FC236}">
                <a16:creationId xmlns:a16="http://schemas.microsoft.com/office/drawing/2014/main" xmlns="" id="{A9E75C1E-59FA-1141-88ED-C9DA5B5C205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A3C78C4-3F7E-DE45-83CE-61513C4729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927182" y="6455903"/>
            <a:ext cx="821532" cy="230864"/>
          </a:xfrm>
        </p:spPr>
        <p:txBody>
          <a:bodyPr/>
          <a:lstStyle/>
          <a:p>
            <a:fld id="{3B9CAC58-44C9-4DC0-A6AF-0B4057C342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96499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xmlns="" id="{BDB56389-3D3B-F045-A518-140BEFEB8CE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4572000" cy="34290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Рисунок 25">
            <a:extLst>
              <a:ext uri="{FF2B5EF4-FFF2-40B4-BE49-F238E27FC236}">
                <a16:creationId xmlns:a16="http://schemas.microsoft.com/office/drawing/2014/main" xmlns="" id="{5D6A25DC-47DC-674B-915C-0C47DA6CF9E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2000" y="3429000"/>
            <a:ext cx="4572000" cy="34290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A3C78C4-3F7E-DE45-83CE-61513C4729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927182" y="6455903"/>
            <a:ext cx="821532" cy="230864"/>
          </a:xfrm>
        </p:spPr>
        <p:txBody>
          <a:bodyPr/>
          <a:lstStyle/>
          <a:p>
            <a:fld id="{3B9CAC58-44C9-4DC0-A6AF-0B4057C342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71434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Рисунок 36">
            <a:extLst>
              <a:ext uri="{FF2B5EF4-FFF2-40B4-BE49-F238E27FC236}">
                <a16:creationId xmlns:a16="http://schemas.microsoft.com/office/drawing/2014/main" xmlns="" id="{576C4389-9572-2141-857B-F6E51661101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3680" y="-2840"/>
            <a:ext cx="1870320" cy="6858000"/>
          </a:xfrm>
          <a:custGeom>
            <a:avLst/>
            <a:gdLst>
              <a:gd name="connsiteX0" fmla="*/ 738107 w 1870320"/>
              <a:gd name="connsiteY0" fmla="*/ 0 h 6858000"/>
              <a:gd name="connsiteX1" fmla="*/ 1870320 w 1870320"/>
              <a:gd name="connsiteY1" fmla="*/ 0 h 6858000"/>
              <a:gd name="connsiteX2" fmla="*/ 1870320 w 1870320"/>
              <a:gd name="connsiteY2" fmla="*/ 6858000 h 6858000"/>
              <a:gd name="connsiteX3" fmla="*/ 0 w 187032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0320" h="6858000">
                <a:moveTo>
                  <a:pt x="738107" y="0"/>
                </a:moveTo>
                <a:lnTo>
                  <a:pt x="1870320" y="0"/>
                </a:lnTo>
                <a:lnTo>
                  <a:pt x="187032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34" name="Рисунок 33">
            <a:extLst>
              <a:ext uri="{FF2B5EF4-FFF2-40B4-BE49-F238E27FC236}">
                <a16:creationId xmlns:a16="http://schemas.microsoft.com/office/drawing/2014/main" xmlns="" id="{46486847-6205-8949-9237-430607F06B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81495" y="-2839"/>
            <a:ext cx="2952390" cy="6857665"/>
          </a:xfrm>
          <a:custGeom>
            <a:avLst/>
            <a:gdLst>
              <a:gd name="connsiteX0" fmla="*/ 738071 w 2952390"/>
              <a:gd name="connsiteY0" fmla="*/ 0 h 6857665"/>
              <a:gd name="connsiteX1" fmla="*/ 2952390 w 2952390"/>
              <a:gd name="connsiteY1" fmla="*/ 0 h 6857665"/>
              <a:gd name="connsiteX2" fmla="*/ 2214320 w 2952390"/>
              <a:gd name="connsiteY2" fmla="*/ 6857665 h 6857665"/>
              <a:gd name="connsiteX3" fmla="*/ 0 w 2952390"/>
              <a:gd name="connsiteY3" fmla="*/ 6857665 h 6857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52390" h="6857665">
                <a:moveTo>
                  <a:pt x="738071" y="0"/>
                </a:moveTo>
                <a:lnTo>
                  <a:pt x="2952390" y="0"/>
                </a:lnTo>
                <a:lnTo>
                  <a:pt x="2214320" y="6857665"/>
                </a:lnTo>
                <a:lnTo>
                  <a:pt x="0" y="68576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31" name="Рисунок 30">
            <a:extLst>
              <a:ext uri="{FF2B5EF4-FFF2-40B4-BE49-F238E27FC236}">
                <a16:creationId xmlns:a16="http://schemas.microsoft.com/office/drawing/2014/main" xmlns="" id="{C8F9B1D8-C99C-BB48-9570-ADC5F1E84F2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889275" y="-2839"/>
            <a:ext cx="2952390" cy="6857665"/>
          </a:xfrm>
          <a:custGeom>
            <a:avLst/>
            <a:gdLst>
              <a:gd name="connsiteX0" fmla="*/ 738071 w 2952390"/>
              <a:gd name="connsiteY0" fmla="*/ 0 h 6857665"/>
              <a:gd name="connsiteX1" fmla="*/ 2952390 w 2952390"/>
              <a:gd name="connsiteY1" fmla="*/ 0 h 6857665"/>
              <a:gd name="connsiteX2" fmla="*/ 2214320 w 2952390"/>
              <a:gd name="connsiteY2" fmla="*/ 6857665 h 6857665"/>
              <a:gd name="connsiteX3" fmla="*/ 0 w 2952390"/>
              <a:gd name="connsiteY3" fmla="*/ 6857665 h 6857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52390" h="6857665">
                <a:moveTo>
                  <a:pt x="738071" y="0"/>
                </a:moveTo>
                <a:lnTo>
                  <a:pt x="2952390" y="0"/>
                </a:lnTo>
                <a:lnTo>
                  <a:pt x="2214320" y="6857665"/>
                </a:lnTo>
                <a:lnTo>
                  <a:pt x="0" y="68576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28" name="Рисунок 27">
            <a:extLst>
              <a:ext uri="{FF2B5EF4-FFF2-40B4-BE49-F238E27FC236}">
                <a16:creationId xmlns:a16="http://schemas.microsoft.com/office/drawing/2014/main" xmlns="" id="{B9458EA9-A22B-3A40-951B-623A62B6868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7055" y="-2839"/>
            <a:ext cx="2952390" cy="6857665"/>
          </a:xfrm>
          <a:custGeom>
            <a:avLst/>
            <a:gdLst>
              <a:gd name="connsiteX0" fmla="*/ 738071 w 2952390"/>
              <a:gd name="connsiteY0" fmla="*/ 0 h 6857665"/>
              <a:gd name="connsiteX1" fmla="*/ 2952390 w 2952390"/>
              <a:gd name="connsiteY1" fmla="*/ 0 h 6857665"/>
              <a:gd name="connsiteX2" fmla="*/ 2214320 w 2952390"/>
              <a:gd name="connsiteY2" fmla="*/ 6857665 h 6857665"/>
              <a:gd name="connsiteX3" fmla="*/ 0 w 2952390"/>
              <a:gd name="connsiteY3" fmla="*/ 6857665 h 6857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52390" h="6857665">
                <a:moveTo>
                  <a:pt x="738071" y="0"/>
                </a:moveTo>
                <a:lnTo>
                  <a:pt x="2952390" y="0"/>
                </a:lnTo>
                <a:lnTo>
                  <a:pt x="2214320" y="6857665"/>
                </a:lnTo>
                <a:lnTo>
                  <a:pt x="0" y="685766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/>
          </a:p>
        </p:txBody>
      </p:sp>
      <p:sp>
        <p:nvSpPr>
          <p:cNvPr id="25" name="Рисунок 24">
            <a:extLst>
              <a:ext uri="{FF2B5EF4-FFF2-40B4-BE49-F238E27FC236}">
                <a16:creationId xmlns:a16="http://schemas.microsoft.com/office/drawing/2014/main" xmlns="" id="{07EFC6AC-0D81-B74F-B074-59E31AEFAD8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456920" cy="6855160"/>
          </a:xfrm>
          <a:custGeom>
            <a:avLst/>
            <a:gdLst>
              <a:gd name="connsiteX0" fmla="*/ 0 w 1456920"/>
              <a:gd name="connsiteY0" fmla="*/ 0 h 6855160"/>
              <a:gd name="connsiteX1" fmla="*/ 1456920 w 1456920"/>
              <a:gd name="connsiteY1" fmla="*/ 0 h 6855160"/>
              <a:gd name="connsiteX2" fmla="*/ 719119 w 1456920"/>
              <a:gd name="connsiteY2" fmla="*/ 6855160 h 6855160"/>
              <a:gd name="connsiteX3" fmla="*/ 0 w 1456920"/>
              <a:gd name="connsiteY3" fmla="*/ 6855160 h 685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6920" h="6855160">
                <a:moveTo>
                  <a:pt x="0" y="0"/>
                </a:moveTo>
                <a:lnTo>
                  <a:pt x="1456920" y="0"/>
                </a:lnTo>
                <a:lnTo>
                  <a:pt x="719119" y="6855160"/>
                </a:lnTo>
                <a:lnTo>
                  <a:pt x="0" y="685516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827009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Картинка +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>
            <a:extLst>
              <a:ext uri="{FF2B5EF4-FFF2-40B4-BE49-F238E27FC236}">
                <a16:creationId xmlns:a16="http://schemas.microsoft.com/office/drawing/2014/main" xmlns="" id="{A9E75C1E-59FA-1141-88ED-C9DA5B5C205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xmlns="" id="{F90BEC28-D1A7-CC4D-8D6B-8EE7CFB49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7" y="416465"/>
            <a:ext cx="6914125" cy="2979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xmlns="" id="{09C11A44-CB9F-8342-A557-6C2F8D6B2F79}"/>
              </a:ext>
            </a:extLst>
          </p:cNvPr>
          <p:cNvSpPr/>
          <p:nvPr userDrawn="1"/>
        </p:nvSpPr>
        <p:spPr>
          <a:xfrm>
            <a:off x="395288" y="843999"/>
            <a:ext cx="8353425" cy="10800"/>
          </a:xfrm>
          <a:custGeom>
            <a:avLst/>
            <a:gdLst>
              <a:gd name="connsiteX0" fmla="*/ 5615704 w 8353425"/>
              <a:gd name="connsiteY0" fmla="*/ 0 h 10800"/>
              <a:gd name="connsiteX1" fmla="*/ 8353425 w 8353425"/>
              <a:gd name="connsiteY1" fmla="*/ 0 h 10800"/>
              <a:gd name="connsiteX2" fmla="*/ 8353425 w 8353425"/>
              <a:gd name="connsiteY2" fmla="*/ 10800 h 10800"/>
              <a:gd name="connsiteX3" fmla="*/ 5609468 w 8353425"/>
              <a:gd name="connsiteY3" fmla="*/ 10800 h 10800"/>
              <a:gd name="connsiteX4" fmla="*/ 2818125 w 8353425"/>
              <a:gd name="connsiteY4" fmla="*/ 0 h 10800"/>
              <a:gd name="connsiteX5" fmla="*/ 5562912 w 8353425"/>
              <a:gd name="connsiteY5" fmla="*/ 0 h 10800"/>
              <a:gd name="connsiteX6" fmla="*/ 5556676 w 8353425"/>
              <a:gd name="connsiteY6" fmla="*/ 10800 h 10800"/>
              <a:gd name="connsiteX7" fmla="*/ 2811889 w 8353425"/>
              <a:gd name="connsiteY7" fmla="*/ 10800 h 10800"/>
              <a:gd name="connsiteX8" fmla="*/ 0 w 8353425"/>
              <a:gd name="connsiteY8" fmla="*/ 0 h 10800"/>
              <a:gd name="connsiteX9" fmla="*/ 2765333 w 8353425"/>
              <a:gd name="connsiteY9" fmla="*/ 0 h 10800"/>
              <a:gd name="connsiteX10" fmla="*/ 2759098 w 8353425"/>
              <a:gd name="connsiteY10" fmla="*/ 10800 h 10800"/>
              <a:gd name="connsiteX11" fmla="*/ 0 w 8353425"/>
              <a:gd name="connsiteY11" fmla="*/ 10800 h 1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353425" h="10800">
                <a:moveTo>
                  <a:pt x="5615704" y="0"/>
                </a:moveTo>
                <a:lnTo>
                  <a:pt x="8353425" y="0"/>
                </a:lnTo>
                <a:lnTo>
                  <a:pt x="8353425" y="10800"/>
                </a:lnTo>
                <a:lnTo>
                  <a:pt x="5609468" y="10800"/>
                </a:lnTo>
                <a:close/>
                <a:moveTo>
                  <a:pt x="2818125" y="0"/>
                </a:moveTo>
                <a:lnTo>
                  <a:pt x="5562912" y="0"/>
                </a:lnTo>
                <a:lnTo>
                  <a:pt x="5556676" y="10800"/>
                </a:lnTo>
                <a:lnTo>
                  <a:pt x="2811889" y="10800"/>
                </a:lnTo>
                <a:close/>
                <a:moveTo>
                  <a:pt x="0" y="0"/>
                </a:moveTo>
                <a:lnTo>
                  <a:pt x="2765333" y="0"/>
                </a:lnTo>
                <a:lnTo>
                  <a:pt x="2759098" y="10800"/>
                </a:lnTo>
                <a:lnTo>
                  <a:pt x="0" y="1080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indent="0" algn="ctr" defTabSz="895350"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None/>
            </a:pPr>
            <a:endParaRPr lang="ru-RU" sz="1200" dirty="0" err="1">
              <a:solidFill>
                <a:schemeClr val="bg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A3C78C4-3F7E-DE45-83CE-61513C4729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CAC58-44C9-4DC0-A6AF-0B4057C342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31924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08">
          <p15:clr>
            <a:srgbClr val="FBAE40"/>
          </p15:clr>
        </p15:guide>
        <p15:guide id="2" pos="5352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E5948F2E-D852-D941-AB24-A177EB355F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CAC58-44C9-4DC0-A6AF-0B4057C3422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82242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устой (Конф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E5948F2E-D852-D941-AB24-A177EB355F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CAC58-44C9-4DC0-A6AF-0B4057C3422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57E9A69-03A6-6140-B5F6-79D5343B66B1}"/>
              </a:ext>
            </a:extLst>
          </p:cNvPr>
          <p:cNvSpPr txBox="1"/>
          <p:nvPr userDrawn="1"/>
        </p:nvSpPr>
        <p:spPr>
          <a:xfrm>
            <a:off x="395288" y="6532863"/>
            <a:ext cx="685641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indent="0" defTabSz="883649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8056" indent="-275499" defTabSz="883649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04928" indent="-221279" defTabSz="883649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&gt;"/>
              <a:defRPr sz="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7485" indent="-221279" defTabSz="883649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90042" indent="-221279" defTabSz="883649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12083" indent="-221279" defTabSz="883649" fontAlgn="base">
              <a:spcBef>
                <a:spcPct val="20000"/>
              </a:spcBef>
              <a:spcAft>
                <a:spcPct val="0"/>
              </a:spcAft>
              <a:buChar char="•"/>
              <a:defRPr sz="1108">
                <a:solidFill>
                  <a:schemeClr val="bg2"/>
                </a:solidFill>
                <a:latin typeface="FS Severstal" pitchFamily="2" charset="0"/>
              </a:defRPr>
            </a:lvl6pPr>
            <a:lvl7pPr marL="2834125" indent="-221279" defTabSz="883649" fontAlgn="base">
              <a:spcBef>
                <a:spcPct val="20000"/>
              </a:spcBef>
              <a:spcAft>
                <a:spcPct val="0"/>
              </a:spcAft>
              <a:buChar char="•"/>
              <a:defRPr sz="1108">
                <a:solidFill>
                  <a:schemeClr val="bg2"/>
                </a:solidFill>
                <a:latin typeface="FS Severstal" pitchFamily="2" charset="0"/>
              </a:defRPr>
            </a:lvl7pPr>
            <a:lvl8pPr marL="3256166" indent="-221279" defTabSz="883649" fontAlgn="base">
              <a:spcBef>
                <a:spcPct val="20000"/>
              </a:spcBef>
              <a:spcAft>
                <a:spcPct val="0"/>
              </a:spcAft>
              <a:buChar char="•"/>
              <a:defRPr sz="1108">
                <a:solidFill>
                  <a:schemeClr val="bg2"/>
                </a:solidFill>
                <a:latin typeface="FS Severstal" pitchFamily="2" charset="0"/>
              </a:defRPr>
            </a:lvl8pPr>
            <a:lvl9pPr marL="3678207" indent="-221279" defTabSz="883649" fontAlgn="base">
              <a:spcBef>
                <a:spcPct val="20000"/>
              </a:spcBef>
              <a:spcAft>
                <a:spcPct val="0"/>
              </a:spcAft>
              <a:buChar char="•"/>
              <a:defRPr sz="1108">
                <a:solidFill>
                  <a:schemeClr val="bg2"/>
                </a:solidFill>
                <a:latin typeface="FS Severstal" pitchFamily="2" charset="0"/>
              </a:defRPr>
            </a:lvl9pPr>
          </a:lstStyle>
          <a:p>
            <a:pPr lvl="0"/>
            <a:r>
              <a:rPr lang="ru-RU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Любое несанкционированное копирование, раскрытие или распространение материалов,</a:t>
            </a:r>
            <a:br>
              <a:rPr lang="ru-RU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содержащихся в данном документе (или приложениях к нему), строго запрещено.</a:t>
            </a:r>
          </a:p>
        </p:txBody>
      </p:sp>
    </p:spTree>
    <p:extLst>
      <p:ext uri="{BB962C8B-B14F-4D97-AF65-F5344CB8AC3E}">
        <p14:creationId xmlns:p14="http://schemas.microsoft.com/office/powerpoint/2010/main" val="118174315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7E8ED43F-4BBD-4778-BB6A-6D4ECED5EC75}"/>
              </a:ext>
            </a:extLst>
          </p:cNvPr>
          <p:cNvSpPr/>
          <p:nvPr userDrawn="1"/>
        </p:nvSpPr>
        <p:spPr>
          <a:xfrm>
            <a:off x="3800280" y="0"/>
            <a:ext cx="5343719" cy="6858000"/>
          </a:xfrm>
          <a:prstGeom prst="rect">
            <a:avLst/>
          </a:prstGeom>
          <a:gradFill flip="none" rotWithShape="1">
            <a:gsLst>
              <a:gs pos="100000">
                <a:schemeClr val="accent2">
                  <a:lumMod val="75000"/>
                </a:schemeClr>
              </a:gs>
              <a:gs pos="0">
                <a:schemeClr val="accent2"/>
              </a:gs>
            </a:gsLst>
            <a:lin ang="13500000" scaled="1"/>
            <a:tileRect/>
          </a:gradFill>
          <a:ln w="9525">
            <a:noFill/>
            <a:miter lim="800000"/>
            <a:headEnd/>
            <a:tailEnd/>
          </a:ln>
          <a:effectLst>
            <a:outerShdw blurRad="228600" sx="102000" sy="102000" algn="ctr" rotWithShape="0">
              <a:prstClr val="black">
                <a:alpha val="16000"/>
              </a:prstClr>
            </a:outerShdw>
          </a:effectLst>
        </p:spPr>
        <p:txBody>
          <a:bodyPr rot="0" spcFirstLastPara="0" vertOverflow="overflow" horzOverflow="overflow" vert="horz" wrap="square" lIns="54000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DD1E25"/>
              </a:buClr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Рисунок 4">
            <a:extLst>
              <a:ext uri="{FF2B5EF4-FFF2-40B4-BE49-F238E27FC236}">
                <a16:creationId xmlns:a16="http://schemas.microsoft.com/office/drawing/2014/main" xmlns="" id="{A9D8B3DA-F040-4BA7-AFF6-9941CA1ECCC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"/>
            <a:ext cx="3800280" cy="6857998"/>
          </a:xfrm>
          <a:custGeom>
            <a:avLst/>
            <a:gdLst>
              <a:gd name="connsiteX0" fmla="*/ 0 w 3800280"/>
              <a:gd name="connsiteY0" fmla="*/ 0 h 6857998"/>
              <a:gd name="connsiteX1" fmla="*/ 3800280 w 3800280"/>
              <a:gd name="connsiteY1" fmla="*/ 0 h 6857998"/>
              <a:gd name="connsiteX2" fmla="*/ 3800280 w 3800280"/>
              <a:gd name="connsiteY2" fmla="*/ 6857998 h 6857998"/>
              <a:gd name="connsiteX3" fmla="*/ 0 w 3800280"/>
              <a:gd name="connsiteY3" fmla="*/ 6857998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00280" h="6857998">
                <a:moveTo>
                  <a:pt x="0" y="0"/>
                </a:moveTo>
                <a:lnTo>
                  <a:pt x="3800280" y="0"/>
                </a:lnTo>
                <a:lnTo>
                  <a:pt x="3800280" y="6857998"/>
                </a:lnTo>
                <a:lnTo>
                  <a:pt x="0" y="685799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innerShdw blurRad="330200" dist="50800" dir="10800000">
              <a:prstClr val="black">
                <a:alpha val="40000"/>
              </a:prstClr>
            </a:inn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E5948F2E-D852-D941-AB24-A177EB355F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B9CAC58-44C9-4DC0-A6AF-0B4057C3422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xmlns="" id="{67D45B60-0518-40EE-BC0F-8DEEBFAF5F01}"/>
              </a:ext>
            </a:extLst>
          </p:cNvPr>
          <p:cNvSpPr/>
          <p:nvPr userDrawn="1"/>
        </p:nvSpPr>
        <p:spPr>
          <a:xfrm>
            <a:off x="3800280" y="1331682"/>
            <a:ext cx="4994186" cy="5526318"/>
          </a:xfrm>
          <a:custGeom>
            <a:avLst/>
            <a:gdLst>
              <a:gd name="connsiteX0" fmla="*/ 0 w 4994186"/>
              <a:gd name="connsiteY0" fmla="*/ 4860492 h 5526318"/>
              <a:gd name="connsiteX1" fmla="*/ 70789 w 4994186"/>
              <a:gd name="connsiteY1" fmla="*/ 4933301 h 5526318"/>
              <a:gd name="connsiteX2" fmla="*/ 483348 w 4994186"/>
              <a:gd name="connsiteY2" fmla="*/ 5316064 h 5526318"/>
              <a:gd name="connsiteX3" fmla="*/ 734622 w 4994186"/>
              <a:gd name="connsiteY3" fmla="*/ 5526318 h 5526318"/>
              <a:gd name="connsiteX4" fmla="*/ 0 w 4994186"/>
              <a:gd name="connsiteY4" fmla="*/ 5526318 h 5526318"/>
              <a:gd name="connsiteX5" fmla="*/ 1449653 w 4994186"/>
              <a:gd name="connsiteY5" fmla="*/ 77941 h 5526318"/>
              <a:gd name="connsiteX6" fmla="*/ 1743029 w 4994186"/>
              <a:gd name="connsiteY6" fmla="*/ 268635 h 5526318"/>
              <a:gd name="connsiteX7" fmla="*/ 2197761 w 4994186"/>
              <a:gd name="connsiteY7" fmla="*/ 1339458 h 5526318"/>
              <a:gd name="connsiteX8" fmla="*/ 2241765 w 4994186"/>
              <a:gd name="connsiteY8" fmla="*/ 2322259 h 5526318"/>
              <a:gd name="connsiteX9" fmla="*/ 672211 w 4994186"/>
              <a:gd name="connsiteY9" fmla="*/ 2644974 h 5526318"/>
              <a:gd name="connsiteX10" fmla="*/ 126945 w 4994186"/>
              <a:gd name="connsiteY10" fmla="*/ 2807018 h 5526318"/>
              <a:gd name="connsiteX11" fmla="*/ 0 w 4994186"/>
              <a:gd name="connsiteY11" fmla="*/ 2850511 h 5526318"/>
              <a:gd name="connsiteX12" fmla="*/ 0 w 4994186"/>
              <a:gd name="connsiteY12" fmla="*/ 394288 h 5526318"/>
              <a:gd name="connsiteX13" fmla="*/ 26785 w 4994186"/>
              <a:gd name="connsiteY13" fmla="*/ 385986 h 5526318"/>
              <a:gd name="connsiteX14" fmla="*/ 1449653 w 4994186"/>
              <a:gd name="connsiteY14" fmla="*/ 77941 h 5526318"/>
              <a:gd name="connsiteX15" fmla="*/ 2637823 w 4994186"/>
              <a:gd name="connsiteY15" fmla="*/ 935 h 5526318"/>
              <a:gd name="connsiteX16" fmla="*/ 3327257 w 4994186"/>
              <a:gd name="connsiteY16" fmla="*/ 19271 h 5526318"/>
              <a:gd name="connsiteX17" fmla="*/ 4515426 w 4994186"/>
              <a:gd name="connsiteY17" fmla="*/ 429994 h 5526318"/>
              <a:gd name="connsiteX18" fmla="*/ 4955484 w 4994186"/>
              <a:gd name="connsiteY18" fmla="*/ 1603495 h 5526318"/>
              <a:gd name="connsiteX19" fmla="*/ 4955484 w 4994186"/>
              <a:gd name="connsiteY19" fmla="*/ 3070371 h 5526318"/>
              <a:gd name="connsiteX20" fmla="*/ 4618104 w 4994186"/>
              <a:gd name="connsiteY20" fmla="*/ 4889293 h 5526318"/>
              <a:gd name="connsiteX21" fmla="*/ 4431901 w 4994186"/>
              <a:gd name="connsiteY21" fmla="*/ 5526318 h 5526318"/>
              <a:gd name="connsiteX22" fmla="*/ 1953004 w 4994186"/>
              <a:gd name="connsiteY22" fmla="*/ 5526318 h 5526318"/>
              <a:gd name="connsiteX23" fmla="*/ 2117085 w 4994186"/>
              <a:gd name="connsiteY23" fmla="*/ 5120329 h 5526318"/>
              <a:gd name="connsiteX24" fmla="*/ 2359120 w 4994186"/>
              <a:gd name="connsiteY24" fmla="*/ 4302545 h 5526318"/>
              <a:gd name="connsiteX25" fmla="*/ 2667162 w 4994186"/>
              <a:gd name="connsiteY25" fmla="*/ 2307594 h 5526318"/>
              <a:gd name="connsiteX26" fmla="*/ 2623157 w 4994186"/>
              <a:gd name="connsiteY26" fmla="*/ 1324788 h 5526318"/>
              <a:gd name="connsiteX27" fmla="*/ 2168426 w 4994186"/>
              <a:gd name="connsiteY27" fmla="*/ 239304 h 5526318"/>
              <a:gd name="connsiteX28" fmla="*/ 1860380 w 4994186"/>
              <a:gd name="connsiteY28" fmla="*/ 48606 h 5526318"/>
              <a:gd name="connsiteX29" fmla="*/ 2637823 w 4994186"/>
              <a:gd name="connsiteY29" fmla="*/ 935 h 552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4994186" h="5526318">
                <a:moveTo>
                  <a:pt x="0" y="4860492"/>
                </a:moveTo>
                <a:lnTo>
                  <a:pt x="70789" y="4933301"/>
                </a:lnTo>
                <a:cubicBezTo>
                  <a:pt x="210142" y="5068988"/>
                  <a:pt x="347664" y="5196424"/>
                  <a:pt x="483348" y="5316064"/>
                </a:cubicBezTo>
                <a:lnTo>
                  <a:pt x="734622" y="5526318"/>
                </a:lnTo>
                <a:lnTo>
                  <a:pt x="0" y="5526318"/>
                </a:lnTo>
                <a:close/>
                <a:moveTo>
                  <a:pt x="1449653" y="77941"/>
                </a:moveTo>
                <a:cubicBezTo>
                  <a:pt x="1567004" y="136618"/>
                  <a:pt x="1669682" y="195292"/>
                  <a:pt x="1743029" y="268635"/>
                </a:cubicBezTo>
                <a:cubicBezTo>
                  <a:pt x="2021736" y="518007"/>
                  <a:pt x="2139083" y="928730"/>
                  <a:pt x="2197761" y="1339458"/>
                </a:cubicBezTo>
                <a:cubicBezTo>
                  <a:pt x="2241765" y="1632829"/>
                  <a:pt x="2256434" y="1970210"/>
                  <a:pt x="2241765" y="2322259"/>
                </a:cubicBezTo>
                <a:cubicBezTo>
                  <a:pt x="1772368" y="2366267"/>
                  <a:pt x="1244289" y="2468949"/>
                  <a:pt x="672211" y="2644974"/>
                </a:cubicBezTo>
                <a:cubicBezTo>
                  <a:pt x="481517" y="2696315"/>
                  <a:pt x="299990" y="2750406"/>
                  <a:pt x="126945" y="2807018"/>
                </a:cubicBezTo>
                <a:lnTo>
                  <a:pt x="0" y="2850511"/>
                </a:lnTo>
                <a:lnTo>
                  <a:pt x="0" y="394288"/>
                </a:lnTo>
                <a:lnTo>
                  <a:pt x="26785" y="385986"/>
                </a:lnTo>
                <a:cubicBezTo>
                  <a:pt x="540190" y="239300"/>
                  <a:pt x="1009591" y="136618"/>
                  <a:pt x="1449653" y="77941"/>
                </a:cubicBezTo>
                <a:close/>
                <a:moveTo>
                  <a:pt x="2637823" y="935"/>
                </a:moveTo>
                <a:cubicBezTo>
                  <a:pt x="2883524" y="-2731"/>
                  <a:pt x="3114560" y="4602"/>
                  <a:pt x="3327257" y="19271"/>
                </a:cubicBezTo>
                <a:cubicBezTo>
                  <a:pt x="3781984" y="63279"/>
                  <a:pt x="4251385" y="165957"/>
                  <a:pt x="4515426" y="429994"/>
                </a:cubicBezTo>
                <a:cubicBezTo>
                  <a:pt x="4794129" y="694032"/>
                  <a:pt x="4911480" y="1148763"/>
                  <a:pt x="4955484" y="1603495"/>
                </a:cubicBezTo>
                <a:cubicBezTo>
                  <a:pt x="4999493" y="2028887"/>
                  <a:pt x="5014162" y="2512957"/>
                  <a:pt x="4955484" y="3070371"/>
                </a:cubicBezTo>
                <a:cubicBezTo>
                  <a:pt x="4896811" y="3613115"/>
                  <a:pt x="4794129" y="4214532"/>
                  <a:pt x="4618104" y="4889293"/>
                </a:cubicBezTo>
                <a:lnTo>
                  <a:pt x="4431901" y="5526318"/>
                </a:lnTo>
                <a:lnTo>
                  <a:pt x="1953004" y="5526318"/>
                </a:lnTo>
                <a:lnTo>
                  <a:pt x="2117085" y="5120329"/>
                </a:lnTo>
                <a:cubicBezTo>
                  <a:pt x="2205097" y="4867291"/>
                  <a:pt x="2285777" y="4595921"/>
                  <a:pt x="2359120" y="4302545"/>
                </a:cubicBezTo>
                <a:cubicBezTo>
                  <a:pt x="2549810" y="3554437"/>
                  <a:pt x="2652492" y="2894346"/>
                  <a:pt x="2667162" y="2307594"/>
                </a:cubicBezTo>
                <a:cubicBezTo>
                  <a:pt x="2681831" y="1955544"/>
                  <a:pt x="2667162" y="1618164"/>
                  <a:pt x="2623157" y="1324788"/>
                </a:cubicBezTo>
                <a:cubicBezTo>
                  <a:pt x="2564480" y="899395"/>
                  <a:pt x="2432463" y="488672"/>
                  <a:pt x="2168426" y="239304"/>
                </a:cubicBezTo>
                <a:cubicBezTo>
                  <a:pt x="2080413" y="165957"/>
                  <a:pt x="1977732" y="107284"/>
                  <a:pt x="1860380" y="48606"/>
                </a:cubicBezTo>
                <a:cubicBezTo>
                  <a:pt x="2131750" y="19271"/>
                  <a:pt x="2392121" y="4602"/>
                  <a:pt x="2637823" y="935"/>
                </a:cubicBezTo>
                <a:close/>
              </a:path>
            </a:pathLst>
          </a:custGeom>
          <a:gradFill>
            <a:gsLst>
              <a:gs pos="11000">
                <a:schemeClr val="bg1">
                  <a:alpha val="0"/>
                </a:schemeClr>
              </a:gs>
              <a:gs pos="89000">
                <a:schemeClr val="bg1">
                  <a:alpha val="10000"/>
                </a:schemeClr>
              </a:gs>
            </a:gsLst>
            <a:lin ang="17400000" scaled="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Текст 14">
            <a:extLst>
              <a:ext uri="{FF2B5EF4-FFF2-40B4-BE49-F238E27FC236}">
                <a16:creationId xmlns:a16="http://schemas.microsoft.com/office/drawing/2014/main" xmlns="" id="{CD3262E0-C25D-43EE-82C6-F57FEB56F7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9647" y="55691"/>
            <a:ext cx="2837316" cy="3062377"/>
          </a:xfrm>
        </p:spPr>
        <p:txBody>
          <a:bodyPr wrap="none">
            <a:noAutofit/>
          </a:bodyPr>
          <a:lstStyle>
            <a:lvl1pPr marL="0" indent="0">
              <a:buNone/>
              <a:defRPr kumimoji="0" lang="ru-RU" sz="19900" b="1" i="0" u="none" strike="noStrike" kern="1200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Roboto Thin" panose="02000000000000000000" pitchFamily="2" charset="0"/>
                <a:cs typeface="+mn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01</a:t>
            </a:r>
          </a:p>
        </p:txBody>
      </p:sp>
      <p:sp>
        <p:nvSpPr>
          <p:cNvPr id="18" name="Заголовок 12">
            <a:extLst>
              <a:ext uri="{FF2B5EF4-FFF2-40B4-BE49-F238E27FC236}">
                <a16:creationId xmlns:a16="http://schemas.microsoft.com/office/drawing/2014/main" xmlns="" id="{3DA310B7-7F23-49D4-B16D-1675312F5F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55274" y="1106128"/>
            <a:ext cx="4593439" cy="1116578"/>
          </a:xfrm>
        </p:spPr>
        <p:txBody>
          <a:bodyPr anchor="b">
            <a:noAutofit/>
          </a:bodyPr>
          <a:lstStyle>
            <a:lvl1pPr>
              <a:def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</a:defRPr>
            </a:lvl1pPr>
          </a:lstStyle>
          <a:p>
            <a:pPr lvl="0">
              <a:defRPr/>
            </a:pPr>
            <a:r>
              <a:rPr lang="ru-RU" sz="4000" b="1" dirty="0">
                <a:solidFill>
                  <a:srgbClr val="FFFFFF"/>
                </a:solidFill>
              </a:rPr>
              <a:t>Титульный слайд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xmlns="" id="{18B72DCC-62DC-40D4-BDD0-128615C457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155274" y="2394168"/>
            <a:ext cx="4593439" cy="233910"/>
          </a:xfrm>
        </p:spPr>
        <p:txBody>
          <a:bodyPr>
            <a:spAutoFit/>
          </a:bodyPr>
          <a:lstStyle>
            <a:lvl1pPr marL="180000" indent="-180000" algn="l" defTabSz="883649" rtl="0" eaLnBrk="0" fontAlgn="base" hangingPunct="0">
              <a:lnSpc>
                <a:spcPct val="95000"/>
              </a:lnSpc>
              <a:spcBef>
                <a:spcPts val="500"/>
              </a:spcBef>
              <a:spcAft>
                <a:spcPts val="200"/>
              </a:spcAft>
              <a:defRPr lang="ru-RU" sz="16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l" defTabSz="883649" rtl="0" eaLnBrk="0" fontAlgn="base" hangingPunct="0">
              <a:spcBef>
                <a:spcPts val="500"/>
              </a:spcBef>
              <a:spcAft>
                <a:spcPct val="0"/>
              </a:spcAft>
              <a:defRPr lang="ru-RU" sz="18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algn="l" defTabSz="883649" rtl="0" eaLnBrk="0" fontAlgn="base" hangingPunct="0">
              <a:spcBef>
                <a:spcPts val="500"/>
              </a:spcBef>
              <a:spcAft>
                <a:spcPct val="0"/>
              </a:spcAft>
              <a:defRPr lang="ru-RU" sz="18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algn="l" defTabSz="883649" rtl="0" eaLnBrk="0" fontAlgn="base" hangingPunct="0">
              <a:spcBef>
                <a:spcPts val="500"/>
              </a:spcBef>
              <a:spcAft>
                <a:spcPct val="0"/>
              </a:spcAft>
              <a:defRPr lang="ru-RU" sz="18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algn="l" defTabSz="883649" rtl="0" eaLnBrk="0" fontAlgn="base" hangingPunct="0">
              <a:spcBef>
                <a:spcPts val="500"/>
              </a:spcBef>
              <a:spcAft>
                <a:spcPct val="0"/>
              </a:spcAft>
              <a:defRPr lang="ru-RU" sz="18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6195740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2A17A-8F4E-4F30-94AB-A420B92F8D8C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6EAD9-CC83-49B8-9506-B140CBE67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5511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Фото справа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68651D85-208E-4EFB-B852-FE9A38347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7" y="416465"/>
            <a:ext cx="4595813" cy="297962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xmlns="" id="{2E27A946-30F6-49C0-B0F3-7D4C6F80DB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56075" y="1"/>
            <a:ext cx="3887925" cy="6857999"/>
          </a:xfrm>
          <a:custGeom>
            <a:avLst/>
            <a:gdLst>
              <a:gd name="connsiteX0" fmla="*/ 0 w 4780955"/>
              <a:gd name="connsiteY0" fmla="*/ 0 h 5773019"/>
              <a:gd name="connsiteX1" fmla="*/ 4780955 w 4780955"/>
              <a:gd name="connsiteY1" fmla="*/ 0 h 5773019"/>
              <a:gd name="connsiteX2" fmla="*/ 4780955 w 4780955"/>
              <a:gd name="connsiteY2" fmla="*/ 5773019 h 5773019"/>
              <a:gd name="connsiteX3" fmla="*/ 630376 w 4780955"/>
              <a:gd name="connsiteY3" fmla="*/ 5773019 h 5773019"/>
              <a:gd name="connsiteX0" fmla="*/ 0 w 4780955"/>
              <a:gd name="connsiteY0" fmla="*/ 0 h 5786343"/>
              <a:gd name="connsiteX1" fmla="*/ 4780955 w 4780955"/>
              <a:gd name="connsiteY1" fmla="*/ 0 h 5786343"/>
              <a:gd name="connsiteX2" fmla="*/ 4780955 w 4780955"/>
              <a:gd name="connsiteY2" fmla="*/ 5773019 h 5786343"/>
              <a:gd name="connsiteX3" fmla="*/ 1096154 w 4780955"/>
              <a:gd name="connsiteY3" fmla="*/ 5786343 h 5786343"/>
              <a:gd name="connsiteX4" fmla="*/ 630376 w 4780955"/>
              <a:gd name="connsiteY4" fmla="*/ 5773019 h 5786343"/>
              <a:gd name="connsiteX5" fmla="*/ 0 w 4780955"/>
              <a:gd name="connsiteY5" fmla="*/ 0 h 5786343"/>
              <a:gd name="connsiteX0" fmla="*/ 1363266 w 6144221"/>
              <a:gd name="connsiteY0" fmla="*/ 0 h 5795147"/>
              <a:gd name="connsiteX1" fmla="*/ 6144221 w 6144221"/>
              <a:gd name="connsiteY1" fmla="*/ 0 h 5795147"/>
              <a:gd name="connsiteX2" fmla="*/ 6144221 w 6144221"/>
              <a:gd name="connsiteY2" fmla="*/ 5773019 h 5795147"/>
              <a:gd name="connsiteX3" fmla="*/ 2459420 w 6144221"/>
              <a:gd name="connsiteY3" fmla="*/ 5786343 h 5795147"/>
              <a:gd name="connsiteX4" fmla="*/ 0 w 6144221"/>
              <a:gd name="connsiteY4" fmla="*/ 5795147 h 5795147"/>
              <a:gd name="connsiteX5" fmla="*/ 1363266 w 6144221"/>
              <a:gd name="connsiteY5" fmla="*/ 0 h 5795147"/>
              <a:gd name="connsiteX0" fmla="*/ 1363266 w 6144221"/>
              <a:gd name="connsiteY0" fmla="*/ 0 h 5795147"/>
              <a:gd name="connsiteX1" fmla="*/ 6144221 w 6144221"/>
              <a:gd name="connsiteY1" fmla="*/ 0 h 5795147"/>
              <a:gd name="connsiteX2" fmla="*/ 6144221 w 6144221"/>
              <a:gd name="connsiteY2" fmla="*/ 5773019 h 5795147"/>
              <a:gd name="connsiteX3" fmla="*/ 0 w 6144221"/>
              <a:gd name="connsiteY3" fmla="*/ 5795147 h 5795147"/>
              <a:gd name="connsiteX4" fmla="*/ 1363266 w 6144221"/>
              <a:gd name="connsiteY4" fmla="*/ 0 h 5795147"/>
              <a:gd name="connsiteX0" fmla="*/ 1074532 w 5855487"/>
              <a:gd name="connsiteY0" fmla="*/ 0 h 5773019"/>
              <a:gd name="connsiteX1" fmla="*/ 5855487 w 5855487"/>
              <a:gd name="connsiteY1" fmla="*/ 0 h 5773019"/>
              <a:gd name="connsiteX2" fmla="*/ 5855487 w 5855487"/>
              <a:gd name="connsiteY2" fmla="*/ 5773019 h 5773019"/>
              <a:gd name="connsiteX3" fmla="*/ 0 w 5855487"/>
              <a:gd name="connsiteY3" fmla="*/ 5750892 h 5773019"/>
              <a:gd name="connsiteX4" fmla="*/ 1074532 w 5855487"/>
              <a:gd name="connsiteY4" fmla="*/ 0 h 5773019"/>
              <a:gd name="connsiteX0" fmla="*/ 1047034 w 5827989"/>
              <a:gd name="connsiteY0" fmla="*/ 0 h 5784084"/>
              <a:gd name="connsiteX1" fmla="*/ 5827989 w 5827989"/>
              <a:gd name="connsiteY1" fmla="*/ 0 h 5784084"/>
              <a:gd name="connsiteX2" fmla="*/ 5827989 w 5827989"/>
              <a:gd name="connsiteY2" fmla="*/ 5773019 h 5784084"/>
              <a:gd name="connsiteX3" fmla="*/ 0 w 5827989"/>
              <a:gd name="connsiteY3" fmla="*/ 5784084 h 5784084"/>
              <a:gd name="connsiteX4" fmla="*/ 1047034 w 5827989"/>
              <a:gd name="connsiteY4" fmla="*/ 0 h 5784084"/>
              <a:gd name="connsiteX0" fmla="*/ 1033285 w 5814240"/>
              <a:gd name="connsiteY0" fmla="*/ 0 h 5773021"/>
              <a:gd name="connsiteX1" fmla="*/ 5814240 w 5814240"/>
              <a:gd name="connsiteY1" fmla="*/ 0 h 5773021"/>
              <a:gd name="connsiteX2" fmla="*/ 5814240 w 5814240"/>
              <a:gd name="connsiteY2" fmla="*/ 5773019 h 5773021"/>
              <a:gd name="connsiteX3" fmla="*/ 0 w 5814240"/>
              <a:gd name="connsiteY3" fmla="*/ 5773021 h 5773021"/>
              <a:gd name="connsiteX4" fmla="*/ 1033285 w 5814240"/>
              <a:gd name="connsiteY4" fmla="*/ 0 h 5773021"/>
              <a:gd name="connsiteX0" fmla="*/ 1482591 w 5814240"/>
              <a:gd name="connsiteY0" fmla="*/ 0 h 5773021"/>
              <a:gd name="connsiteX1" fmla="*/ 5814240 w 5814240"/>
              <a:gd name="connsiteY1" fmla="*/ 0 h 5773021"/>
              <a:gd name="connsiteX2" fmla="*/ 5814240 w 5814240"/>
              <a:gd name="connsiteY2" fmla="*/ 5773019 h 5773021"/>
              <a:gd name="connsiteX3" fmla="*/ 0 w 5814240"/>
              <a:gd name="connsiteY3" fmla="*/ 5773021 h 5773021"/>
              <a:gd name="connsiteX4" fmla="*/ 1482591 w 5814240"/>
              <a:gd name="connsiteY4" fmla="*/ 0 h 5773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14240" h="5773021">
                <a:moveTo>
                  <a:pt x="1482591" y="0"/>
                </a:moveTo>
                <a:lnTo>
                  <a:pt x="5814240" y="0"/>
                </a:lnTo>
                <a:lnTo>
                  <a:pt x="5814240" y="5773019"/>
                </a:lnTo>
                <a:lnTo>
                  <a:pt x="0" y="5773021"/>
                </a:lnTo>
                <a:lnTo>
                  <a:pt x="1482591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innerShdw blurRad="330200" dist="50800" dir="10800000">
              <a:prstClr val="black">
                <a:alpha val="40000"/>
              </a:prstClr>
            </a:inn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CE1F714A-C075-4071-A11E-54A2E66D7F2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927182" y="6455903"/>
            <a:ext cx="821532" cy="230864"/>
          </a:xfrm>
        </p:spPr>
        <p:txBody>
          <a:bodyPr/>
          <a:lstStyle/>
          <a:p>
            <a:fld id="{A629F11A-CAD2-4FD2-9793-0DC6E98D19B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FA66959-4347-E848-A358-86C339F0BD2D}"/>
              </a:ext>
            </a:extLst>
          </p:cNvPr>
          <p:cNvSpPr txBox="1"/>
          <p:nvPr userDrawn="1"/>
        </p:nvSpPr>
        <p:spPr>
          <a:xfrm>
            <a:off x="1377108" y="6632154"/>
            <a:ext cx="6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endParaRPr lang="ru-RU" sz="1200" dirty="0" err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75779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 справа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68651D85-208E-4EFB-B852-FE9A38347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7" y="416465"/>
            <a:ext cx="4595813" cy="297962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xmlns="" id="{2E27A946-30F6-49C0-B0F3-7D4C6F80DB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383868" y="1"/>
            <a:ext cx="5760133" cy="6857999"/>
          </a:xfrm>
          <a:custGeom>
            <a:avLst/>
            <a:gdLst>
              <a:gd name="connsiteX0" fmla="*/ 0 w 4780955"/>
              <a:gd name="connsiteY0" fmla="*/ 0 h 5773019"/>
              <a:gd name="connsiteX1" fmla="*/ 4780955 w 4780955"/>
              <a:gd name="connsiteY1" fmla="*/ 0 h 5773019"/>
              <a:gd name="connsiteX2" fmla="*/ 4780955 w 4780955"/>
              <a:gd name="connsiteY2" fmla="*/ 5773019 h 5773019"/>
              <a:gd name="connsiteX3" fmla="*/ 630376 w 4780955"/>
              <a:gd name="connsiteY3" fmla="*/ 5773019 h 5773019"/>
              <a:gd name="connsiteX0" fmla="*/ 0 w 4780955"/>
              <a:gd name="connsiteY0" fmla="*/ 0 h 5786343"/>
              <a:gd name="connsiteX1" fmla="*/ 4780955 w 4780955"/>
              <a:gd name="connsiteY1" fmla="*/ 0 h 5786343"/>
              <a:gd name="connsiteX2" fmla="*/ 4780955 w 4780955"/>
              <a:gd name="connsiteY2" fmla="*/ 5773019 h 5786343"/>
              <a:gd name="connsiteX3" fmla="*/ 1096154 w 4780955"/>
              <a:gd name="connsiteY3" fmla="*/ 5786343 h 5786343"/>
              <a:gd name="connsiteX4" fmla="*/ 630376 w 4780955"/>
              <a:gd name="connsiteY4" fmla="*/ 5773019 h 5786343"/>
              <a:gd name="connsiteX5" fmla="*/ 0 w 4780955"/>
              <a:gd name="connsiteY5" fmla="*/ 0 h 5786343"/>
              <a:gd name="connsiteX0" fmla="*/ 1363266 w 6144221"/>
              <a:gd name="connsiteY0" fmla="*/ 0 h 5795147"/>
              <a:gd name="connsiteX1" fmla="*/ 6144221 w 6144221"/>
              <a:gd name="connsiteY1" fmla="*/ 0 h 5795147"/>
              <a:gd name="connsiteX2" fmla="*/ 6144221 w 6144221"/>
              <a:gd name="connsiteY2" fmla="*/ 5773019 h 5795147"/>
              <a:gd name="connsiteX3" fmla="*/ 2459420 w 6144221"/>
              <a:gd name="connsiteY3" fmla="*/ 5786343 h 5795147"/>
              <a:gd name="connsiteX4" fmla="*/ 0 w 6144221"/>
              <a:gd name="connsiteY4" fmla="*/ 5795147 h 5795147"/>
              <a:gd name="connsiteX5" fmla="*/ 1363266 w 6144221"/>
              <a:gd name="connsiteY5" fmla="*/ 0 h 5795147"/>
              <a:gd name="connsiteX0" fmla="*/ 1363266 w 6144221"/>
              <a:gd name="connsiteY0" fmla="*/ 0 h 5795147"/>
              <a:gd name="connsiteX1" fmla="*/ 6144221 w 6144221"/>
              <a:gd name="connsiteY1" fmla="*/ 0 h 5795147"/>
              <a:gd name="connsiteX2" fmla="*/ 6144221 w 6144221"/>
              <a:gd name="connsiteY2" fmla="*/ 5773019 h 5795147"/>
              <a:gd name="connsiteX3" fmla="*/ 0 w 6144221"/>
              <a:gd name="connsiteY3" fmla="*/ 5795147 h 5795147"/>
              <a:gd name="connsiteX4" fmla="*/ 1363266 w 6144221"/>
              <a:gd name="connsiteY4" fmla="*/ 0 h 5795147"/>
              <a:gd name="connsiteX0" fmla="*/ 1074532 w 5855487"/>
              <a:gd name="connsiteY0" fmla="*/ 0 h 5773019"/>
              <a:gd name="connsiteX1" fmla="*/ 5855487 w 5855487"/>
              <a:gd name="connsiteY1" fmla="*/ 0 h 5773019"/>
              <a:gd name="connsiteX2" fmla="*/ 5855487 w 5855487"/>
              <a:gd name="connsiteY2" fmla="*/ 5773019 h 5773019"/>
              <a:gd name="connsiteX3" fmla="*/ 0 w 5855487"/>
              <a:gd name="connsiteY3" fmla="*/ 5750892 h 5773019"/>
              <a:gd name="connsiteX4" fmla="*/ 1074532 w 5855487"/>
              <a:gd name="connsiteY4" fmla="*/ 0 h 5773019"/>
              <a:gd name="connsiteX0" fmla="*/ 1047034 w 5827989"/>
              <a:gd name="connsiteY0" fmla="*/ 0 h 5784084"/>
              <a:gd name="connsiteX1" fmla="*/ 5827989 w 5827989"/>
              <a:gd name="connsiteY1" fmla="*/ 0 h 5784084"/>
              <a:gd name="connsiteX2" fmla="*/ 5827989 w 5827989"/>
              <a:gd name="connsiteY2" fmla="*/ 5773019 h 5784084"/>
              <a:gd name="connsiteX3" fmla="*/ 0 w 5827989"/>
              <a:gd name="connsiteY3" fmla="*/ 5784084 h 5784084"/>
              <a:gd name="connsiteX4" fmla="*/ 1047034 w 5827989"/>
              <a:gd name="connsiteY4" fmla="*/ 0 h 5784084"/>
              <a:gd name="connsiteX0" fmla="*/ 1033285 w 5814240"/>
              <a:gd name="connsiteY0" fmla="*/ 0 h 5773021"/>
              <a:gd name="connsiteX1" fmla="*/ 5814240 w 5814240"/>
              <a:gd name="connsiteY1" fmla="*/ 0 h 5773021"/>
              <a:gd name="connsiteX2" fmla="*/ 5814240 w 5814240"/>
              <a:gd name="connsiteY2" fmla="*/ 5773019 h 5773021"/>
              <a:gd name="connsiteX3" fmla="*/ 0 w 5814240"/>
              <a:gd name="connsiteY3" fmla="*/ 5773021 h 5773021"/>
              <a:gd name="connsiteX4" fmla="*/ 1033285 w 5814240"/>
              <a:gd name="connsiteY4" fmla="*/ 0 h 5773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14240" h="5773021">
                <a:moveTo>
                  <a:pt x="1033285" y="0"/>
                </a:moveTo>
                <a:lnTo>
                  <a:pt x="5814240" y="0"/>
                </a:lnTo>
                <a:lnTo>
                  <a:pt x="5814240" y="5773019"/>
                </a:lnTo>
                <a:lnTo>
                  <a:pt x="0" y="5773021"/>
                </a:lnTo>
                <a:lnTo>
                  <a:pt x="1033285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innerShdw blurRad="330200" dist="50800" dir="10800000">
              <a:prstClr val="black">
                <a:alpha val="40000"/>
              </a:prstClr>
            </a:inn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CE1F714A-C075-4071-A11E-54A2E66D7F2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927182" y="6455903"/>
            <a:ext cx="821532" cy="230864"/>
          </a:xfrm>
        </p:spPr>
        <p:txBody>
          <a:bodyPr/>
          <a:lstStyle/>
          <a:p>
            <a:fld id="{A629F11A-CAD2-4FD2-9793-0DC6E98D19B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76704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Рисунок 3">
            <a:extLst>
              <a:ext uri="{FF2B5EF4-FFF2-40B4-BE49-F238E27FC236}">
                <a16:creationId xmlns:a16="http://schemas.microsoft.com/office/drawing/2014/main" xmlns="" id="{4D13F6A0-1435-45CC-AA70-5A9B1984274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08474" y="1089025"/>
            <a:ext cx="2743200" cy="52197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innerShdw blurRad="241300" dist="50800" dir="10800000">
              <a:prstClr val="black">
                <a:alpha val="47000"/>
              </a:prstClr>
            </a:inn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7" name="Рисунок 3">
            <a:extLst>
              <a:ext uri="{FF2B5EF4-FFF2-40B4-BE49-F238E27FC236}">
                <a16:creationId xmlns:a16="http://schemas.microsoft.com/office/drawing/2014/main" xmlns="" id="{E49B0927-0DF3-4EA6-8E6A-8566B73B551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209276" y="1089025"/>
            <a:ext cx="2743200" cy="52197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innerShdw blurRad="241300" dist="50800" dir="10800000">
              <a:prstClr val="black">
                <a:alpha val="47000"/>
              </a:prstClr>
            </a:inn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6" name="Рисунок 3">
            <a:extLst>
              <a:ext uri="{FF2B5EF4-FFF2-40B4-BE49-F238E27FC236}">
                <a16:creationId xmlns:a16="http://schemas.microsoft.com/office/drawing/2014/main" xmlns="" id="{494C496B-4D71-480F-81D7-5164A7EC84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0078" y="1089025"/>
            <a:ext cx="2743200" cy="52197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4B40B450-B690-44C2-80E8-1027EC74C59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A629F11A-CAD2-4FD2-9793-0DC6E98D19B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38279FAF-2C60-4C4B-B4E7-6F411F876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82818032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>
            <a:extLst>
              <a:ext uri="{FF2B5EF4-FFF2-40B4-BE49-F238E27FC236}">
                <a16:creationId xmlns:a16="http://schemas.microsoft.com/office/drawing/2014/main" xmlns="" id="{E0E688BE-F902-4A20-9F64-B6486C2AC1E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854439"/>
            <a:ext cx="4572000" cy="2990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9" name="Рисунок 3">
            <a:extLst>
              <a:ext uri="{FF2B5EF4-FFF2-40B4-BE49-F238E27FC236}">
                <a16:creationId xmlns:a16="http://schemas.microsoft.com/office/drawing/2014/main" xmlns="" id="{23B7984E-9797-40F5-94D2-9D4C20DB768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572000" y="854439"/>
            <a:ext cx="4572000" cy="29902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0" name="Рисунок 3">
            <a:extLst>
              <a:ext uri="{FF2B5EF4-FFF2-40B4-BE49-F238E27FC236}">
                <a16:creationId xmlns:a16="http://schemas.microsoft.com/office/drawing/2014/main" xmlns="" id="{38A976E1-BAA4-4CC6-BB42-ED758E8674A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3844731"/>
            <a:ext cx="4572000" cy="30132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1" name="Рисунок 3">
            <a:extLst>
              <a:ext uri="{FF2B5EF4-FFF2-40B4-BE49-F238E27FC236}">
                <a16:creationId xmlns:a16="http://schemas.microsoft.com/office/drawing/2014/main" xmlns="" id="{D73CEDD6-5C83-4A20-8D3D-9D58FE191B5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2000" y="3844719"/>
            <a:ext cx="4572000" cy="30116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CE936E8D-7CE9-4FD0-AFAA-FC4FB40C00A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629F11A-CAD2-4FD2-9793-0DC6E98D19B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DB94279E-A9EC-4144-93F7-C3F231A9C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19034373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>
            <a:extLst>
              <a:ext uri="{FF2B5EF4-FFF2-40B4-BE49-F238E27FC236}">
                <a16:creationId xmlns:a16="http://schemas.microsoft.com/office/drawing/2014/main" xmlns="" id="{E0E688BE-F902-4A20-9F64-B6486C2AC1E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048000" y="847153"/>
            <a:ext cx="3048000" cy="30207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0" name="Рисунок 3">
            <a:extLst>
              <a:ext uri="{FF2B5EF4-FFF2-40B4-BE49-F238E27FC236}">
                <a16:creationId xmlns:a16="http://schemas.microsoft.com/office/drawing/2014/main" xmlns="" id="{38A976E1-BAA4-4CC6-BB42-ED758E8674A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048000" y="3867925"/>
            <a:ext cx="3048000" cy="29900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CE936E8D-7CE9-4FD0-AFAA-FC4FB40C00A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629F11A-CAD2-4FD2-9793-0DC6E98D19B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DB94279E-A9EC-4144-93F7-C3F231A9C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8" name="Рисунок 3">
            <a:extLst>
              <a:ext uri="{FF2B5EF4-FFF2-40B4-BE49-F238E27FC236}">
                <a16:creationId xmlns:a16="http://schemas.microsoft.com/office/drawing/2014/main" xmlns="" id="{6156F234-5346-4B46-A1A0-027C6E9DE0E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847153"/>
            <a:ext cx="3048000" cy="30207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Рисунок 3">
            <a:extLst>
              <a:ext uri="{FF2B5EF4-FFF2-40B4-BE49-F238E27FC236}">
                <a16:creationId xmlns:a16="http://schemas.microsoft.com/office/drawing/2014/main" xmlns="" id="{124C0465-96DF-4176-8136-B9D81FF3106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3867925"/>
            <a:ext cx="3048000" cy="29900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Рисунок 3">
            <a:extLst>
              <a:ext uri="{FF2B5EF4-FFF2-40B4-BE49-F238E27FC236}">
                <a16:creationId xmlns:a16="http://schemas.microsoft.com/office/drawing/2014/main" xmlns="" id="{0E75AFA0-CDCE-40E2-AD27-5536065593F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6000" y="847153"/>
            <a:ext cx="3048000" cy="30207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Рисунок 3">
            <a:extLst>
              <a:ext uri="{FF2B5EF4-FFF2-40B4-BE49-F238E27FC236}">
                <a16:creationId xmlns:a16="http://schemas.microsoft.com/office/drawing/2014/main" xmlns="" id="{2AA5E258-DCA7-4F47-ADB1-120FC237BA7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3867925"/>
            <a:ext cx="3048000" cy="29900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03605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>
            <a:extLst>
              <a:ext uri="{FF2B5EF4-FFF2-40B4-BE49-F238E27FC236}">
                <a16:creationId xmlns:a16="http://schemas.microsoft.com/office/drawing/2014/main" xmlns="" id="{E0E688BE-F902-4A20-9F64-B6486C2AC1E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286000" y="854439"/>
            <a:ext cx="2286000" cy="30533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0" name="Рисунок 3">
            <a:extLst>
              <a:ext uri="{FF2B5EF4-FFF2-40B4-BE49-F238E27FC236}">
                <a16:creationId xmlns:a16="http://schemas.microsoft.com/office/drawing/2014/main" xmlns="" id="{38A976E1-BAA4-4CC6-BB42-ED758E8674A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286000" y="3907763"/>
            <a:ext cx="2286000" cy="29502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CE936E8D-7CE9-4FD0-AFAA-FC4FB40C00A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A629F11A-CAD2-4FD2-9793-0DC6E98D19B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DB94279E-A9EC-4144-93F7-C3F231A9C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8" name="Рисунок 3">
            <a:extLst>
              <a:ext uri="{FF2B5EF4-FFF2-40B4-BE49-F238E27FC236}">
                <a16:creationId xmlns:a16="http://schemas.microsoft.com/office/drawing/2014/main" xmlns="" id="{6156F234-5346-4B46-A1A0-027C6E9DE0E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854439"/>
            <a:ext cx="2286000" cy="30533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Рисунок 3">
            <a:extLst>
              <a:ext uri="{FF2B5EF4-FFF2-40B4-BE49-F238E27FC236}">
                <a16:creationId xmlns:a16="http://schemas.microsoft.com/office/drawing/2014/main" xmlns="" id="{124C0465-96DF-4176-8136-B9D81FF3106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3907763"/>
            <a:ext cx="2286000" cy="29502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Рисунок 3">
            <a:extLst>
              <a:ext uri="{FF2B5EF4-FFF2-40B4-BE49-F238E27FC236}">
                <a16:creationId xmlns:a16="http://schemas.microsoft.com/office/drawing/2014/main" xmlns="" id="{81DC648D-520B-4661-B453-8BCDC6AEB9A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858000" y="854439"/>
            <a:ext cx="2286000" cy="30533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Рисунок 3">
            <a:extLst>
              <a:ext uri="{FF2B5EF4-FFF2-40B4-BE49-F238E27FC236}">
                <a16:creationId xmlns:a16="http://schemas.microsoft.com/office/drawing/2014/main" xmlns="" id="{5E764785-3004-4AA2-B3DD-774E489A2ED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858000" y="3907763"/>
            <a:ext cx="2286000" cy="29502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Рисунок 3">
            <a:extLst>
              <a:ext uri="{FF2B5EF4-FFF2-40B4-BE49-F238E27FC236}">
                <a16:creationId xmlns:a16="http://schemas.microsoft.com/office/drawing/2014/main" xmlns="" id="{0E75AFA0-CDCE-40E2-AD27-5536065593F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72000" y="854439"/>
            <a:ext cx="2286000" cy="30533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Рисунок 3">
            <a:extLst>
              <a:ext uri="{FF2B5EF4-FFF2-40B4-BE49-F238E27FC236}">
                <a16:creationId xmlns:a16="http://schemas.microsoft.com/office/drawing/2014/main" xmlns="" id="{2AA5E258-DCA7-4F47-ADB1-120FC237BA7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572000" y="3907763"/>
            <a:ext cx="2286000" cy="29502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83671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 фото люде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Группа 54">
            <a:extLst>
              <a:ext uri="{FF2B5EF4-FFF2-40B4-BE49-F238E27FC236}">
                <a16:creationId xmlns:a16="http://schemas.microsoft.com/office/drawing/2014/main" xmlns="" id="{A78468A3-3BC3-9F4F-AB5E-394B60110688}"/>
              </a:ext>
            </a:extLst>
          </p:cNvPr>
          <p:cNvGrpSpPr/>
          <p:nvPr userDrawn="1"/>
        </p:nvGrpSpPr>
        <p:grpSpPr>
          <a:xfrm>
            <a:off x="3304685" y="1331778"/>
            <a:ext cx="1131366" cy="1131366"/>
            <a:chOff x="6075594" y="3202141"/>
            <a:chExt cx="1131366" cy="1131366"/>
          </a:xfrm>
        </p:grpSpPr>
        <p:sp>
          <p:nvSpPr>
            <p:cNvPr id="56" name="Овал 55">
              <a:extLst>
                <a:ext uri="{FF2B5EF4-FFF2-40B4-BE49-F238E27FC236}">
                  <a16:creationId xmlns:a16="http://schemas.microsoft.com/office/drawing/2014/main" xmlns="" id="{BB95F9EC-AF6E-784D-A12F-CFB057F4A26F}"/>
                </a:ext>
              </a:extLst>
            </p:cNvPr>
            <p:cNvSpPr/>
            <p:nvPr/>
          </p:nvSpPr>
          <p:spPr>
            <a:xfrm rot="16200000" flipH="1">
              <a:off x="6168251" y="3294799"/>
              <a:ext cx="946052" cy="946052"/>
            </a:xfrm>
            <a:prstGeom prst="ellipse">
              <a:avLst/>
            </a:prstGeom>
            <a:gradFill flip="none" rotWithShape="1">
              <a:gsLst>
                <a:gs pos="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2700000" scaled="1"/>
              <a:tileRect/>
            </a:gradFill>
            <a:ln w="38100" cap="flat">
              <a:solidFill>
                <a:schemeClr val="bg1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tlCol="0" anchor="ctr"/>
            <a:lstStyle/>
            <a:p>
              <a:pPr algn="ctr" defTabSz="514363">
                <a:defRPr/>
              </a:pPr>
              <a:endParaRPr lang="ru-RU" sz="1013">
                <a:solidFill>
                  <a:srgbClr val="223051"/>
                </a:solidFill>
                <a:latin typeface="Play"/>
              </a:endParaRPr>
            </a:p>
          </p:txBody>
        </p:sp>
        <p:sp>
          <p:nvSpPr>
            <p:cNvPr id="57" name="Овал 56">
              <a:extLst>
                <a:ext uri="{FF2B5EF4-FFF2-40B4-BE49-F238E27FC236}">
                  <a16:creationId xmlns:a16="http://schemas.microsoft.com/office/drawing/2014/main" xmlns="" id="{3D01ABA0-0FD4-4D43-AFCF-B1AF0B2151C7}"/>
                </a:ext>
              </a:extLst>
            </p:cNvPr>
            <p:cNvSpPr/>
            <p:nvPr/>
          </p:nvSpPr>
          <p:spPr>
            <a:xfrm>
              <a:off x="6075594" y="3202141"/>
              <a:ext cx="1131366" cy="1131366"/>
            </a:xfrm>
            <a:prstGeom prst="ellipse">
              <a:avLst/>
            </a:prstGeom>
            <a:noFill/>
            <a:ln>
              <a:gradFill flip="none" rotWithShape="1">
                <a:gsLst>
                  <a:gs pos="0">
                    <a:schemeClr val="accent1">
                      <a:alpha val="70000"/>
                    </a:schemeClr>
                  </a:gs>
                  <a:gs pos="100000">
                    <a:schemeClr val="accent4">
                      <a:alpha val="70000"/>
                    </a:schemeClr>
                  </a:gs>
                </a:gsLst>
                <a:lin ang="0" scaled="1"/>
                <a:tileRect/>
              </a:gradFill>
              <a:prstDash val="sysDot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8" name="Группа 57">
            <a:extLst>
              <a:ext uri="{FF2B5EF4-FFF2-40B4-BE49-F238E27FC236}">
                <a16:creationId xmlns:a16="http://schemas.microsoft.com/office/drawing/2014/main" xmlns="" id="{EF822B90-EBF1-3E46-B8EF-5B38D07A229C}"/>
              </a:ext>
            </a:extLst>
          </p:cNvPr>
          <p:cNvGrpSpPr/>
          <p:nvPr userDrawn="1"/>
        </p:nvGrpSpPr>
        <p:grpSpPr>
          <a:xfrm>
            <a:off x="3304685" y="5086359"/>
            <a:ext cx="1131366" cy="1131366"/>
            <a:chOff x="6075594" y="3202141"/>
            <a:chExt cx="1131366" cy="1131366"/>
          </a:xfrm>
        </p:grpSpPr>
        <p:sp>
          <p:nvSpPr>
            <p:cNvPr id="59" name="Овал 58">
              <a:extLst>
                <a:ext uri="{FF2B5EF4-FFF2-40B4-BE49-F238E27FC236}">
                  <a16:creationId xmlns:a16="http://schemas.microsoft.com/office/drawing/2014/main" xmlns="" id="{1354F6BE-B61D-3F4A-A1AF-265572223A91}"/>
                </a:ext>
              </a:extLst>
            </p:cNvPr>
            <p:cNvSpPr/>
            <p:nvPr/>
          </p:nvSpPr>
          <p:spPr>
            <a:xfrm rot="16200000" flipH="1">
              <a:off x="6168251" y="3294799"/>
              <a:ext cx="946052" cy="946052"/>
            </a:xfrm>
            <a:prstGeom prst="ellipse">
              <a:avLst/>
            </a:prstGeom>
            <a:gradFill flip="none" rotWithShape="1">
              <a:gsLst>
                <a:gs pos="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2700000" scaled="1"/>
              <a:tileRect/>
            </a:gradFill>
            <a:ln w="38100" cap="flat">
              <a:solidFill>
                <a:schemeClr val="bg1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tlCol="0" anchor="ctr"/>
            <a:lstStyle/>
            <a:p>
              <a:pPr algn="ctr" defTabSz="514363">
                <a:defRPr/>
              </a:pPr>
              <a:endParaRPr lang="ru-RU" sz="1013">
                <a:solidFill>
                  <a:srgbClr val="223051"/>
                </a:solidFill>
                <a:latin typeface="Play"/>
              </a:endParaRPr>
            </a:p>
          </p:txBody>
        </p:sp>
        <p:sp>
          <p:nvSpPr>
            <p:cNvPr id="60" name="Овал 59">
              <a:extLst>
                <a:ext uri="{FF2B5EF4-FFF2-40B4-BE49-F238E27FC236}">
                  <a16:creationId xmlns:a16="http://schemas.microsoft.com/office/drawing/2014/main" xmlns="" id="{9CA927E2-4D5F-1040-A45B-8E70BDD8A819}"/>
                </a:ext>
              </a:extLst>
            </p:cNvPr>
            <p:cNvSpPr/>
            <p:nvPr/>
          </p:nvSpPr>
          <p:spPr>
            <a:xfrm>
              <a:off x="6075594" y="3202141"/>
              <a:ext cx="1131366" cy="1131366"/>
            </a:xfrm>
            <a:prstGeom prst="ellipse">
              <a:avLst/>
            </a:prstGeom>
            <a:noFill/>
            <a:ln>
              <a:gradFill flip="none" rotWithShape="1">
                <a:gsLst>
                  <a:gs pos="0">
                    <a:schemeClr val="accent1">
                      <a:alpha val="70000"/>
                    </a:schemeClr>
                  </a:gs>
                  <a:gs pos="100000">
                    <a:schemeClr val="accent4">
                      <a:alpha val="70000"/>
                    </a:schemeClr>
                  </a:gs>
                </a:gsLst>
                <a:lin ang="0" scaled="1"/>
                <a:tileRect/>
              </a:gradFill>
              <a:prstDash val="sysDot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1" name="Группа 60">
            <a:extLst>
              <a:ext uri="{FF2B5EF4-FFF2-40B4-BE49-F238E27FC236}">
                <a16:creationId xmlns:a16="http://schemas.microsoft.com/office/drawing/2014/main" xmlns="" id="{F48F9C7E-B6D2-1140-8462-AAA1CE4EFA24}"/>
              </a:ext>
            </a:extLst>
          </p:cNvPr>
          <p:cNvGrpSpPr/>
          <p:nvPr userDrawn="1"/>
        </p:nvGrpSpPr>
        <p:grpSpPr>
          <a:xfrm>
            <a:off x="3304685" y="3209069"/>
            <a:ext cx="1131366" cy="1131366"/>
            <a:chOff x="6075594" y="3202141"/>
            <a:chExt cx="1131366" cy="1131366"/>
          </a:xfrm>
        </p:grpSpPr>
        <p:sp>
          <p:nvSpPr>
            <p:cNvPr id="62" name="Овал 61">
              <a:extLst>
                <a:ext uri="{FF2B5EF4-FFF2-40B4-BE49-F238E27FC236}">
                  <a16:creationId xmlns:a16="http://schemas.microsoft.com/office/drawing/2014/main" xmlns="" id="{4325EEB5-A447-BA41-803E-F8EFFF91D8D5}"/>
                </a:ext>
              </a:extLst>
            </p:cNvPr>
            <p:cNvSpPr/>
            <p:nvPr/>
          </p:nvSpPr>
          <p:spPr>
            <a:xfrm rot="16200000" flipH="1">
              <a:off x="6168251" y="3294799"/>
              <a:ext cx="946052" cy="946052"/>
            </a:xfrm>
            <a:prstGeom prst="ellipse">
              <a:avLst/>
            </a:prstGeom>
            <a:gradFill flip="none" rotWithShape="1">
              <a:gsLst>
                <a:gs pos="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2700000" scaled="1"/>
              <a:tileRect/>
            </a:gradFill>
            <a:ln w="38100" cap="flat">
              <a:solidFill>
                <a:schemeClr val="bg1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tlCol="0" anchor="ctr"/>
            <a:lstStyle/>
            <a:p>
              <a:pPr algn="ctr" defTabSz="514363">
                <a:defRPr/>
              </a:pPr>
              <a:endParaRPr lang="ru-RU" sz="1013">
                <a:solidFill>
                  <a:srgbClr val="223051"/>
                </a:solidFill>
                <a:latin typeface="Play"/>
              </a:endParaRPr>
            </a:p>
          </p:txBody>
        </p:sp>
        <p:sp>
          <p:nvSpPr>
            <p:cNvPr id="63" name="Овал 62">
              <a:extLst>
                <a:ext uri="{FF2B5EF4-FFF2-40B4-BE49-F238E27FC236}">
                  <a16:creationId xmlns:a16="http://schemas.microsoft.com/office/drawing/2014/main" xmlns="" id="{ED9E369F-B527-554B-8575-A733E3D67FD3}"/>
                </a:ext>
              </a:extLst>
            </p:cNvPr>
            <p:cNvSpPr/>
            <p:nvPr/>
          </p:nvSpPr>
          <p:spPr>
            <a:xfrm>
              <a:off x="6075594" y="3202141"/>
              <a:ext cx="1131366" cy="1131366"/>
            </a:xfrm>
            <a:prstGeom prst="ellipse">
              <a:avLst/>
            </a:prstGeom>
            <a:noFill/>
            <a:ln>
              <a:gradFill flip="none" rotWithShape="1">
                <a:gsLst>
                  <a:gs pos="0">
                    <a:schemeClr val="accent1">
                      <a:alpha val="70000"/>
                    </a:schemeClr>
                  </a:gs>
                  <a:gs pos="100000">
                    <a:schemeClr val="accent4">
                      <a:alpha val="70000"/>
                    </a:schemeClr>
                  </a:gs>
                </a:gsLst>
                <a:lin ang="0" scaled="1"/>
                <a:tileRect/>
              </a:gradFill>
              <a:prstDash val="sysDot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4" name="Группа 63">
            <a:extLst>
              <a:ext uri="{FF2B5EF4-FFF2-40B4-BE49-F238E27FC236}">
                <a16:creationId xmlns:a16="http://schemas.microsoft.com/office/drawing/2014/main" xmlns="" id="{D318C7CD-DA26-3941-B2F5-95D74170C377}"/>
              </a:ext>
            </a:extLst>
          </p:cNvPr>
          <p:cNvGrpSpPr/>
          <p:nvPr userDrawn="1"/>
        </p:nvGrpSpPr>
        <p:grpSpPr>
          <a:xfrm>
            <a:off x="409085" y="1331778"/>
            <a:ext cx="1131366" cy="1131366"/>
            <a:chOff x="6075594" y="3202141"/>
            <a:chExt cx="1131366" cy="1131366"/>
          </a:xfrm>
        </p:grpSpPr>
        <p:sp>
          <p:nvSpPr>
            <p:cNvPr id="65" name="Овал 64">
              <a:extLst>
                <a:ext uri="{FF2B5EF4-FFF2-40B4-BE49-F238E27FC236}">
                  <a16:creationId xmlns:a16="http://schemas.microsoft.com/office/drawing/2014/main" xmlns="" id="{8515AC4B-9EA4-3041-A002-0913ECD60331}"/>
                </a:ext>
              </a:extLst>
            </p:cNvPr>
            <p:cNvSpPr/>
            <p:nvPr/>
          </p:nvSpPr>
          <p:spPr>
            <a:xfrm rot="16200000" flipH="1">
              <a:off x="6168251" y="3294799"/>
              <a:ext cx="946052" cy="946052"/>
            </a:xfrm>
            <a:prstGeom prst="ellipse">
              <a:avLst/>
            </a:prstGeom>
            <a:gradFill flip="none" rotWithShape="1">
              <a:gsLst>
                <a:gs pos="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2700000" scaled="1"/>
              <a:tileRect/>
            </a:gradFill>
            <a:ln w="38100" cap="flat">
              <a:solidFill>
                <a:schemeClr val="bg1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tlCol="0" anchor="ctr"/>
            <a:lstStyle/>
            <a:p>
              <a:pPr algn="ctr" defTabSz="514363">
                <a:defRPr/>
              </a:pPr>
              <a:endParaRPr lang="ru-RU" sz="1013">
                <a:solidFill>
                  <a:srgbClr val="223051"/>
                </a:solidFill>
                <a:latin typeface="Play"/>
              </a:endParaRPr>
            </a:p>
          </p:txBody>
        </p:sp>
        <p:sp>
          <p:nvSpPr>
            <p:cNvPr id="66" name="Овал 65">
              <a:extLst>
                <a:ext uri="{FF2B5EF4-FFF2-40B4-BE49-F238E27FC236}">
                  <a16:creationId xmlns:a16="http://schemas.microsoft.com/office/drawing/2014/main" xmlns="" id="{BCC4ED95-A3FE-6C46-9B5A-A14F349C923B}"/>
                </a:ext>
              </a:extLst>
            </p:cNvPr>
            <p:cNvSpPr/>
            <p:nvPr/>
          </p:nvSpPr>
          <p:spPr>
            <a:xfrm>
              <a:off x="6075594" y="3202141"/>
              <a:ext cx="1131366" cy="1131366"/>
            </a:xfrm>
            <a:prstGeom prst="ellipse">
              <a:avLst/>
            </a:prstGeom>
            <a:noFill/>
            <a:ln>
              <a:gradFill flip="none" rotWithShape="1">
                <a:gsLst>
                  <a:gs pos="0">
                    <a:schemeClr val="accent1">
                      <a:alpha val="70000"/>
                    </a:schemeClr>
                  </a:gs>
                  <a:gs pos="100000">
                    <a:schemeClr val="accent4">
                      <a:alpha val="70000"/>
                    </a:schemeClr>
                  </a:gs>
                </a:gsLst>
                <a:lin ang="0" scaled="1"/>
                <a:tileRect/>
              </a:gradFill>
              <a:prstDash val="sysDot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xmlns="" id="{8327836B-E239-604A-A5BF-EE06EEAFD088}"/>
              </a:ext>
            </a:extLst>
          </p:cNvPr>
          <p:cNvGrpSpPr/>
          <p:nvPr userDrawn="1"/>
        </p:nvGrpSpPr>
        <p:grpSpPr>
          <a:xfrm>
            <a:off x="409085" y="5086359"/>
            <a:ext cx="1131366" cy="1131366"/>
            <a:chOff x="6075594" y="3202141"/>
            <a:chExt cx="1131366" cy="1131366"/>
          </a:xfrm>
        </p:grpSpPr>
        <p:sp>
          <p:nvSpPr>
            <p:cNvPr id="68" name="Овал 67">
              <a:extLst>
                <a:ext uri="{FF2B5EF4-FFF2-40B4-BE49-F238E27FC236}">
                  <a16:creationId xmlns:a16="http://schemas.microsoft.com/office/drawing/2014/main" xmlns="" id="{C41B13F2-404E-9641-97EC-E97A1EDFDC43}"/>
                </a:ext>
              </a:extLst>
            </p:cNvPr>
            <p:cNvSpPr/>
            <p:nvPr/>
          </p:nvSpPr>
          <p:spPr>
            <a:xfrm rot="16200000" flipH="1">
              <a:off x="6168251" y="3294799"/>
              <a:ext cx="946052" cy="946052"/>
            </a:xfrm>
            <a:prstGeom prst="ellipse">
              <a:avLst/>
            </a:prstGeom>
            <a:gradFill flip="none" rotWithShape="1">
              <a:gsLst>
                <a:gs pos="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2700000" scaled="1"/>
              <a:tileRect/>
            </a:gradFill>
            <a:ln w="38100" cap="flat">
              <a:solidFill>
                <a:schemeClr val="bg1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tlCol="0" anchor="ctr"/>
            <a:lstStyle/>
            <a:p>
              <a:pPr algn="ctr" defTabSz="514363">
                <a:defRPr/>
              </a:pPr>
              <a:endParaRPr lang="ru-RU" sz="1013">
                <a:solidFill>
                  <a:srgbClr val="223051"/>
                </a:solidFill>
                <a:latin typeface="Play"/>
              </a:endParaRPr>
            </a:p>
          </p:txBody>
        </p:sp>
        <p:sp>
          <p:nvSpPr>
            <p:cNvPr id="69" name="Овал 68">
              <a:extLst>
                <a:ext uri="{FF2B5EF4-FFF2-40B4-BE49-F238E27FC236}">
                  <a16:creationId xmlns:a16="http://schemas.microsoft.com/office/drawing/2014/main" xmlns="" id="{7EA37FEF-4F68-0A42-9DC6-4D4664894DE2}"/>
                </a:ext>
              </a:extLst>
            </p:cNvPr>
            <p:cNvSpPr/>
            <p:nvPr/>
          </p:nvSpPr>
          <p:spPr>
            <a:xfrm>
              <a:off x="6075594" y="3202141"/>
              <a:ext cx="1131366" cy="1131366"/>
            </a:xfrm>
            <a:prstGeom prst="ellipse">
              <a:avLst/>
            </a:prstGeom>
            <a:noFill/>
            <a:ln>
              <a:gradFill flip="none" rotWithShape="1">
                <a:gsLst>
                  <a:gs pos="0">
                    <a:schemeClr val="accent1">
                      <a:alpha val="70000"/>
                    </a:schemeClr>
                  </a:gs>
                  <a:gs pos="100000">
                    <a:schemeClr val="accent4">
                      <a:alpha val="70000"/>
                    </a:schemeClr>
                  </a:gs>
                </a:gsLst>
                <a:lin ang="0" scaled="1"/>
                <a:tileRect/>
              </a:gradFill>
              <a:prstDash val="sysDot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0" name="Группа 69">
            <a:extLst>
              <a:ext uri="{FF2B5EF4-FFF2-40B4-BE49-F238E27FC236}">
                <a16:creationId xmlns:a16="http://schemas.microsoft.com/office/drawing/2014/main" xmlns="" id="{DE72DC49-341C-9B49-B6D9-4B7EB58AED4F}"/>
              </a:ext>
            </a:extLst>
          </p:cNvPr>
          <p:cNvGrpSpPr/>
          <p:nvPr userDrawn="1"/>
        </p:nvGrpSpPr>
        <p:grpSpPr>
          <a:xfrm>
            <a:off x="409085" y="3209069"/>
            <a:ext cx="1131366" cy="1131366"/>
            <a:chOff x="6075594" y="3202141"/>
            <a:chExt cx="1131366" cy="1131366"/>
          </a:xfrm>
        </p:grpSpPr>
        <p:sp>
          <p:nvSpPr>
            <p:cNvPr id="71" name="Овал 70">
              <a:extLst>
                <a:ext uri="{FF2B5EF4-FFF2-40B4-BE49-F238E27FC236}">
                  <a16:creationId xmlns:a16="http://schemas.microsoft.com/office/drawing/2014/main" xmlns="" id="{38BFC0B1-0712-814B-A086-D47A8CD4EA55}"/>
                </a:ext>
              </a:extLst>
            </p:cNvPr>
            <p:cNvSpPr/>
            <p:nvPr/>
          </p:nvSpPr>
          <p:spPr>
            <a:xfrm rot="16200000" flipH="1">
              <a:off x="6168251" y="3294799"/>
              <a:ext cx="946052" cy="946052"/>
            </a:xfrm>
            <a:prstGeom prst="ellipse">
              <a:avLst/>
            </a:prstGeom>
            <a:gradFill flip="none" rotWithShape="1">
              <a:gsLst>
                <a:gs pos="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2700000" scaled="1"/>
              <a:tileRect/>
            </a:gradFill>
            <a:ln w="38100" cap="flat">
              <a:solidFill>
                <a:schemeClr val="bg1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tlCol="0" anchor="ctr"/>
            <a:lstStyle/>
            <a:p>
              <a:pPr algn="ctr" defTabSz="514363">
                <a:defRPr/>
              </a:pPr>
              <a:endParaRPr lang="ru-RU" sz="1013">
                <a:solidFill>
                  <a:srgbClr val="223051"/>
                </a:solidFill>
                <a:latin typeface="Play"/>
              </a:endParaRPr>
            </a:p>
          </p:txBody>
        </p:sp>
        <p:sp>
          <p:nvSpPr>
            <p:cNvPr id="72" name="Овал 71">
              <a:extLst>
                <a:ext uri="{FF2B5EF4-FFF2-40B4-BE49-F238E27FC236}">
                  <a16:creationId xmlns:a16="http://schemas.microsoft.com/office/drawing/2014/main" xmlns="" id="{FD33A05E-3069-9F47-AFD9-605C2B165ACB}"/>
                </a:ext>
              </a:extLst>
            </p:cNvPr>
            <p:cNvSpPr/>
            <p:nvPr/>
          </p:nvSpPr>
          <p:spPr>
            <a:xfrm>
              <a:off x="6075594" y="3202141"/>
              <a:ext cx="1131366" cy="1131366"/>
            </a:xfrm>
            <a:prstGeom prst="ellipse">
              <a:avLst/>
            </a:prstGeom>
            <a:noFill/>
            <a:ln>
              <a:gradFill flip="none" rotWithShape="1">
                <a:gsLst>
                  <a:gs pos="0">
                    <a:schemeClr val="accent1">
                      <a:alpha val="70000"/>
                    </a:schemeClr>
                  </a:gs>
                  <a:gs pos="100000">
                    <a:schemeClr val="accent4">
                      <a:alpha val="70000"/>
                    </a:schemeClr>
                  </a:gs>
                </a:gsLst>
                <a:lin ang="0" scaled="1"/>
                <a:tileRect/>
              </a:gradFill>
              <a:prstDash val="sysDot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xmlns="" id="{EE404449-3A27-3041-9BD2-7782F1CC6273}"/>
              </a:ext>
            </a:extLst>
          </p:cNvPr>
          <p:cNvGrpSpPr/>
          <p:nvPr userDrawn="1"/>
        </p:nvGrpSpPr>
        <p:grpSpPr>
          <a:xfrm>
            <a:off x="6075594" y="1331778"/>
            <a:ext cx="1131366" cy="1131366"/>
            <a:chOff x="6075594" y="3202141"/>
            <a:chExt cx="1131366" cy="1131366"/>
          </a:xfrm>
        </p:grpSpPr>
        <p:sp>
          <p:nvSpPr>
            <p:cNvPr id="50" name="Овал 49">
              <a:extLst>
                <a:ext uri="{FF2B5EF4-FFF2-40B4-BE49-F238E27FC236}">
                  <a16:creationId xmlns:a16="http://schemas.microsoft.com/office/drawing/2014/main" xmlns="" id="{66C1050F-6044-0E40-95B0-0EE9451AB30F}"/>
                </a:ext>
              </a:extLst>
            </p:cNvPr>
            <p:cNvSpPr/>
            <p:nvPr/>
          </p:nvSpPr>
          <p:spPr>
            <a:xfrm rot="16200000" flipH="1">
              <a:off x="6168251" y="3294799"/>
              <a:ext cx="946052" cy="946052"/>
            </a:xfrm>
            <a:prstGeom prst="ellipse">
              <a:avLst/>
            </a:prstGeom>
            <a:gradFill flip="none" rotWithShape="1">
              <a:gsLst>
                <a:gs pos="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2700000" scaled="1"/>
              <a:tileRect/>
            </a:gradFill>
            <a:ln w="38100" cap="flat">
              <a:solidFill>
                <a:schemeClr val="bg1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tlCol="0" anchor="ctr"/>
            <a:lstStyle/>
            <a:p>
              <a:pPr algn="ctr" defTabSz="514363">
                <a:defRPr/>
              </a:pPr>
              <a:endParaRPr lang="ru-RU" sz="1013">
                <a:solidFill>
                  <a:srgbClr val="223051"/>
                </a:solidFill>
                <a:latin typeface="Play"/>
              </a:endParaRPr>
            </a:p>
          </p:txBody>
        </p:sp>
        <p:sp>
          <p:nvSpPr>
            <p:cNvPr id="51" name="Овал 50">
              <a:extLst>
                <a:ext uri="{FF2B5EF4-FFF2-40B4-BE49-F238E27FC236}">
                  <a16:creationId xmlns:a16="http://schemas.microsoft.com/office/drawing/2014/main" xmlns="" id="{57FD1EB6-42F7-4E47-BFAE-4DA104F7B96A}"/>
                </a:ext>
              </a:extLst>
            </p:cNvPr>
            <p:cNvSpPr/>
            <p:nvPr/>
          </p:nvSpPr>
          <p:spPr>
            <a:xfrm>
              <a:off x="6075594" y="3202141"/>
              <a:ext cx="1131366" cy="1131366"/>
            </a:xfrm>
            <a:prstGeom prst="ellipse">
              <a:avLst/>
            </a:prstGeom>
            <a:noFill/>
            <a:ln>
              <a:gradFill flip="none" rotWithShape="1">
                <a:gsLst>
                  <a:gs pos="0">
                    <a:schemeClr val="accent1">
                      <a:alpha val="70000"/>
                    </a:schemeClr>
                  </a:gs>
                  <a:gs pos="100000">
                    <a:schemeClr val="accent4">
                      <a:alpha val="70000"/>
                    </a:schemeClr>
                  </a:gs>
                </a:gsLst>
                <a:lin ang="0" scaled="1"/>
                <a:tileRect/>
              </a:gradFill>
              <a:prstDash val="sysDot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2" name="Группа 51">
            <a:extLst>
              <a:ext uri="{FF2B5EF4-FFF2-40B4-BE49-F238E27FC236}">
                <a16:creationId xmlns:a16="http://schemas.microsoft.com/office/drawing/2014/main" xmlns="" id="{47EEF1A0-4695-1346-A8CF-7284D4CD6C4F}"/>
              </a:ext>
            </a:extLst>
          </p:cNvPr>
          <p:cNvGrpSpPr/>
          <p:nvPr userDrawn="1"/>
        </p:nvGrpSpPr>
        <p:grpSpPr>
          <a:xfrm>
            <a:off x="6075594" y="5086359"/>
            <a:ext cx="1131366" cy="1131366"/>
            <a:chOff x="6075594" y="3202141"/>
            <a:chExt cx="1131366" cy="1131366"/>
          </a:xfrm>
        </p:grpSpPr>
        <p:sp>
          <p:nvSpPr>
            <p:cNvPr id="53" name="Овал 52">
              <a:extLst>
                <a:ext uri="{FF2B5EF4-FFF2-40B4-BE49-F238E27FC236}">
                  <a16:creationId xmlns:a16="http://schemas.microsoft.com/office/drawing/2014/main" xmlns="" id="{23C7ABF8-8FB6-104A-BD2F-1B6BA05F746A}"/>
                </a:ext>
              </a:extLst>
            </p:cNvPr>
            <p:cNvSpPr/>
            <p:nvPr/>
          </p:nvSpPr>
          <p:spPr>
            <a:xfrm rot="16200000" flipH="1">
              <a:off x="6168251" y="3294799"/>
              <a:ext cx="946052" cy="946052"/>
            </a:xfrm>
            <a:prstGeom prst="ellipse">
              <a:avLst/>
            </a:prstGeom>
            <a:gradFill flip="none" rotWithShape="1">
              <a:gsLst>
                <a:gs pos="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2700000" scaled="1"/>
              <a:tileRect/>
            </a:gradFill>
            <a:ln w="38100" cap="flat">
              <a:solidFill>
                <a:schemeClr val="bg1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tlCol="0" anchor="ctr"/>
            <a:lstStyle/>
            <a:p>
              <a:pPr algn="ctr" defTabSz="514363">
                <a:defRPr/>
              </a:pPr>
              <a:endParaRPr lang="ru-RU" sz="1013">
                <a:solidFill>
                  <a:srgbClr val="223051"/>
                </a:solidFill>
                <a:latin typeface="Play"/>
              </a:endParaRPr>
            </a:p>
          </p:txBody>
        </p:sp>
        <p:sp>
          <p:nvSpPr>
            <p:cNvPr id="54" name="Овал 53">
              <a:extLst>
                <a:ext uri="{FF2B5EF4-FFF2-40B4-BE49-F238E27FC236}">
                  <a16:creationId xmlns:a16="http://schemas.microsoft.com/office/drawing/2014/main" xmlns="" id="{CACAD161-FEC3-E94C-9B08-8670BBCE5181}"/>
                </a:ext>
              </a:extLst>
            </p:cNvPr>
            <p:cNvSpPr/>
            <p:nvPr/>
          </p:nvSpPr>
          <p:spPr>
            <a:xfrm>
              <a:off x="6075594" y="3202141"/>
              <a:ext cx="1131366" cy="1131366"/>
            </a:xfrm>
            <a:prstGeom prst="ellipse">
              <a:avLst/>
            </a:prstGeom>
            <a:noFill/>
            <a:ln>
              <a:gradFill flip="none" rotWithShape="1">
                <a:gsLst>
                  <a:gs pos="0">
                    <a:schemeClr val="accent1">
                      <a:alpha val="70000"/>
                    </a:schemeClr>
                  </a:gs>
                  <a:gs pos="100000">
                    <a:schemeClr val="accent4">
                      <a:alpha val="70000"/>
                    </a:schemeClr>
                  </a:gs>
                </a:gsLst>
                <a:lin ang="0" scaled="1"/>
                <a:tileRect/>
              </a:gradFill>
              <a:prstDash val="sysDot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8607CEFD-0710-476E-BF8F-93811D1606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9F11A-CAD2-4FD2-9793-0DC6E98D19B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898F256F-6194-490C-839E-F1645E028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CB6B83B6-DEDD-1C4D-9B73-248ADD44D229}"/>
              </a:ext>
            </a:extLst>
          </p:cNvPr>
          <p:cNvGrpSpPr/>
          <p:nvPr userDrawn="1"/>
        </p:nvGrpSpPr>
        <p:grpSpPr>
          <a:xfrm>
            <a:off x="6075594" y="3209069"/>
            <a:ext cx="1131366" cy="1131366"/>
            <a:chOff x="6075594" y="3202141"/>
            <a:chExt cx="1131366" cy="1131366"/>
          </a:xfrm>
        </p:grpSpPr>
        <p:sp>
          <p:nvSpPr>
            <p:cNvPr id="41" name="Овал 40">
              <a:extLst>
                <a:ext uri="{FF2B5EF4-FFF2-40B4-BE49-F238E27FC236}">
                  <a16:creationId xmlns:a16="http://schemas.microsoft.com/office/drawing/2014/main" xmlns="" id="{7EA522C3-E836-0644-8952-E05FC0155A3E}"/>
                </a:ext>
              </a:extLst>
            </p:cNvPr>
            <p:cNvSpPr/>
            <p:nvPr/>
          </p:nvSpPr>
          <p:spPr>
            <a:xfrm rot="16200000" flipH="1">
              <a:off x="6168251" y="3294799"/>
              <a:ext cx="946052" cy="946052"/>
            </a:xfrm>
            <a:prstGeom prst="ellipse">
              <a:avLst/>
            </a:prstGeom>
            <a:gradFill flip="none" rotWithShape="1">
              <a:gsLst>
                <a:gs pos="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2700000" scaled="1"/>
              <a:tileRect/>
            </a:gradFill>
            <a:ln w="38100" cap="flat">
              <a:solidFill>
                <a:schemeClr val="bg1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tlCol="0" anchor="ctr"/>
            <a:lstStyle/>
            <a:p>
              <a:pPr algn="ctr" defTabSz="514363">
                <a:defRPr/>
              </a:pPr>
              <a:endParaRPr lang="ru-RU" sz="1013">
                <a:solidFill>
                  <a:srgbClr val="223051"/>
                </a:solidFill>
                <a:latin typeface="Play"/>
              </a:endParaRPr>
            </a:p>
          </p:txBody>
        </p:sp>
        <p:sp>
          <p:nvSpPr>
            <p:cNvPr id="42" name="Овал 41">
              <a:extLst>
                <a:ext uri="{FF2B5EF4-FFF2-40B4-BE49-F238E27FC236}">
                  <a16:creationId xmlns:a16="http://schemas.microsoft.com/office/drawing/2014/main" xmlns="" id="{B5B86E1D-7076-2247-8CFA-CCD3A9BEC9B7}"/>
                </a:ext>
              </a:extLst>
            </p:cNvPr>
            <p:cNvSpPr/>
            <p:nvPr/>
          </p:nvSpPr>
          <p:spPr>
            <a:xfrm>
              <a:off x="6075594" y="3202141"/>
              <a:ext cx="1131366" cy="1131366"/>
            </a:xfrm>
            <a:prstGeom prst="ellipse">
              <a:avLst/>
            </a:prstGeom>
            <a:noFill/>
            <a:ln>
              <a:gradFill flip="none" rotWithShape="1">
                <a:gsLst>
                  <a:gs pos="0">
                    <a:schemeClr val="accent1">
                      <a:alpha val="70000"/>
                    </a:schemeClr>
                  </a:gs>
                  <a:gs pos="100000">
                    <a:schemeClr val="accent4">
                      <a:alpha val="70000"/>
                    </a:schemeClr>
                  </a:gs>
                </a:gsLst>
                <a:lin ang="0" scaled="1"/>
                <a:tileRect/>
              </a:gradFill>
              <a:prstDash val="sysDot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Рисунок 13">
            <a:extLst>
              <a:ext uri="{FF2B5EF4-FFF2-40B4-BE49-F238E27FC236}">
                <a16:creationId xmlns:a16="http://schemas.microsoft.com/office/drawing/2014/main" xmlns="" id="{5199A7C5-64B7-43AD-AB44-0F1279A35567}"/>
              </a:ext>
            </a:extLst>
          </p:cNvPr>
          <p:cNvSpPr>
            <a:spLocks noGrp="1"/>
          </p:cNvSpPr>
          <p:nvPr userDrawn="1">
            <p:ph type="pic" sz="quarter" idx="11"/>
          </p:nvPr>
        </p:nvSpPr>
        <p:spPr>
          <a:xfrm>
            <a:off x="567314" y="1490007"/>
            <a:ext cx="814909" cy="814909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20000"/>
                    <a:lumOff val="80000"/>
                    <a:alpha val="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7" name="Рисунок 13">
            <a:extLst>
              <a:ext uri="{FF2B5EF4-FFF2-40B4-BE49-F238E27FC236}">
                <a16:creationId xmlns:a16="http://schemas.microsoft.com/office/drawing/2014/main" xmlns="" id="{DB691FD5-CEAD-4FCE-AA04-64E0E1EE765C}"/>
              </a:ext>
            </a:extLst>
          </p:cNvPr>
          <p:cNvSpPr>
            <a:spLocks noGrp="1"/>
          </p:cNvSpPr>
          <p:nvPr userDrawn="1">
            <p:ph type="pic" sz="quarter" idx="14"/>
          </p:nvPr>
        </p:nvSpPr>
        <p:spPr>
          <a:xfrm>
            <a:off x="567314" y="3367298"/>
            <a:ext cx="814909" cy="814909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20000"/>
                    <a:lumOff val="80000"/>
                    <a:alpha val="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0" name="Рисунок 13">
            <a:extLst>
              <a:ext uri="{FF2B5EF4-FFF2-40B4-BE49-F238E27FC236}">
                <a16:creationId xmlns:a16="http://schemas.microsoft.com/office/drawing/2014/main" xmlns="" id="{07500293-6940-411D-8024-442F77D6A008}"/>
              </a:ext>
            </a:extLst>
          </p:cNvPr>
          <p:cNvSpPr>
            <a:spLocks noGrp="1"/>
          </p:cNvSpPr>
          <p:nvPr userDrawn="1">
            <p:ph type="pic" sz="quarter" idx="17"/>
          </p:nvPr>
        </p:nvSpPr>
        <p:spPr>
          <a:xfrm>
            <a:off x="567314" y="5244588"/>
            <a:ext cx="814909" cy="814909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20000"/>
                    <a:lumOff val="80000"/>
                    <a:alpha val="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5" name="Рисунок 13">
            <a:extLst>
              <a:ext uri="{FF2B5EF4-FFF2-40B4-BE49-F238E27FC236}">
                <a16:creationId xmlns:a16="http://schemas.microsoft.com/office/drawing/2014/main" xmlns="" id="{7B6641FB-8427-4DCA-85B7-8FD815581E62}"/>
              </a:ext>
            </a:extLst>
          </p:cNvPr>
          <p:cNvSpPr>
            <a:spLocks noGrp="1"/>
          </p:cNvSpPr>
          <p:nvPr userDrawn="1">
            <p:ph type="pic" sz="quarter" idx="12"/>
          </p:nvPr>
        </p:nvSpPr>
        <p:spPr>
          <a:xfrm>
            <a:off x="3462914" y="1490007"/>
            <a:ext cx="814909" cy="814909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20000"/>
                    <a:lumOff val="80000"/>
                    <a:alpha val="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6" name="Рисунок 13">
            <a:extLst>
              <a:ext uri="{FF2B5EF4-FFF2-40B4-BE49-F238E27FC236}">
                <a16:creationId xmlns:a16="http://schemas.microsoft.com/office/drawing/2014/main" xmlns="" id="{6263DC3D-6D58-4BB9-AF25-DF4D489E9E36}"/>
              </a:ext>
            </a:extLst>
          </p:cNvPr>
          <p:cNvSpPr>
            <a:spLocks noGrp="1"/>
          </p:cNvSpPr>
          <p:nvPr userDrawn="1">
            <p:ph type="pic" sz="quarter" idx="13"/>
          </p:nvPr>
        </p:nvSpPr>
        <p:spPr>
          <a:xfrm>
            <a:off x="6233823" y="1490007"/>
            <a:ext cx="814909" cy="814909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20000"/>
                    <a:lumOff val="80000"/>
                    <a:alpha val="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Рисунок 13">
            <a:extLst>
              <a:ext uri="{FF2B5EF4-FFF2-40B4-BE49-F238E27FC236}">
                <a16:creationId xmlns:a16="http://schemas.microsoft.com/office/drawing/2014/main" xmlns="" id="{4602C6E6-9576-4312-9CCA-CAD7EA8F5810}"/>
              </a:ext>
            </a:extLst>
          </p:cNvPr>
          <p:cNvSpPr>
            <a:spLocks noGrp="1"/>
          </p:cNvSpPr>
          <p:nvPr userDrawn="1">
            <p:ph type="pic" sz="quarter" idx="15"/>
          </p:nvPr>
        </p:nvSpPr>
        <p:spPr>
          <a:xfrm>
            <a:off x="3462914" y="3367298"/>
            <a:ext cx="814909" cy="814909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20000"/>
                    <a:lumOff val="80000"/>
                    <a:alpha val="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9" name="Рисунок 13">
            <a:extLst>
              <a:ext uri="{FF2B5EF4-FFF2-40B4-BE49-F238E27FC236}">
                <a16:creationId xmlns:a16="http://schemas.microsoft.com/office/drawing/2014/main" xmlns="" id="{8A57F82F-61C4-4D51-BFC4-D72BCDB7AE54}"/>
              </a:ext>
            </a:extLst>
          </p:cNvPr>
          <p:cNvSpPr>
            <a:spLocks noGrp="1"/>
          </p:cNvSpPr>
          <p:nvPr userDrawn="1">
            <p:ph type="pic" sz="quarter" idx="16"/>
          </p:nvPr>
        </p:nvSpPr>
        <p:spPr>
          <a:xfrm>
            <a:off x="6233823" y="3360370"/>
            <a:ext cx="814909" cy="814909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20000"/>
                    <a:lumOff val="80000"/>
                    <a:alpha val="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1" name="Рисунок 13">
            <a:extLst>
              <a:ext uri="{FF2B5EF4-FFF2-40B4-BE49-F238E27FC236}">
                <a16:creationId xmlns:a16="http://schemas.microsoft.com/office/drawing/2014/main" xmlns="" id="{11354EC7-3865-44C7-9035-9DF355DEA0BD}"/>
              </a:ext>
            </a:extLst>
          </p:cNvPr>
          <p:cNvSpPr>
            <a:spLocks noGrp="1"/>
          </p:cNvSpPr>
          <p:nvPr userDrawn="1">
            <p:ph type="pic" sz="quarter" idx="18"/>
          </p:nvPr>
        </p:nvSpPr>
        <p:spPr>
          <a:xfrm>
            <a:off x="3462914" y="5244588"/>
            <a:ext cx="814909" cy="814909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20000"/>
                    <a:lumOff val="80000"/>
                    <a:alpha val="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2" name="Рисунок 13">
            <a:extLst>
              <a:ext uri="{FF2B5EF4-FFF2-40B4-BE49-F238E27FC236}">
                <a16:creationId xmlns:a16="http://schemas.microsoft.com/office/drawing/2014/main" xmlns="" id="{051D9604-0DF2-419F-826E-79A3A6052965}"/>
              </a:ext>
            </a:extLst>
          </p:cNvPr>
          <p:cNvSpPr>
            <a:spLocks noGrp="1"/>
          </p:cNvSpPr>
          <p:nvPr userDrawn="1">
            <p:ph type="pic" sz="quarter" idx="19"/>
          </p:nvPr>
        </p:nvSpPr>
        <p:spPr>
          <a:xfrm>
            <a:off x="6233823" y="5244588"/>
            <a:ext cx="814909" cy="814909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20000"/>
                    <a:lumOff val="80000"/>
                    <a:alpha val="0"/>
                  </a:schemeClr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096322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 фото люде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Рисунок 13">
            <a:extLst>
              <a:ext uri="{FF2B5EF4-FFF2-40B4-BE49-F238E27FC236}">
                <a16:creationId xmlns:a16="http://schemas.microsoft.com/office/drawing/2014/main" xmlns="" id="{051D9604-0DF2-419F-826E-79A3A605296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11145" y="1489325"/>
            <a:ext cx="896400" cy="896400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20000"/>
                    <a:lumOff val="80000"/>
                    <a:alpha val="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8" name="Рисунок 13">
            <a:extLst>
              <a:ext uri="{FF2B5EF4-FFF2-40B4-BE49-F238E27FC236}">
                <a16:creationId xmlns:a16="http://schemas.microsoft.com/office/drawing/2014/main" xmlns="" id="{CF8FCE2F-5F72-4C0C-B82B-F9E55566E48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211145" y="3320598"/>
            <a:ext cx="896400" cy="896400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20000"/>
                    <a:lumOff val="80000"/>
                    <a:alpha val="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9" name="Рисунок 13">
            <a:extLst>
              <a:ext uri="{FF2B5EF4-FFF2-40B4-BE49-F238E27FC236}">
                <a16:creationId xmlns:a16="http://schemas.microsoft.com/office/drawing/2014/main" xmlns="" id="{19D120D9-BDEA-4D2F-BE47-1EC98D5A9E8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11145" y="5220230"/>
            <a:ext cx="896400" cy="896400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20000"/>
                    <a:lumOff val="80000"/>
                    <a:alpha val="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30" name="Рисунок 13">
            <a:extLst>
              <a:ext uri="{FF2B5EF4-FFF2-40B4-BE49-F238E27FC236}">
                <a16:creationId xmlns:a16="http://schemas.microsoft.com/office/drawing/2014/main" xmlns="" id="{E121217A-529A-4576-8FCA-43F9B9E7B9E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839912" y="1489325"/>
            <a:ext cx="896400" cy="896400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20000"/>
                    <a:lumOff val="80000"/>
                    <a:alpha val="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31" name="Рисунок 13">
            <a:extLst>
              <a:ext uri="{FF2B5EF4-FFF2-40B4-BE49-F238E27FC236}">
                <a16:creationId xmlns:a16="http://schemas.microsoft.com/office/drawing/2014/main" xmlns="" id="{A39C757A-27CF-46E9-9640-54E49D5D502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847360" y="3320598"/>
            <a:ext cx="896400" cy="896400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20000"/>
                    <a:lumOff val="80000"/>
                    <a:alpha val="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32" name="Рисунок 13">
            <a:extLst>
              <a:ext uri="{FF2B5EF4-FFF2-40B4-BE49-F238E27FC236}">
                <a16:creationId xmlns:a16="http://schemas.microsoft.com/office/drawing/2014/main" xmlns="" id="{FC98807B-1997-47DD-B187-DF3DE1ABC19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847360" y="5216591"/>
            <a:ext cx="896400" cy="896400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20000"/>
                    <a:lumOff val="80000"/>
                    <a:alpha val="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8607CEFD-0710-476E-BF8F-93811D1606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9F11A-CAD2-4FD2-9793-0DC6E98D19B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898F256F-6194-490C-839E-F1645E028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53227255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хема фото с людь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Рисунок 13">
            <a:extLst>
              <a:ext uri="{FF2B5EF4-FFF2-40B4-BE49-F238E27FC236}">
                <a16:creationId xmlns:a16="http://schemas.microsoft.com/office/drawing/2014/main" xmlns="" id="{051D9604-0DF2-419F-826E-79A3A605296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120749" y="1403188"/>
            <a:ext cx="896400" cy="896400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20000"/>
                    <a:lumOff val="80000"/>
                    <a:alpha val="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5" name="Рисунок 13">
            <a:extLst>
              <a:ext uri="{FF2B5EF4-FFF2-40B4-BE49-F238E27FC236}">
                <a16:creationId xmlns:a16="http://schemas.microsoft.com/office/drawing/2014/main" xmlns="" id="{CC783011-6BDC-4A11-859C-590D19398C2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129598" y="4133759"/>
            <a:ext cx="896400" cy="896400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20000"/>
                    <a:lumOff val="80000"/>
                    <a:alpha val="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6" name="Рисунок 13">
            <a:extLst>
              <a:ext uri="{FF2B5EF4-FFF2-40B4-BE49-F238E27FC236}">
                <a16:creationId xmlns:a16="http://schemas.microsoft.com/office/drawing/2014/main" xmlns="" id="{3D6D5A8E-3050-4BA6-ABA2-06C81BBE553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149825" y="4133759"/>
            <a:ext cx="896400" cy="896400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20000"/>
                    <a:lumOff val="80000"/>
                    <a:alpha val="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7" name="Рисунок 13">
            <a:extLst>
              <a:ext uri="{FF2B5EF4-FFF2-40B4-BE49-F238E27FC236}">
                <a16:creationId xmlns:a16="http://schemas.microsoft.com/office/drawing/2014/main" xmlns="" id="{79F20A02-D4FB-4BDA-B05E-B9A2CB18C22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170051" y="4133759"/>
            <a:ext cx="896400" cy="896400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20000"/>
                    <a:lumOff val="80000"/>
                    <a:alpha val="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Рисунок 13">
            <a:extLst>
              <a:ext uri="{FF2B5EF4-FFF2-40B4-BE49-F238E27FC236}">
                <a16:creationId xmlns:a16="http://schemas.microsoft.com/office/drawing/2014/main" xmlns="" id="{872768E1-1850-4182-846D-61D3E7464D1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190277" y="4133759"/>
            <a:ext cx="896400" cy="896400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20000"/>
                    <a:lumOff val="80000"/>
                    <a:alpha val="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8607CEFD-0710-476E-BF8F-93811D1606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9F11A-CAD2-4FD2-9793-0DC6E98D19B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898F256F-6194-490C-839E-F1645E028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62813087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хема с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Рисунок 13">
            <a:extLst>
              <a:ext uri="{FF2B5EF4-FFF2-40B4-BE49-F238E27FC236}">
                <a16:creationId xmlns:a16="http://schemas.microsoft.com/office/drawing/2014/main" xmlns="" id="{B4112C69-B746-4E26-8F8D-69722E384BD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331551" y="1089025"/>
            <a:ext cx="2483626" cy="1224253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20000"/>
                    <a:lumOff val="80000"/>
                    <a:alpha val="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2" name="Рисунок 13">
            <a:extLst>
              <a:ext uri="{FF2B5EF4-FFF2-40B4-BE49-F238E27FC236}">
                <a16:creationId xmlns:a16="http://schemas.microsoft.com/office/drawing/2014/main" xmlns="" id="{051D9604-0DF2-419F-826E-79A3A605296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95288" y="3582594"/>
            <a:ext cx="1884185" cy="1143284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20000"/>
                    <a:lumOff val="80000"/>
                    <a:alpha val="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xmlns="" id="{7CA21087-3DCA-4D5F-9AC3-EB09575825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547656" y="3582594"/>
            <a:ext cx="1893002" cy="1143284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20000"/>
                    <a:lumOff val="80000"/>
                    <a:alpha val="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9" name="Рисунок 13">
            <a:extLst>
              <a:ext uri="{FF2B5EF4-FFF2-40B4-BE49-F238E27FC236}">
                <a16:creationId xmlns:a16="http://schemas.microsoft.com/office/drawing/2014/main" xmlns="" id="{C4DD58FE-21C7-465B-872B-5396B3B7E63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706670" y="3582594"/>
            <a:ext cx="1887508" cy="1143284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20000"/>
                    <a:lumOff val="80000"/>
                    <a:alpha val="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0" name="Рисунок 13">
            <a:extLst>
              <a:ext uri="{FF2B5EF4-FFF2-40B4-BE49-F238E27FC236}">
                <a16:creationId xmlns:a16="http://schemas.microsoft.com/office/drawing/2014/main" xmlns="" id="{0D2C9D21-131F-4914-87F5-C535F41F8F12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864529" y="3582594"/>
            <a:ext cx="1884185" cy="1143284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20000"/>
                    <a:lumOff val="80000"/>
                    <a:alpha val="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8607CEFD-0710-476E-BF8F-93811D1606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9F11A-CAD2-4FD2-9793-0DC6E98D19B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898F256F-6194-490C-839E-F1645E028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3315181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2A17A-8F4E-4F30-94AB-A420B92F8D8C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6EAD9-CC83-49B8-9506-B140CBE67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3515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ти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8F01C0BC-DE9B-49CF-8F1C-15DB6410F2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70846" y="1197581"/>
            <a:ext cx="2052000" cy="787003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22887940-BD6A-4647-9F94-332E4E776BE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546001" y="1197581"/>
            <a:ext cx="2052000" cy="642156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5341406E-8826-4C8C-A925-CD96F2FDDBC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609390" y="2055299"/>
            <a:ext cx="749045" cy="749045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4D1AA340-8963-43F4-AFDB-E82D949A73D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824110" y="2055299"/>
            <a:ext cx="749045" cy="749045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4C444169-D8D5-4455-ABD8-007CCFE39968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6521155" y="1197581"/>
            <a:ext cx="2052000" cy="642156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6E7D5DCD-E6F5-4496-AA0F-41ACB8865C52}"/>
              </a:ext>
            </a:extLst>
          </p:cNvPr>
          <p:cNvSpPr/>
          <p:nvPr userDrawn="1"/>
        </p:nvSpPr>
        <p:spPr>
          <a:xfrm>
            <a:off x="3748368" y="3139560"/>
            <a:ext cx="5000345" cy="3022516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3">
                <a:lumMod val="40000"/>
                <a:lumOff val="60000"/>
              </a:schemeClr>
            </a:solidFill>
          </a:ln>
          <a:effectLst>
            <a:outerShdw blurRad="50800" dist="38100" dir="5400000" algn="t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4FE99DFD-47F2-4488-870A-A47BA4C8B7E2}"/>
              </a:ext>
            </a:extLst>
          </p:cNvPr>
          <p:cNvSpPr/>
          <p:nvPr userDrawn="1"/>
        </p:nvSpPr>
        <p:spPr>
          <a:xfrm>
            <a:off x="395286" y="3139560"/>
            <a:ext cx="3204660" cy="3022516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3">
                <a:lumMod val="40000"/>
                <a:lumOff val="60000"/>
              </a:schemeClr>
            </a:solidFill>
          </a:ln>
          <a:effectLst>
            <a:outerShdw blurRad="50800" dist="38100" dir="5400000" algn="t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xmlns="" id="{83454A5B-9285-48C9-87CA-C54757EBCB3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570846" y="3305142"/>
            <a:ext cx="2853541" cy="2691352"/>
            <a:chOff x="395288" y="3861048"/>
            <a:chExt cx="2207280" cy="1443895"/>
          </a:xfrm>
        </p:grpSpPr>
        <p:grpSp>
          <p:nvGrpSpPr>
            <p:cNvPr id="31" name="Группа 30">
              <a:extLst>
                <a:ext uri="{FF2B5EF4-FFF2-40B4-BE49-F238E27FC236}">
                  <a16:creationId xmlns:a16="http://schemas.microsoft.com/office/drawing/2014/main" xmlns="" id="{C30635CD-63F0-4B25-A1AF-40A17BD80563}"/>
                </a:ext>
              </a:extLst>
            </p:cNvPr>
            <p:cNvGrpSpPr/>
            <p:nvPr userDrawn="1"/>
          </p:nvGrpSpPr>
          <p:grpSpPr>
            <a:xfrm>
              <a:off x="395288" y="4653136"/>
              <a:ext cx="2207280" cy="651807"/>
              <a:chOff x="395288" y="5384401"/>
              <a:chExt cx="2207280" cy="651807"/>
            </a:xfrm>
          </p:grpSpPr>
          <p:sp>
            <p:nvSpPr>
              <p:cNvPr id="43" name="Овал 13">
                <a:extLst>
                  <a:ext uri="{FF2B5EF4-FFF2-40B4-BE49-F238E27FC236}">
                    <a16:creationId xmlns:a16="http://schemas.microsoft.com/office/drawing/2014/main" xmlns="" id="{3D10A08B-DFDC-4BCD-BB7A-E2DBC208EE35}"/>
                  </a:ext>
                </a:extLst>
              </p:cNvPr>
              <p:cNvSpPr/>
              <p:nvPr userDrawn="1"/>
            </p:nvSpPr>
            <p:spPr>
              <a:xfrm>
                <a:off x="1173024" y="5384401"/>
                <a:ext cx="651808" cy="651807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>
                  <a:lnSpc>
                    <a:spcPct val="110000"/>
                  </a:lnSpc>
                </a:pPr>
                <a:r>
                  <a:rPr lang="ru-RU" sz="1200" dirty="0"/>
                  <a:t>0</a:t>
                </a:r>
              </a:p>
              <a:p>
                <a:pPr algn="ctr">
                  <a:lnSpc>
                    <a:spcPct val="110000"/>
                  </a:lnSpc>
                </a:pPr>
                <a:r>
                  <a:rPr lang="ru-RU" sz="1200" dirty="0"/>
                  <a:t>168</a:t>
                </a:r>
              </a:p>
              <a:p>
                <a:pPr algn="ctr">
                  <a:lnSpc>
                    <a:spcPct val="110000"/>
                  </a:lnSpc>
                </a:pPr>
                <a:r>
                  <a:rPr lang="ru-RU" sz="1200" dirty="0"/>
                  <a:t>229</a:t>
                </a:r>
              </a:p>
            </p:txBody>
          </p:sp>
          <p:sp>
            <p:nvSpPr>
              <p:cNvPr id="44" name="Овал 13">
                <a:extLst>
                  <a:ext uri="{FF2B5EF4-FFF2-40B4-BE49-F238E27FC236}">
                    <a16:creationId xmlns:a16="http://schemas.microsoft.com/office/drawing/2014/main" xmlns="" id="{509A66C1-4C1C-4E63-B138-86923C592973}"/>
                  </a:ext>
                </a:extLst>
              </p:cNvPr>
              <p:cNvSpPr/>
              <p:nvPr userDrawn="1"/>
            </p:nvSpPr>
            <p:spPr>
              <a:xfrm>
                <a:off x="395288" y="5384401"/>
                <a:ext cx="651808" cy="651807"/>
              </a:xfrm>
              <a:prstGeom prst="rect">
                <a:avLst/>
              </a:prstGeom>
              <a:solidFill>
                <a:srgbClr val="42A9B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marL="0" algn="ctr" defTabSz="457200" rtl="0" eaLnBrk="1" latinLnBrk="0" hangingPunct="1">
                  <a:lnSpc>
                    <a:spcPct val="110000"/>
                  </a:lnSpc>
                </a:pPr>
                <a:r>
                  <a:rPr lang="ru-RU" sz="12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66</a:t>
                </a:r>
              </a:p>
              <a:p>
                <a:pPr marL="0" algn="ctr" defTabSz="457200" rtl="0" eaLnBrk="1" latinLnBrk="0" hangingPunct="1">
                  <a:lnSpc>
                    <a:spcPct val="110000"/>
                  </a:lnSpc>
                </a:pPr>
                <a:r>
                  <a:rPr lang="ru-RU" sz="12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169</a:t>
                </a:r>
              </a:p>
              <a:p>
                <a:pPr marL="0" algn="ctr" defTabSz="457200" rtl="0" eaLnBrk="1" latinLnBrk="0" hangingPunct="1">
                  <a:lnSpc>
                    <a:spcPct val="110000"/>
                  </a:lnSpc>
                </a:pPr>
                <a:r>
                  <a:rPr lang="ru-RU" sz="1200" kern="1200" dirty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rPr>
                  <a:t>185</a:t>
                </a:r>
              </a:p>
            </p:txBody>
          </p:sp>
          <p:sp>
            <p:nvSpPr>
              <p:cNvPr id="45" name="Овал 16">
                <a:extLst>
                  <a:ext uri="{FF2B5EF4-FFF2-40B4-BE49-F238E27FC236}">
                    <a16:creationId xmlns:a16="http://schemas.microsoft.com/office/drawing/2014/main" xmlns="" id="{86CE9D85-981C-4129-B951-5B385B595F1D}"/>
                  </a:ext>
                </a:extLst>
              </p:cNvPr>
              <p:cNvSpPr/>
              <p:nvPr userDrawn="1"/>
            </p:nvSpPr>
            <p:spPr>
              <a:xfrm>
                <a:off x="1950760" y="5384401"/>
                <a:ext cx="651808" cy="651807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>
                  <a:lnSpc>
                    <a:spcPct val="110000"/>
                  </a:lnSpc>
                </a:pPr>
                <a:r>
                  <a:rPr lang="ru-RU" sz="1200" dirty="0"/>
                  <a:t>186</a:t>
                </a:r>
              </a:p>
              <a:p>
                <a:pPr algn="ctr">
                  <a:lnSpc>
                    <a:spcPct val="110000"/>
                  </a:lnSpc>
                </a:pPr>
                <a:r>
                  <a:rPr lang="ru-RU" sz="1200" dirty="0"/>
                  <a:t>192</a:t>
                </a:r>
              </a:p>
              <a:p>
                <a:pPr algn="ctr">
                  <a:lnSpc>
                    <a:spcPct val="110000"/>
                  </a:lnSpc>
                </a:pPr>
                <a:r>
                  <a:rPr lang="ru-RU" sz="1200" dirty="0"/>
                  <a:t>129</a:t>
                </a:r>
              </a:p>
            </p:txBody>
          </p:sp>
        </p:grpSp>
        <p:grpSp>
          <p:nvGrpSpPr>
            <p:cNvPr id="32" name="Группа 31">
              <a:extLst>
                <a:ext uri="{FF2B5EF4-FFF2-40B4-BE49-F238E27FC236}">
                  <a16:creationId xmlns:a16="http://schemas.microsoft.com/office/drawing/2014/main" xmlns="" id="{3A1CBDD0-ADB2-49FF-A610-23ED08399A80}"/>
                </a:ext>
              </a:extLst>
            </p:cNvPr>
            <p:cNvGrpSpPr/>
            <p:nvPr userDrawn="1"/>
          </p:nvGrpSpPr>
          <p:grpSpPr>
            <a:xfrm>
              <a:off x="395288" y="3861048"/>
              <a:ext cx="2207280" cy="651807"/>
              <a:chOff x="395288" y="3861048"/>
              <a:chExt cx="2207280" cy="651807"/>
            </a:xfrm>
          </p:grpSpPr>
          <p:sp>
            <p:nvSpPr>
              <p:cNvPr id="39" name="Прямоугольник 38">
                <a:extLst>
                  <a:ext uri="{FF2B5EF4-FFF2-40B4-BE49-F238E27FC236}">
                    <a16:creationId xmlns:a16="http://schemas.microsoft.com/office/drawing/2014/main" xmlns="" id="{BA00C2E9-C7EB-42FD-B64C-E58F6B3374A7}"/>
                  </a:ext>
                </a:extLst>
              </p:cNvPr>
              <p:cNvSpPr/>
              <p:nvPr userDrawn="1"/>
            </p:nvSpPr>
            <p:spPr>
              <a:xfrm>
                <a:off x="1173024" y="3861048"/>
                <a:ext cx="651808" cy="65180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>
                  <a:lnSpc>
                    <a:spcPct val="110000"/>
                  </a:lnSpc>
                </a:pPr>
                <a:r>
                  <a:rPr lang="ru-RU" sz="1200" dirty="0"/>
                  <a:t>221</a:t>
                </a:r>
              </a:p>
              <a:p>
                <a:pPr algn="ctr">
                  <a:lnSpc>
                    <a:spcPct val="110000"/>
                  </a:lnSpc>
                </a:pPr>
                <a:r>
                  <a:rPr lang="ru-RU" sz="1200" dirty="0"/>
                  <a:t>30</a:t>
                </a:r>
              </a:p>
              <a:p>
                <a:pPr algn="ctr">
                  <a:lnSpc>
                    <a:spcPct val="110000"/>
                  </a:lnSpc>
                </a:pPr>
                <a:r>
                  <a:rPr lang="ru-RU" sz="1200" dirty="0"/>
                  <a:t>37</a:t>
                </a:r>
              </a:p>
            </p:txBody>
          </p:sp>
          <p:sp>
            <p:nvSpPr>
              <p:cNvPr id="40" name="Прямоугольник 39">
                <a:extLst>
                  <a:ext uri="{FF2B5EF4-FFF2-40B4-BE49-F238E27FC236}">
                    <a16:creationId xmlns:a16="http://schemas.microsoft.com/office/drawing/2014/main" xmlns="" id="{415BD14A-E405-4BC4-9216-25DFFA629541}"/>
                  </a:ext>
                </a:extLst>
              </p:cNvPr>
              <p:cNvSpPr/>
              <p:nvPr userDrawn="1"/>
            </p:nvSpPr>
            <p:spPr>
              <a:xfrm>
                <a:off x="395288" y="3861048"/>
                <a:ext cx="651808" cy="65180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>
                  <a:lnSpc>
                    <a:spcPct val="120000"/>
                  </a:lnSpc>
                </a:pPr>
                <a:r>
                  <a:rPr lang="ru-RU" sz="1200" b="0" dirty="0"/>
                  <a:t>0</a:t>
                </a:r>
              </a:p>
              <a:p>
                <a:pPr algn="ctr">
                  <a:lnSpc>
                    <a:spcPct val="120000"/>
                  </a:lnSpc>
                </a:pPr>
                <a:r>
                  <a:rPr lang="ru-RU" sz="1200" b="0" dirty="0"/>
                  <a:t>93</a:t>
                </a:r>
              </a:p>
              <a:p>
                <a:pPr algn="ctr">
                  <a:lnSpc>
                    <a:spcPct val="120000"/>
                  </a:lnSpc>
                </a:pPr>
                <a:r>
                  <a:rPr lang="ru-RU" sz="1200" b="0" dirty="0"/>
                  <a:t>163</a:t>
                </a:r>
              </a:p>
            </p:txBody>
          </p:sp>
          <p:sp>
            <p:nvSpPr>
              <p:cNvPr id="41" name="Овал 13">
                <a:extLst>
                  <a:ext uri="{FF2B5EF4-FFF2-40B4-BE49-F238E27FC236}">
                    <a16:creationId xmlns:a16="http://schemas.microsoft.com/office/drawing/2014/main" xmlns="" id="{462EBDCA-FEBB-44B7-B057-C8D492D5843C}"/>
                  </a:ext>
                </a:extLst>
              </p:cNvPr>
              <p:cNvSpPr/>
              <p:nvPr userDrawn="1"/>
            </p:nvSpPr>
            <p:spPr>
              <a:xfrm>
                <a:off x="1950760" y="3861048"/>
                <a:ext cx="651808" cy="651807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/>
              <a:lstStyle/>
              <a:p>
                <a:pPr algn="ctr">
                  <a:lnSpc>
                    <a:spcPct val="110000"/>
                  </a:lnSpc>
                </a:pPr>
                <a:r>
                  <a:rPr lang="ru-RU" sz="1200" dirty="0"/>
                  <a:t>153</a:t>
                </a:r>
              </a:p>
              <a:p>
                <a:pPr algn="ctr">
                  <a:lnSpc>
                    <a:spcPct val="110000"/>
                  </a:lnSpc>
                </a:pPr>
                <a:r>
                  <a:rPr lang="ru-RU" sz="1200" dirty="0"/>
                  <a:t>164</a:t>
                </a:r>
              </a:p>
              <a:p>
                <a:pPr algn="ctr">
                  <a:lnSpc>
                    <a:spcPct val="110000"/>
                  </a:lnSpc>
                </a:pPr>
                <a:r>
                  <a:rPr lang="ru-RU" sz="1200" dirty="0"/>
                  <a:t>171</a:t>
                </a:r>
              </a:p>
            </p:txBody>
          </p:sp>
        </p:grpSp>
      </p:grp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0638F499-FBA0-40A7-BB80-AC1BC0E3C59E}"/>
              </a:ext>
            </a:extLst>
          </p:cNvPr>
          <p:cNvSpPr/>
          <p:nvPr userDrawn="1"/>
        </p:nvSpPr>
        <p:spPr bwMode="auto">
          <a:xfrm>
            <a:off x="3923929" y="3305142"/>
            <a:ext cx="4649226" cy="499730"/>
          </a:xfrm>
          <a:prstGeom prst="rect">
            <a:avLst/>
          </a:prstGeom>
          <a:gradFill>
            <a:gsLst>
              <a:gs pos="0">
                <a:schemeClr val="accent5"/>
              </a:gs>
              <a:gs pos="75000">
                <a:srgbClr val="0D0A4C"/>
              </a:gs>
            </a:gsLst>
            <a:lin ang="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381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F350B79E-C5EC-4F8E-BB78-018C7793992B}"/>
              </a:ext>
            </a:extLst>
          </p:cNvPr>
          <p:cNvSpPr/>
          <p:nvPr userDrawn="1"/>
        </p:nvSpPr>
        <p:spPr bwMode="auto">
          <a:xfrm>
            <a:off x="3923929" y="5498212"/>
            <a:ext cx="4649226" cy="499730"/>
          </a:xfrm>
          <a:prstGeom prst="rect">
            <a:avLst/>
          </a:prstGeom>
          <a:gradFill>
            <a:gsLst>
              <a:gs pos="75000">
                <a:schemeClr val="accent2"/>
              </a:gs>
              <a:gs pos="0">
                <a:schemeClr val="accent1"/>
              </a:gs>
            </a:gsLst>
            <a:lin ang="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381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xmlns="" id="{82D0C2AE-E917-4701-874F-531FEEE6673F}"/>
              </a:ext>
            </a:extLst>
          </p:cNvPr>
          <p:cNvSpPr/>
          <p:nvPr userDrawn="1"/>
        </p:nvSpPr>
        <p:spPr bwMode="auto">
          <a:xfrm>
            <a:off x="3923929" y="4767187"/>
            <a:ext cx="4649226" cy="499730"/>
          </a:xfrm>
          <a:prstGeom prst="rect">
            <a:avLst/>
          </a:prstGeom>
          <a:gradFill>
            <a:gsLst>
              <a:gs pos="75000">
                <a:schemeClr val="accent2"/>
              </a:gs>
              <a:gs pos="0">
                <a:schemeClr val="accent4"/>
              </a:gs>
            </a:gsLst>
            <a:lin ang="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381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FEE29F30-5BAB-42EB-B2D2-FC1614056D85}"/>
              </a:ext>
            </a:extLst>
          </p:cNvPr>
          <p:cNvSpPr/>
          <p:nvPr userDrawn="1"/>
        </p:nvSpPr>
        <p:spPr bwMode="auto">
          <a:xfrm>
            <a:off x="3923929" y="4036164"/>
            <a:ext cx="4649226" cy="499730"/>
          </a:xfrm>
          <a:prstGeom prst="rect">
            <a:avLst/>
          </a:prstGeom>
          <a:gradFill>
            <a:gsLst>
              <a:gs pos="75000">
                <a:schemeClr val="accent2">
                  <a:lumMod val="50000"/>
                </a:schemeClr>
              </a:gs>
              <a:gs pos="0">
                <a:schemeClr val="accent3"/>
              </a:gs>
            </a:gsLst>
            <a:lin ang="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381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667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2A17A-8F4E-4F30-94AB-A420B92F8D8C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6EAD9-CC83-49B8-9506-B140CBE67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201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2A17A-8F4E-4F30-94AB-A420B92F8D8C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6EAD9-CC83-49B8-9506-B140CBE67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205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2A17A-8F4E-4F30-94AB-A420B92F8D8C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6EAD9-CC83-49B8-9506-B140CBE67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231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2A17A-8F4E-4F30-94AB-A420B92F8D8C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6EAD9-CC83-49B8-9506-B140CBE67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428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2A17A-8F4E-4F30-94AB-A420B92F8D8C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6EAD9-CC83-49B8-9506-B140CBE67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141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2A17A-8F4E-4F30-94AB-A420B92F8D8C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6EAD9-CC83-49B8-9506-B140CBE67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271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2A17A-8F4E-4F30-94AB-A420B92F8D8C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6EAD9-CC83-49B8-9506-B140CBE676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219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3">
            <a:extLst>
              <a:ext uri="{FF2B5EF4-FFF2-40B4-BE49-F238E27FC236}">
                <a16:creationId xmlns:a16="http://schemas.microsoft.com/office/drawing/2014/main" xmlns="" id="{B01F387C-39A2-4383-9067-930B5BAB91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927182" y="6455903"/>
            <a:ext cx="821532" cy="23086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B9CAC58-44C9-4DC0-A6AF-0B4057C34224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Placeholder 7">
            <a:extLst>
              <a:ext uri="{FF2B5EF4-FFF2-40B4-BE49-F238E27FC236}">
                <a16:creationId xmlns:a16="http://schemas.microsoft.com/office/drawing/2014/main" xmlns="" id="{2E633E08-A2F7-2240-B1AF-8CE9750E3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7" y="416465"/>
            <a:ext cx="6914125" cy="297962"/>
          </a:xfrm>
          <a:prstGeom prst="rect">
            <a:avLst/>
          </a:prstGeom>
        </p:spPr>
        <p:txBody>
          <a:bodyPr vert="horz" wrap="square" lIns="0" tIns="36000" rIns="0" bIns="0" rtlCol="0" anchor="b">
            <a:spAutoFit/>
          </a:bodyPr>
          <a:lstStyle/>
          <a:p>
            <a:endParaRPr lang="ru-RU" dirty="0"/>
          </a:p>
        </p:txBody>
      </p:sp>
      <p:sp>
        <p:nvSpPr>
          <p:cNvPr id="20" name="Прямоугольник 66">
            <a:extLst>
              <a:ext uri="{FF2B5EF4-FFF2-40B4-BE49-F238E27FC236}">
                <a16:creationId xmlns:a16="http://schemas.microsoft.com/office/drawing/2014/main" xmlns="" id="{A76AE22A-5B69-234B-BB91-7A091D162553}"/>
              </a:ext>
            </a:extLst>
          </p:cNvPr>
          <p:cNvSpPr/>
          <p:nvPr userDrawn="1"/>
        </p:nvSpPr>
        <p:spPr>
          <a:xfrm>
            <a:off x="1" y="6831000"/>
            <a:ext cx="9143999" cy="27000"/>
          </a:xfrm>
          <a:prstGeom prst="rect">
            <a:avLst/>
          </a:prstGeom>
          <a:gradFill>
            <a:gsLst>
              <a:gs pos="0">
                <a:schemeClr val="accent2"/>
              </a:gs>
              <a:gs pos="86000">
                <a:schemeClr val="accent2">
                  <a:lumMod val="75000"/>
                </a:schemeClr>
              </a:gs>
            </a:gsLst>
            <a:lin ang="42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14400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defTabSz="895350">
              <a:spcAft>
                <a:spcPts val="600"/>
              </a:spcAft>
              <a:buClr>
                <a:schemeClr val="accent1"/>
              </a:buClr>
            </a:pPr>
            <a:endParaRPr lang="ru-RU" sz="1600">
              <a:solidFill>
                <a:schemeClr val="bg1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698B576-05DD-41A4-AC51-394F2A7AC5E4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>
            <a:off x="7681098" y="350913"/>
            <a:ext cx="1138871" cy="356400"/>
          </a:xfrm>
          <a:prstGeom prst="rect">
            <a:avLst/>
          </a:prstGeom>
        </p:spPr>
      </p:pic>
      <p:sp>
        <p:nvSpPr>
          <p:cNvPr id="2" name="Текст 1">
            <a:extLst>
              <a:ext uri="{FF2B5EF4-FFF2-40B4-BE49-F238E27FC236}">
                <a16:creationId xmlns:a16="http://schemas.microsoft.com/office/drawing/2014/main" xmlns="" id="{4467EA0F-216A-4484-99FF-CCA159F142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5287" y="1089024"/>
            <a:ext cx="8353425" cy="523190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grpSp>
        <p:nvGrpSpPr>
          <p:cNvPr id="25" name="Group 13">
            <a:extLst>
              <a:ext uri="{FF2B5EF4-FFF2-40B4-BE49-F238E27FC236}">
                <a16:creationId xmlns:a16="http://schemas.microsoft.com/office/drawing/2014/main" xmlns="" id="{C1237F2C-6BEC-44EA-BC90-2B0B605EAF8D}"/>
              </a:ext>
            </a:extLst>
          </p:cNvPr>
          <p:cNvGrpSpPr/>
          <p:nvPr userDrawn="1"/>
        </p:nvGrpSpPr>
        <p:grpSpPr>
          <a:xfrm>
            <a:off x="395288" y="849399"/>
            <a:ext cx="8353425" cy="0"/>
            <a:chOff x="395288" y="1060807"/>
            <a:chExt cx="8353425" cy="0"/>
          </a:xfrm>
        </p:grpSpPr>
        <p:cxnSp>
          <p:nvCxnSpPr>
            <p:cNvPr id="26" name="Прямая соединительная линия 9">
              <a:extLst>
                <a:ext uri="{FF2B5EF4-FFF2-40B4-BE49-F238E27FC236}">
                  <a16:creationId xmlns:a16="http://schemas.microsoft.com/office/drawing/2014/main" xmlns="" id="{2685F1ED-39F8-4BC6-B211-0C64BEC7DC10}"/>
                </a:ext>
              </a:extLst>
            </p:cNvPr>
            <p:cNvCxnSpPr>
              <a:cxnSpLocks/>
            </p:cNvCxnSpPr>
            <p:nvPr userDrawn="1"/>
          </p:nvCxnSpPr>
          <p:spPr bwMode="auto">
            <a:xfrm>
              <a:off x="395288" y="1060807"/>
              <a:ext cx="278640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gradFill>
                <a:gsLst>
                  <a:gs pos="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lin ang="0" scaled="0"/>
              </a:gra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7" name="Прямая соединительная линия 9">
              <a:extLst>
                <a:ext uri="{FF2B5EF4-FFF2-40B4-BE49-F238E27FC236}">
                  <a16:creationId xmlns:a16="http://schemas.microsoft.com/office/drawing/2014/main" xmlns="" id="{F464F77E-9135-499C-94BF-D613AA1F7FB7}"/>
                </a:ext>
              </a:extLst>
            </p:cNvPr>
            <p:cNvCxnSpPr>
              <a:cxnSpLocks/>
            </p:cNvCxnSpPr>
            <p:nvPr userDrawn="1"/>
          </p:nvCxnSpPr>
          <p:spPr bwMode="auto">
            <a:xfrm>
              <a:off x="3178800" y="1060807"/>
              <a:ext cx="278640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gradFill>
                <a:gsLst>
                  <a:gs pos="0">
                    <a:schemeClr val="accent2"/>
                  </a:gs>
                  <a:gs pos="100000">
                    <a:schemeClr val="accent2">
                      <a:lumMod val="75000"/>
                    </a:schemeClr>
                  </a:gs>
                </a:gsLst>
                <a:lin ang="0" scaled="0"/>
              </a:gra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8" name="Прямая соединительная линия 9">
              <a:extLst>
                <a:ext uri="{FF2B5EF4-FFF2-40B4-BE49-F238E27FC236}">
                  <a16:creationId xmlns:a16="http://schemas.microsoft.com/office/drawing/2014/main" xmlns="" id="{F1ECDFBF-C7A0-408C-84DD-BF2096405387}"/>
                </a:ext>
              </a:extLst>
            </p:cNvPr>
            <p:cNvCxnSpPr>
              <a:cxnSpLocks/>
            </p:cNvCxnSpPr>
            <p:nvPr userDrawn="1"/>
          </p:nvCxnSpPr>
          <p:spPr bwMode="auto">
            <a:xfrm>
              <a:off x="5962313" y="1060807"/>
              <a:ext cx="278640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gradFill>
                <a:gsLst>
                  <a:gs pos="100000">
                    <a:schemeClr val="accent3"/>
                  </a:gs>
                  <a:gs pos="0">
                    <a:schemeClr val="accent3">
                      <a:lumMod val="60000"/>
                      <a:lumOff val="40000"/>
                    </a:schemeClr>
                  </a:gs>
                </a:gsLst>
                <a:lin ang="0" scaled="0"/>
              </a:gra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C70892B7-CD7A-4D50-A1E9-C654EDDD4643}"/>
              </a:ext>
            </a:extLst>
          </p:cNvPr>
          <p:cNvSpPr txBox="1"/>
          <p:nvPr userDrawn="1"/>
        </p:nvSpPr>
        <p:spPr>
          <a:xfrm>
            <a:off x="395288" y="6532863"/>
            <a:ext cx="685641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indent="0" defTabSz="883649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6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8056" indent="-275499" defTabSz="883649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04928" indent="-221279" defTabSz="883649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&gt;"/>
              <a:defRPr sz="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7485" indent="-221279" defTabSz="883649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90042" indent="-221279" defTabSz="883649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412083" indent="-221279" defTabSz="883649" fontAlgn="base">
              <a:spcBef>
                <a:spcPct val="20000"/>
              </a:spcBef>
              <a:spcAft>
                <a:spcPct val="0"/>
              </a:spcAft>
              <a:buChar char="•"/>
              <a:defRPr sz="1108">
                <a:solidFill>
                  <a:schemeClr val="bg2"/>
                </a:solidFill>
                <a:latin typeface="FS Severstal" pitchFamily="2" charset="0"/>
              </a:defRPr>
            </a:lvl6pPr>
            <a:lvl7pPr marL="2834125" indent="-221279" defTabSz="883649" fontAlgn="base">
              <a:spcBef>
                <a:spcPct val="20000"/>
              </a:spcBef>
              <a:spcAft>
                <a:spcPct val="0"/>
              </a:spcAft>
              <a:buChar char="•"/>
              <a:defRPr sz="1108">
                <a:solidFill>
                  <a:schemeClr val="bg2"/>
                </a:solidFill>
                <a:latin typeface="FS Severstal" pitchFamily="2" charset="0"/>
              </a:defRPr>
            </a:lvl7pPr>
            <a:lvl8pPr marL="3256166" indent="-221279" defTabSz="883649" fontAlgn="base">
              <a:spcBef>
                <a:spcPct val="20000"/>
              </a:spcBef>
              <a:spcAft>
                <a:spcPct val="0"/>
              </a:spcAft>
              <a:buChar char="•"/>
              <a:defRPr sz="1108">
                <a:solidFill>
                  <a:schemeClr val="bg2"/>
                </a:solidFill>
                <a:latin typeface="FS Severstal" pitchFamily="2" charset="0"/>
              </a:defRPr>
            </a:lvl8pPr>
            <a:lvl9pPr marL="3678207" indent="-221279" defTabSz="883649" fontAlgn="base">
              <a:spcBef>
                <a:spcPct val="20000"/>
              </a:spcBef>
              <a:spcAft>
                <a:spcPct val="0"/>
              </a:spcAft>
              <a:buChar char="•"/>
              <a:defRPr sz="1108">
                <a:solidFill>
                  <a:schemeClr val="bg2"/>
                </a:solidFill>
                <a:latin typeface="FS Severstal" pitchFamily="2" charset="0"/>
              </a:defRPr>
            </a:lvl9pPr>
          </a:lstStyle>
          <a:p>
            <a:pPr lvl="0"/>
            <a:r>
              <a:rPr lang="ru-RU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Любое несанкционированное копирование, раскрытие или распространение материалов,</a:t>
            </a:r>
            <a:br>
              <a:rPr lang="ru-RU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содержащихся в данном документе (или приложениях к нему), строго запрещено.</a:t>
            </a:r>
          </a:p>
        </p:txBody>
      </p:sp>
    </p:spTree>
    <p:extLst>
      <p:ext uri="{BB962C8B-B14F-4D97-AF65-F5344CB8AC3E}">
        <p14:creationId xmlns:p14="http://schemas.microsoft.com/office/powerpoint/2010/main" val="9386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hf hdr="0" ftr="0" dt="0"/>
  <p:txStyles>
    <p:titleStyle>
      <a:lvl1pPr algn="l" defTabSz="883649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000" b="1" i="0" spc="0" baseline="0">
          <a:solidFill>
            <a:schemeClr val="accent2"/>
          </a:solidFill>
          <a:latin typeface="+mj-lt"/>
          <a:ea typeface="+mj-ea"/>
          <a:cs typeface="+mj-cs"/>
        </a:defRPr>
      </a:lvl1pPr>
      <a:lvl2pPr algn="l" defTabSz="883649" rtl="0" eaLnBrk="0" fontAlgn="base" hangingPunct="0">
        <a:spcBef>
          <a:spcPct val="0"/>
        </a:spcBef>
        <a:spcAft>
          <a:spcPct val="0"/>
        </a:spcAft>
        <a:defRPr sz="1846" i="1">
          <a:solidFill>
            <a:srgbClr val="00579C"/>
          </a:solidFill>
          <a:latin typeface="Arial" charset="0"/>
        </a:defRPr>
      </a:lvl2pPr>
      <a:lvl3pPr algn="l" defTabSz="883649" rtl="0" eaLnBrk="0" fontAlgn="base" hangingPunct="0">
        <a:spcBef>
          <a:spcPct val="0"/>
        </a:spcBef>
        <a:spcAft>
          <a:spcPct val="0"/>
        </a:spcAft>
        <a:defRPr sz="1846" i="1">
          <a:solidFill>
            <a:srgbClr val="00579C"/>
          </a:solidFill>
          <a:latin typeface="Arial" charset="0"/>
        </a:defRPr>
      </a:lvl3pPr>
      <a:lvl4pPr algn="l" defTabSz="883649" rtl="0" eaLnBrk="0" fontAlgn="base" hangingPunct="0">
        <a:spcBef>
          <a:spcPct val="0"/>
        </a:spcBef>
        <a:spcAft>
          <a:spcPct val="0"/>
        </a:spcAft>
        <a:defRPr sz="1846" i="1">
          <a:solidFill>
            <a:srgbClr val="00579C"/>
          </a:solidFill>
          <a:latin typeface="Arial" charset="0"/>
        </a:defRPr>
      </a:lvl4pPr>
      <a:lvl5pPr algn="l" defTabSz="883649" rtl="0" eaLnBrk="0" fontAlgn="base" hangingPunct="0">
        <a:spcBef>
          <a:spcPct val="0"/>
        </a:spcBef>
        <a:spcAft>
          <a:spcPct val="0"/>
        </a:spcAft>
        <a:defRPr sz="1846" i="1">
          <a:solidFill>
            <a:srgbClr val="00579C"/>
          </a:solidFill>
          <a:latin typeface="Arial" charset="0"/>
        </a:defRPr>
      </a:lvl5pPr>
      <a:lvl6pPr marL="422041" algn="l" defTabSz="883649" rtl="0" fontAlgn="base">
        <a:spcBef>
          <a:spcPct val="0"/>
        </a:spcBef>
        <a:spcAft>
          <a:spcPct val="0"/>
        </a:spcAft>
        <a:defRPr sz="2585" i="1">
          <a:solidFill>
            <a:srgbClr val="00579C"/>
          </a:solidFill>
          <a:latin typeface="Arial" charset="0"/>
        </a:defRPr>
      </a:lvl6pPr>
      <a:lvl7pPr marL="844083" algn="l" defTabSz="883649" rtl="0" fontAlgn="base">
        <a:spcBef>
          <a:spcPct val="0"/>
        </a:spcBef>
        <a:spcAft>
          <a:spcPct val="0"/>
        </a:spcAft>
        <a:defRPr sz="2585" i="1">
          <a:solidFill>
            <a:srgbClr val="00579C"/>
          </a:solidFill>
          <a:latin typeface="Arial" charset="0"/>
        </a:defRPr>
      </a:lvl7pPr>
      <a:lvl8pPr marL="1266124" algn="l" defTabSz="883649" rtl="0" fontAlgn="base">
        <a:spcBef>
          <a:spcPct val="0"/>
        </a:spcBef>
        <a:spcAft>
          <a:spcPct val="0"/>
        </a:spcAft>
        <a:defRPr sz="2585" i="1">
          <a:solidFill>
            <a:srgbClr val="00579C"/>
          </a:solidFill>
          <a:latin typeface="Arial" charset="0"/>
        </a:defRPr>
      </a:lvl8pPr>
      <a:lvl9pPr marL="1688165" algn="l" defTabSz="883649" rtl="0" fontAlgn="base">
        <a:spcBef>
          <a:spcPct val="0"/>
        </a:spcBef>
        <a:spcAft>
          <a:spcPct val="0"/>
        </a:spcAft>
        <a:defRPr sz="2585" i="1">
          <a:solidFill>
            <a:srgbClr val="00579C"/>
          </a:solidFill>
          <a:latin typeface="Arial" charset="0"/>
        </a:defRPr>
      </a:lvl9pPr>
    </p:titleStyle>
    <p:bodyStyle>
      <a:lvl1pPr marL="331185" indent="-331185" algn="l" defTabSz="883649" rtl="0" eaLnBrk="0" fontAlgn="base" hangingPunct="0">
        <a:spcBef>
          <a:spcPct val="20000"/>
        </a:spcBef>
        <a:spcAft>
          <a:spcPct val="0"/>
        </a:spcAft>
        <a:buChar char="•"/>
        <a:defRPr sz="1292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18056" indent="-275499" algn="l" defTabSz="883649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292">
          <a:solidFill>
            <a:schemeClr val="tx1">
              <a:lumMod val="75000"/>
              <a:lumOff val="25000"/>
            </a:schemeClr>
          </a:solidFill>
          <a:latin typeface="+mn-lt"/>
        </a:defRPr>
      </a:lvl2pPr>
      <a:lvl3pPr marL="1104928" indent="-221279" algn="l" defTabSz="883649" rtl="0" eaLnBrk="0" fontAlgn="base" hangingPunct="0">
        <a:spcBef>
          <a:spcPct val="20000"/>
        </a:spcBef>
        <a:spcAft>
          <a:spcPct val="0"/>
        </a:spcAft>
        <a:buFont typeface="Arial" charset="0"/>
        <a:buChar char="&gt;"/>
        <a:defRPr sz="1292">
          <a:solidFill>
            <a:schemeClr val="tx1">
              <a:lumMod val="75000"/>
              <a:lumOff val="25000"/>
            </a:schemeClr>
          </a:solidFill>
          <a:latin typeface="+mn-lt"/>
        </a:defRPr>
      </a:lvl3pPr>
      <a:lvl4pPr marL="1547485" indent="-221279" algn="l" defTabSz="883649" rtl="0" eaLnBrk="0" fontAlgn="base" hangingPunct="0">
        <a:spcBef>
          <a:spcPct val="20000"/>
        </a:spcBef>
        <a:spcAft>
          <a:spcPct val="0"/>
        </a:spcAft>
        <a:buChar char="–"/>
        <a:defRPr sz="1108">
          <a:solidFill>
            <a:schemeClr val="tx1">
              <a:lumMod val="75000"/>
              <a:lumOff val="25000"/>
            </a:schemeClr>
          </a:solidFill>
          <a:latin typeface="FS Severstal" pitchFamily="2" charset="0"/>
        </a:defRPr>
      </a:lvl4pPr>
      <a:lvl5pPr marL="1990042" indent="-221279" algn="l" defTabSz="883649" rtl="0" eaLnBrk="0" fontAlgn="base" hangingPunct="0">
        <a:spcBef>
          <a:spcPct val="20000"/>
        </a:spcBef>
        <a:spcAft>
          <a:spcPct val="0"/>
        </a:spcAft>
        <a:buChar char="•"/>
        <a:defRPr sz="1108">
          <a:solidFill>
            <a:schemeClr val="tx1">
              <a:lumMod val="75000"/>
              <a:lumOff val="25000"/>
            </a:schemeClr>
          </a:solidFill>
          <a:latin typeface="FS Severstal" pitchFamily="2" charset="0"/>
        </a:defRPr>
      </a:lvl5pPr>
      <a:lvl6pPr marL="2412083" indent="-221279" algn="l" defTabSz="883649" rtl="0" fontAlgn="base">
        <a:spcBef>
          <a:spcPct val="20000"/>
        </a:spcBef>
        <a:spcAft>
          <a:spcPct val="0"/>
        </a:spcAft>
        <a:buChar char="•"/>
        <a:defRPr sz="1108">
          <a:solidFill>
            <a:schemeClr val="bg2"/>
          </a:solidFill>
          <a:latin typeface="FS Severstal" pitchFamily="2" charset="0"/>
        </a:defRPr>
      </a:lvl6pPr>
      <a:lvl7pPr marL="2834125" indent="-221279" algn="l" defTabSz="883649" rtl="0" fontAlgn="base">
        <a:spcBef>
          <a:spcPct val="20000"/>
        </a:spcBef>
        <a:spcAft>
          <a:spcPct val="0"/>
        </a:spcAft>
        <a:buChar char="•"/>
        <a:defRPr sz="1108">
          <a:solidFill>
            <a:schemeClr val="bg2"/>
          </a:solidFill>
          <a:latin typeface="FS Severstal" pitchFamily="2" charset="0"/>
        </a:defRPr>
      </a:lvl7pPr>
      <a:lvl8pPr marL="3256166" indent="-221279" algn="l" defTabSz="883649" rtl="0" fontAlgn="base">
        <a:spcBef>
          <a:spcPct val="20000"/>
        </a:spcBef>
        <a:spcAft>
          <a:spcPct val="0"/>
        </a:spcAft>
        <a:buChar char="•"/>
        <a:defRPr sz="1108">
          <a:solidFill>
            <a:schemeClr val="bg2"/>
          </a:solidFill>
          <a:latin typeface="FS Severstal" pitchFamily="2" charset="0"/>
        </a:defRPr>
      </a:lvl8pPr>
      <a:lvl9pPr marL="3678207" indent="-221279" algn="l" defTabSz="883649" rtl="0" fontAlgn="base">
        <a:spcBef>
          <a:spcPct val="20000"/>
        </a:spcBef>
        <a:spcAft>
          <a:spcPct val="0"/>
        </a:spcAft>
        <a:buChar char="•"/>
        <a:defRPr sz="1108">
          <a:solidFill>
            <a:schemeClr val="bg2"/>
          </a:solidFill>
          <a:latin typeface="FS Severstal" pitchFamily="2" charset="0"/>
        </a:defRPr>
      </a:lvl9pPr>
    </p:bodyStyle>
    <p:otherStyle>
      <a:defPPr>
        <a:defRPr lang="ru-RU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49">
          <p15:clr>
            <a:srgbClr val="F26B43"/>
          </p15:clr>
        </p15:guide>
        <p15:guide id="2" pos="5511">
          <p15:clr>
            <a:srgbClr val="F26B43"/>
          </p15:clr>
        </p15:guide>
        <p15:guide id="3" orient="horz" pos="3974">
          <p15:clr>
            <a:srgbClr val="F26B43"/>
          </p15:clr>
        </p15:guide>
        <p15:guide id="4" orient="horz" pos="686">
          <p15:clr>
            <a:srgbClr val="F26B43"/>
          </p15:clr>
        </p15:guide>
        <p15:guide id="5" orient="horz" pos="73">
          <p15:clr>
            <a:srgbClr val="F26B43"/>
          </p15:clr>
        </p15:guide>
        <p15:guide id="6" orient="horz" pos="424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jp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14.svg"/><Relationship Id="rId10" Type="http://schemas.openxmlformats.org/officeDocument/2006/relationships/image" Target="../media/image20.svg"/><Relationship Id="rId4" Type="http://schemas.openxmlformats.org/officeDocument/2006/relationships/image" Target="../media/image7.png"/><Relationship Id="rId9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16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D30DFD22-6998-49D3-A27F-8C2E60EFE8B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8" t="6319" r="9480" b="37301"/>
          <a:stretch/>
        </p:blipFill>
        <p:spPr>
          <a:xfrm>
            <a:off x="0" y="29497"/>
            <a:ext cx="9114503" cy="6843252"/>
          </a:xfrm>
          <a:prstGeom prst="rect">
            <a:avLst/>
          </a:prstGeom>
          <a:solidFill>
            <a:schemeClr val="bg2"/>
          </a:solidFill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3C0E7F56-1D1F-410E-856B-8EB054DAFB3B}"/>
              </a:ext>
            </a:extLst>
          </p:cNvPr>
          <p:cNvGrpSpPr/>
          <p:nvPr/>
        </p:nvGrpSpPr>
        <p:grpSpPr>
          <a:xfrm>
            <a:off x="0" y="4284136"/>
            <a:ext cx="6443663" cy="2025402"/>
            <a:chOff x="0" y="4365104"/>
            <a:chExt cx="6443663" cy="2025402"/>
          </a:xfrm>
        </p:grpSpPr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xmlns="" id="{8E3E9D83-7217-45A3-81D3-A1E6EC2E7284}"/>
                </a:ext>
              </a:extLst>
            </p:cNvPr>
            <p:cNvSpPr/>
            <p:nvPr/>
          </p:nvSpPr>
          <p:spPr>
            <a:xfrm>
              <a:off x="0" y="4365104"/>
              <a:ext cx="6443663" cy="2025402"/>
            </a:xfrm>
            <a:prstGeom prst="rect">
              <a:avLst/>
            </a:prstGeom>
            <a:gradFill>
              <a:gsLst>
                <a:gs pos="32000">
                  <a:schemeClr val="accent2">
                    <a:alpha val="85000"/>
                  </a:schemeClr>
                </a:gs>
                <a:gs pos="100000">
                  <a:schemeClr val="accent2">
                    <a:lumMod val="80000"/>
                  </a:schemeClr>
                </a:gs>
              </a:gsLst>
              <a:lin ang="0" scaled="0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90500" dist="38100" dir="16200000" rotWithShape="0">
                <a:prstClr val="black">
                  <a:alpha val="20000"/>
                </a:prstClr>
              </a:outerShdw>
            </a:effectLst>
            <a:extLst/>
          </p:spPr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6381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1CC253C4-8E28-43D3-A9E9-19D333C02AD7}"/>
                </a:ext>
              </a:extLst>
            </p:cNvPr>
            <p:cNvSpPr/>
            <p:nvPr/>
          </p:nvSpPr>
          <p:spPr>
            <a:xfrm>
              <a:off x="6371663" y="4365104"/>
              <a:ext cx="72000" cy="2025402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190500" dist="38100" dir="10800000" algn="r" rotWithShape="0">
                <a:prstClr val="black">
                  <a:alpha val="30000"/>
                </a:prstClr>
              </a:outerShdw>
            </a:effectLst>
            <a:extLst/>
          </p:spPr>
          <p:txBody>
            <a:bodyPr rot="0" spcFirstLastPara="0" vertOverflow="overflow" horzOverflow="overflow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6381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xmlns="" id="{CEF5252B-48F9-456E-8D93-5A7C45A47B6C}"/>
                </a:ext>
              </a:extLst>
            </p:cNvPr>
            <p:cNvSpPr/>
            <p:nvPr/>
          </p:nvSpPr>
          <p:spPr>
            <a:xfrm>
              <a:off x="377131" y="4621845"/>
              <a:ext cx="5787259" cy="939744"/>
            </a:xfrm>
            <a:prstGeom prst="rect">
              <a:avLst/>
            </a:prstGeom>
            <a:effectLst/>
          </p:spPr>
          <p:txBody>
            <a:bodyPr wrap="square" lIns="0" tIns="0" rIns="0" bIns="0" anchor="ctr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1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Номинация</a:t>
              </a:r>
            </a:p>
            <a:p>
              <a:pPr marL="0" marR="0" lvl="0" indent="0" algn="l" defTabSz="6858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140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3200" b="1" dirty="0" smtClean="0">
                  <a:solidFill>
                    <a:srgbClr val="FFFFFF"/>
                  </a:solidFill>
                  <a:latin typeface="Arial"/>
                </a:rPr>
                <a:t>«</a:t>
              </a:r>
              <a:r>
                <a:rPr kumimoji="0" lang="ru-RU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Рожденные помогать»</a:t>
              </a:r>
              <a:endPara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Полилиния: фигура 28">
              <a:extLst>
                <a:ext uri="{FF2B5EF4-FFF2-40B4-BE49-F238E27FC236}">
                  <a16:creationId xmlns:a16="http://schemas.microsoft.com/office/drawing/2014/main" xmlns="" id="{2F66CBF3-CC6C-492A-A876-A176C7F8A568}"/>
                </a:ext>
              </a:extLst>
            </p:cNvPr>
            <p:cNvSpPr/>
            <p:nvPr/>
          </p:nvSpPr>
          <p:spPr>
            <a:xfrm>
              <a:off x="3957281" y="4974880"/>
              <a:ext cx="2233179" cy="1415626"/>
            </a:xfrm>
            <a:custGeom>
              <a:avLst/>
              <a:gdLst>
                <a:gd name="connsiteX0" fmla="*/ 714793 w 2233179"/>
                <a:gd name="connsiteY0" fmla="*/ 943552 h 1415626"/>
                <a:gd name="connsiteX1" fmla="*/ 982981 w 2233179"/>
                <a:gd name="connsiteY1" fmla="*/ 1252714 h 1415626"/>
                <a:gd name="connsiteX2" fmla="*/ 1087742 w 2233179"/>
                <a:gd name="connsiteY2" fmla="*/ 1349909 h 1415626"/>
                <a:gd name="connsiteX3" fmla="*/ 1166280 w 2233179"/>
                <a:gd name="connsiteY3" fmla="*/ 1415626 h 1415626"/>
                <a:gd name="connsiteX4" fmla="*/ 332470 w 2233179"/>
                <a:gd name="connsiteY4" fmla="*/ 1415626 h 1415626"/>
                <a:gd name="connsiteX5" fmla="*/ 323686 w 2233179"/>
                <a:gd name="connsiteY5" fmla="*/ 1405432 h 1415626"/>
                <a:gd name="connsiteX6" fmla="*/ 327410 w 2233179"/>
                <a:gd name="connsiteY6" fmla="*/ 1312311 h 1415626"/>
                <a:gd name="connsiteX7" fmla="*/ 506202 w 2233179"/>
                <a:gd name="connsiteY7" fmla="*/ 1077646 h 1415626"/>
                <a:gd name="connsiteX8" fmla="*/ 714793 w 2233179"/>
                <a:gd name="connsiteY8" fmla="*/ 943552 h 1415626"/>
                <a:gd name="connsiteX9" fmla="*/ 1333116 w 2233179"/>
                <a:gd name="connsiteY9" fmla="*/ 19792 h 1415626"/>
                <a:gd name="connsiteX10" fmla="*/ 1407613 w 2233179"/>
                <a:gd name="connsiteY10" fmla="*/ 68215 h 1415626"/>
                <a:gd name="connsiteX11" fmla="*/ 1523083 w 2233179"/>
                <a:gd name="connsiteY11" fmla="*/ 340129 h 1415626"/>
                <a:gd name="connsiteX12" fmla="*/ 1534257 w 2233179"/>
                <a:gd name="connsiteY12" fmla="*/ 589692 h 1415626"/>
                <a:gd name="connsiteX13" fmla="*/ 1135700 w 2233179"/>
                <a:gd name="connsiteY13" fmla="*/ 671639 h 1415626"/>
                <a:gd name="connsiteX14" fmla="*/ 655196 w 2233179"/>
                <a:gd name="connsiteY14" fmla="*/ 857881 h 1415626"/>
                <a:gd name="connsiteX15" fmla="*/ 442880 w 2233179"/>
                <a:gd name="connsiteY15" fmla="*/ 991975 h 1415626"/>
                <a:gd name="connsiteX16" fmla="*/ 264088 w 2233179"/>
                <a:gd name="connsiteY16" fmla="*/ 1226640 h 1415626"/>
                <a:gd name="connsiteX17" fmla="*/ 260363 w 2233179"/>
                <a:gd name="connsiteY17" fmla="*/ 1319761 h 1415626"/>
                <a:gd name="connsiteX18" fmla="*/ 66671 w 2233179"/>
                <a:gd name="connsiteY18" fmla="*/ 1003150 h 1415626"/>
                <a:gd name="connsiteX19" fmla="*/ 7074 w 2233179"/>
                <a:gd name="connsiteY19" fmla="*/ 686538 h 1415626"/>
                <a:gd name="connsiteX20" fmla="*/ 211940 w 2233179"/>
                <a:gd name="connsiteY20" fmla="*/ 440699 h 1415626"/>
                <a:gd name="connsiteX21" fmla="*/ 536001 w 2233179"/>
                <a:gd name="connsiteY21" fmla="*/ 254457 h 1415626"/>
                <a:gd name="connsiteX22" fmla="*/ 971807 w 2233179"/>
                <a:gd name="connsiteY22" fmla="*/ 98014 h 1415626"/>
                <a:gd name="connsiteX23" fmla="*/ 1333116 w 2233179"/>
                <a:gd name="connsiteY23" fmla="*/ 19792 h 1415626"/>
                <a:gd name="connsiteX24" fmla="*/ 1634828 w 2233179"/>
                <a:gd name="connsiteY24" fmla="*/ 238 h 1415626"/>
                <a:gd name="connsiteX25" fmla="*/ 1809896 w 2233179"/>
                <a:gd name="connsiteY25" fmla="*/ 4894 h 1415626"/>
                <a:gd name="connsiteX26" fmla="*/ 2111608 w 2233179"/>
                <a:gd name="connsiteY26" fmla="*/ 109189 h 1415626"/>
                <a:gd name="connsiteX27" fmla="*/ 2223352 w 2233179"/>
                <a:gd name="connsiteY27" fmla="*/ 407176 h 1415626"/>
                <a:gd name="connsiteX28" fmla="*/ 2223352 w 2233179"/>
                <a:gd name="connsiteY28" fmla="*/ 779660 h 1415626"/>
                <a:gd name="connsiteX29" fmla="*/ 2137681 w 2233179"/>
                <a:gd name="connsiteY29" fmla="*/ 1241539 h 1415626"/>
                <a:gd name="connsiteX30" fmla="*/ 2086795 w 2233179"/>
                <a:gd name="connsiteY30" fmla="*/ 1415626 h 1415626"/>
                <a:gd name="connsiteX31" fmla="*/ 1455950 w 2233179"/>
                <a:gd name="connsiteY31" fmla="*/ 1415626 h 1415626"/>
                <a:gd name="connsiteX32" fmla="*/ 1502597 w 2233179"/>
                <a:gd name="connsiteY32" fmla="*/ 1300206 h 1415626"/>
                <a:gd name="connsiteX33" fmla="*/ 1564057 w 2233179"/>
                <a:gd name="connsiteY33" fmla="*/ 1092546 h 1415626"/>
                <a:gd name="connsiteX34" fmla="*/ 1642278 w 2233179"/>
                <a:gd name="connsiteY34" fmla="*/ 585968 h 1415626"/>
                <a:gd name="connsiteX35" fmla="*/ 1631104 w 2233179"/>
                <a:gd name="connsiteY35" fmla="*/ 336404 h 1415626"/>
                <a:gd name="connsiteX36" fmla="*/ 1515634 w 2233179"/>
                <a:gd name="connsiteY36" fmla="*/ 60767 h 1415626"/>
                <a:gd name="connsiteX37" fmla="*/ 1437412 w 2233179"/>
                <a:gd name="connsiteY37" fmla="*/ 12343 h 1415626"/>
                <a:gd name="connsiteX38" fmla="*/ 1634828 w 2233179"/>
                <a:gd name="connsiteY38" fmla="*/ 238 h 1415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233179" h="1415626">
                  <a:moveTo>
                    <a:pt x="714793" y="943552"/>
                  </a:moveTo>
                  <a:cubicBezTo>
                    <a:pt x="785565" y="1044123"/>
                    <a:pt x="874961" y="1144694"/>
                    <a:pt x="982981" y="1252714"/>
                  </a:cubicBezTo>
                  <a:cubicBezTo>
                    <a:pt x="1018367" y="1287169"/>
                    <a:pt x="1053288" y="1319529"/>
                    <a:pt x="1087742" y="1349909"/>
                  </a:cubicBezTo>
                  <a:lnTo>
                    <a:pt x="1166280" y="1415626"/>
                  </a:lnTo>
                  <a:lnTo>
                    <a:pt x="332470" y="1415626"/>
                  </a:lnTo>
                  <a:lnTo>
                    <a:pt x="323686" y="1405432"/>
                  </a:lnTo>
                  <a:cubicBezTo>
                    <a:pt x="319961" y="1371909"/>
                    <a:pt x="319961" y="1342110"/>
                    <a:pt x="327410" y="1312311"/>
                  </a:cubicBezTo>
                  <a:cubicBezTo>
                    <a:pt x="349760" y="1219190"/>
                    <a:pt x="424256" y="1140969"/>
                    <a:pt x="506202" y="1077646"/>
                  </a:cubicBezTo>
                  <a:cubicBezTo>
                    <a:pt x="565800" y="1029224"/>
                    <a:pt x="636572" y="984526"/>
                    <a:pt x="714793" y="943552"/>
                  </a:cubicBezTo>
                  <a:close/>
                  <a:moveTo>
                    <a:pt x="1333116" y="19792"/>
                  </a:moveTo>
                  <a:cubicBezTo>
                    <a:pt x="1362915" y="34692"/>
                    <a:pt x="1388988" y="49591"/>
                    <a:pt x="1407613" y="68215"/>
                  </a:cubicBezTo>
                  <a:cubicBezTo>
                    <a:pt x="1478385" y="131538"/>
                    <a:pt x="1508183" y="235833"/>
                    <a:pt x="1523083" y="340129"/>
                  </a:cubicBezTo>
                  <a:cubicBezTo>
                    <a:pt x="1534257" y="414625"/>
                    <a:pt x="1537982" y="500296"/>
                    <a:pt x="1534257" y="589692"/>
                  </a:cubicBezTo>
                  <a:cubicBezTo>
                    <a:pt x="1415063" y="600867"/>
                    <a:pt x="1280968" y="626941"/>
                    <a:pt x="1135700" y="671639"/>
                  </a:cubicBezTo>
                  <a:cubicBezTo>
                    <a:pt x="942008" y="723787"/>
                    <a:pt x="785565" y="787109"/>
                    <a:pt x="655196" y="857881"/>
                  </a:cubicBezTo>
                  <a:cubicBezTo>
                    <a:pt x="573249" y="898854"/>
                    <a:pt x="502477" y="943552"/>
                    <a:pt x="442880" y="991975"/>
                  </a:cubicBezTo>
                  <a:cubicBezTo>
                    <a:pt x="360934" y="1055297"/>
                    <a:pt x="282712" y="1137244"/>
                    <a:pt x="264088" y="1226640"/>
                  </a:cubicBezTo>
                  <a:cubicBezTo>
                    <a:pt x="256638" y="1256438"/>
                    <a:pt x="256638" y="1286237"/>
                    <a:pt x="260363" y="1319761"/>
                  </a:cubicBezTo>
                  <a:cubicBezTo>
                    <a:pt x="174692" y="1208015"/>
                    <a:pt x="115094" y="1103720"/>
                    <a:pt x="66671" y="1003150"/>
                  </a:cubicBezTo>
                  <a:cubicBezTo>
                    <a:pt x="18249" y="895129"/>
                    <a:pt x="-15275" y="779659"/>
                    <a:pt x="7074" y="686538"/>
                  </a:cubicBezTo>
                  <a:cubicBezTo>
                    <a:pt x="29423" y="593417"/>
                    <a:pt x="118819" y="507746"/>
                    <a:pt x="211940" y="440699"/>
                  </a:cubicBezTo>
                  <a:cubicBezTo>
                    <a:pt x="301336" y="377377"/>
                    <a:pt x="409356" y="314055"/>
                    <a:pt x="536001" y="254457"/>
                  </a:cubicBezTo>
                  <a:cubicBezTo>
                    <a:pt x="662645" y="198585"/>
                    <a:pt x="807914" y="146437"/>
                    <a:pt x="971807" y="98014"/>
                  </a:cubicBezTo>
                  <a:cubicBezTo>
                    <a:pt x="1102176" y="60766"/>
                    <a:pt x="1221371" y="34692"/>
                    <a:pt x="1333116" y="19792"/>
                  </a:cubicBezTo>
                  <a:close/>
                  <a:moveTo>
                    <a:pt x="1634828" y="238"/>
                  </a:moveTo>
                  <a:cubicBezTo>
                    <a:pt x="1697219" y="-693"/>
                    <a:pt x="1755886" y="1169"/>
                    <a:pt x="1809896" y="4894"/>
                  </a:cubicBezTo>
                  <a:cubicBezTo>
                    <a:pt x="1925365" y="16069"/>
                    <a:pt x="2044560" y="42142"/>
                    <a:pt x="2111608" y="109189"/>
                  </a:cubicBezTo>
                  <a:cubicBezTo>
                    <a:pt x="2182379" y="176236"/>
                    <a:pt x="2212178" y="291706"/>
                    <a:pt x="2223352" y="407176"/>
                  </a:cubicBezTo>
                  <a:cubicBezTo>
                    <a:pt x="2234527" y="515196"/>
                    <a:pt x="2238252" y="638116"/>
                    <a:pt x="2223352" y="779660"/>
                  </a:cubicBezTo>
                  <a:cubicBezTo>
                    <a:pt x="2208453" y="917479"/>
                    <a:pt x="2182379" y="1070197"/>
                    <a:pt x="2137681" y="1241539"/>
                  </a:cubicBezTo>
                  <a:lnTo>
                    <a:pt x="2086795" y="1415626"/>
                  </a:lnTo>
                  <a:lnTo>
                    <a:pt x="1455950" y="1415626"/>
                  </a:lnTo>
                  <a:lnTo>
                    <a:pt x="1502597" y="1300206"/>
                  </a:lnTo>
                  <a:cubicBezTo>
                    <a:pt x="1524946" y="1235952"/>
                    <a:pt x="1545433" y="1167043"/>
                    <a:pt x="1564057" y="1092546"/>
                  </a:cubicBezTo>
                  <a:cubicBezTo>
                    <a:pt x="1612479" y="902579"/>
                    <a:pt x="1638553" y="734962"/>
                    <a:pt x="1642278" y="585968"/>
                  </a:cubicBezTo>
                  <a:cubicBezTo>
                    <a:pt x="1646003" y="496572"/>
                    <a:pt x="1642278" y="410901"/>
                    <a:pt x="1631104" y="336404"/>
                  </a:cubicBezTo>
                  <a:cubicBezTo>
                    <a:pt x="1616204" y="228384"/>
                    <a:pt x="1582681" y="124089"/>
                    <a:pt x="1515634" y="60767"/>
                  </a:cubicBezTo>
                  <a:cubicBezTo>
                    <a:pt x="1493285" y="42142"/>
                    <a:pt x="1467211" y="27243"/>
                    <a:pt x="1437412" y="12343"/>
                  </a:cubicBezTo>
                  <a:cubicBezTo>
                    <a:pt x="1506321" y="4894"/>
                    <a:pt x="1572437" y="1169"/>
                    <a:pt x="1634828" y="238"/>
                  </a:cubicBezTo>
                  <a:close/>
                </a:path>
              </a:pathLst>
            </a:custGeom>
            <a:gradFill>
              <a:gsLst>
                <a:gs pos="11000">
                  <a:schemeClr val="bg1">
                    <a:alpha val="0"/>
                  </a:schemeClr>
                </a:gs>
                <a:gs pos="89000">
                  <a:schemeClr val="bg1">
                    <a:alpha val="10000"/>
                  </a:schemeClr>
                </a:gs>
              </a:gsLst>
              <a:lin ang="17400000" scaled="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1" name="Рисунок 1026">
              <a:extLst>
                <a:ext uri="{FF2B5EF4-FFF2-40B4-BE49-F238E27FC236}">
                  <a16:creationId xmlns:a16="http://schemas.microsoft.com/office/drawing/2014/main" xmlns="" id="{FD6567C2-C164-9A41-983D-8C9288181E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3540567" y="5877273"/>
              <a:ext cx="220794" cy="220792"/>
            </a:xfrm>
            <a:prstGeom prst="rect">
              <a:avLst/>
            </a:prstGeom>
          </p:spPr>
        </p:pic>
        <p:pic>
          <p:nvPicPr>
            <p:cNvPr id="22" name="Рисунок 1028">
              <a:extLst>
                <a:ext uri="{FF2B5EF4-FFF2-40B4-BE49-F238E27FC236}">
                  <a16:creationId xmlns:a16="http://schemas.microsoft.com/office/drawing/2014/main" xmlns="" id="{E4703AA3-7D39-1A41-92E1-5C76F5E59C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377131" y="5877273"/>
              <a:ext cx="218586" cy="218584"/>
            </a:xfrm>
            <a:prstGeom prst="rect">
              <a:avLst/>
            </a:prstGeom>
          </p:spPr>
        </p:pic>
        <p:sp>
          <p:nvSpPr>
            <p:cNvPr id="24" name="Rectangle 8">
              <a:extLst>
                <a:ext uri="{FF2B5EF4-FFF2-40B4-BE49-F238E27FC236}">
                  <a16:creationId xmlns:a16="http://schemas.microsoft.com/office/drawing/2014/main" xmlns="" id="{5DBF98DD-F40D-4436-BF1F-04EB2B85E8F6}"/>
                </a:ext>
              </a:extLst>
            </p:cNvPr>
            <p:cNvSpPr/>
            <p:nvPr/>
          </p:nvSpPr>
          <p:spPr>
            <a:xfrm>
              <a:off x="670379" y="5883126"/>
              <a:ext cx="2797734" cy="20467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14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5DA3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Рыбин А.А.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5DA3">
                    <a:lumMod val="20000"/>
                    <a:lumOff val="8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26" name="Рисунок 25" descr="Logo_DKD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425394" y="5480621"/>
            <a:ext cx="1362435" cy="680350"/>
          </a:xfrm>
          <a:prstGeom prst="rect">
            <a:avLst/>
          </a:prstGeom>
        </p:spPr>
      </p:pic>
      <p:pic>
        <p:nvPicPr>
          <p:cNvPr id="25" name="Рисунок 9">
            <a:extLst>
              <a:ext uri="{FF2B5EF4-FFF2-40B4-BE49-F238E27FC236}">
                <a16:creationId xmlns:a16="http://schemas.microsoft.com/office/drawing/2014/main" xmlns="" id="{09755AB2-E9EC-BC4B-89B3-8DAE7C7F829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7726552" y="325869"/>
            <a:ext cx="1138871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32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48AB5BD4-213C-5642-850E-F550C49F05F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2" t="394" r="20852" b="-7087"/>
          <a:stretch/>
        </p:blipFill>
        <p:spPr>
          <a:xfrm>
            <a:off x="6008914" y="1088572"/>
            <a:ext cx="2714172" cy="3933372"/>
          </a:xfr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817D7DBC-D04C-AF42-A9D7-9D8DE707E95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5" r="8225"/>
          <a:stretch/>
        </p:blipFill>
        <p:spPr>
          <a:xfrm>
            <a:off x="3207657" y="1089025"/>
            <a:ext cx="2714172" cy="4668806"/>
          </a:xfr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91ADF252-2DF7-E74A-8120-727A3114B85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22" r="21946"/>
          <a:stretch/>
        </p:blipFill>
        <p:spPr>
          <a:xfrm>
            <a:off x="406400" y="1052136"/>
            <a:ext cx="2728686" cy="3679521"/>
          </a:xfr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6B456D28-996A-4061-BA83-CBC94FE7FA9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DA524-9A7A-4009-BC10-7435B936C7B5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xmlns="" id="{BB8FBEBD-F7C1-4D28-9130-A80572EE4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 проекта «Эстафета доброго ремонта»</a:t>
            </a:r>
            <a:endParaRPr lang="ru-RU" dirty="0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AC47A026-542F-4338-A8E8-1AC53490892E}"/>
              </a:ext>
            </a:extLst>
          </p:cNvPr>
          <p:cNvGrpSpPr/>
          <p:nvPr/>
        </p:nvGrpSpPr>
        <p:grpSpPr>
          <a:xfrm>
            <a:off x="6009955" y="2514599"/>
            <a:ext cx="2740239" cy="3794125"/>
            <a:chOff x="6009955" y="2514599"/>
            <a:chExt cx="2740239" cy="3794125"/>
          </a:xfrm>
        </p:grpSpPr>
        <p:sp>
          <p:nvSpPr>
            <p:cNvPr id="99" name="Прямоугольник 98">
              <a:extLst>
                <a:ext uri="{FF2B5EF4-FFF2-40B4-BE49-F238E27FC236}">
                  <a16:creationId xmlns:a16="http://schemas.microsoft.com/office/drawing/2014/main" xmlns="" id="{58D89D71-8B21-4AC1-8FF6-98BE7684DDD9}"/>
                </a:ext>
              </a:extLst>
            </p:cNvPr>
            <p:cNvSpPr/>
            <p:nvPr/>
          </p:nvSpPr>
          <p:spPr>
            <a:xfrm>
              <a:off x="6009955" y="2514599"/>
              <a:ext cx="2740239" cy="3794125"/>
            </a:xfrm>
            <a:prstGeom prst="rect">
              <a:avLst/>
            </a:prstGeom>
            <a:gradFill>
              <a:gsLst>
                <a:gs pos="0">
                  <a:schemeClr val="accent2">
                    <a:alpha val="0"/>
                  </a:schemeClr>
                </a:gs>
                <a:gs pos="87255">
                  <a:schemeClr val="accent2">
                    <a:lumMod val="75000"/>
                  </a:schemeClr>
                </a:gs>
                <a:gs pos="56000">
                  <a:schemeClr val="accent2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4406" tIns="42203" rIns="84406" bIns="4220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662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" name="Прямоугольник 68">
              <a:extLst>
                <a:ext uri="{FF2B5EF4-FFF2-40B4-BE49-F238E27FC236}">
                  <a16:creationId xmlns:a16="http://schemas.microsoft.com/office/drawing/2014/main" xmlns="" id="{ED0E06C2-AC74-48B7-B04D-DFD89740EEBE}"/>
                </a:ext>
              </a:extLst>
            </p:cNvPr>
            <p:cNvSpPr/>
            <p:nvPr/>
          </p:nvSpPr>
          <p:spPr>
            <a:xfrm>
              <a:off x="6194277" y="4074806"/>
              <a:ext cx="2422988" cy="2097305"/>
            </a:xfrm>
            <a:prstGeom prst="rect">
              <a:avLst/>
            </a:prstGeom>
            <a:noFill/>
          </p:spPr>
          <p:txBody>
            <a:bodyPr wrap="square" lIns="0" anchor="t">
              <a:spAutoFit/>
            </a:bodyPr>
            <a:lstStyle/>
            <a:p>
              <a:pPr lvl="0" defTabSz="422041">
                <a:defRPr/>
              </a:pPr>
              <a:r>
                <a:rPr lang="ru-RU" sz="1400" b="1" dirty="0">
                  <a:solidFill>
                    <a:srgbClr val="FFFFFF"/>
                  </a:solidFill>
                </a:rPr>
                <a:t>Задачи</a:t>
              </a:r>
            </a:p>
            <a:p>
              <a:pPr lvl="0" defTabSz="422041">
                <a:defRPr/>
              </a:pPr>
              <a:r>
                <a:rPr lang="ru-RU" sz="1292" dirty="0" smtClean="0">
                  <a:solidFill>
                    <a:srgbClr val="FFFFFF"/>
                  </a:solidFill>
                </a:rPr>
                <a:t>- Оценка </a:t>
              </a:r>
              <a:r>
                <a:rPr lang="ru-RU" sz="1292" dirty="0">
                  <a:solidFill>
                    <a:srgbClr val="FFFFFF"/>
                  </a:solidFill>
                </a:rPr>
                <a:t>состояния </a:t>
              </a:r>
              <a:r>
                <a:rPr lang="ru-RU" sz="1292" dirty="0" smtClean="0">
                  <a:solidFill>
                    <a:srgbClr val="FFFFFF"/>
                  </a:solidFill>
                </a:rPr>
                <a:t>жилья;</a:t>
              </a:r>
              <a:endParaRPr lang="ru-RU" sz="1292" dirty="0">
                <a:solidFill>
                  <a:srgbClr val="FFFFFF"/>
                </a:solidFill>
              </a:endParaRPr>
            </a:p>
            <a:p>
              <a:pPr lvl="0" defTabSz="422041">
                <a:defRPr/>
              </a:pPr>
              <a:r>
                <a:rPr lang="ru-RU" sz="1292" dirty="0">
                  <a:solidFill>
                    <a:srgbClr val="FFFFFF"/>
                  </a:solidFill>
                </a:rPr>
                <a:t>- Приобретение </a:t>
              </a:r>
              <a:r>
                <a:rPr lang="ru-RU" sz="1292" dirty="0" smtClean="0">
                  <a:solidFill>
                    <a:srgbClr val="FFFFFF"/>
                  </a:solidFill>
                </a:rPr>
                <a:t>материалов;</a:t>
              </a:r>
              <a:endParaRPr lang="ru-RU" sz="1292" dirty="0">
                <a:solidFill>
                  <a:srgbClr val="FFFFFF"/>
                </a:solidFill>
              </a:endParaRPr>
            </a:p>
            <a:p>
              <a:pPr lvl="0" defTabSz="422041">
                <a:defRPr/>
              </a:pPr>
              <a:r>
                <a:rPr lang="ru-RU" sz="1292" dirty="0">
                  <a:solidFill>
                    <a:srgbClr val="FFFFFF"/>
                  </a:solidFill>
                </a:rPr>
                <a:t>- Создание условий по улучшению санитарно-гигиенической обстановки для жизни и развития </a:t>
              </a:r>
              <a:r>
                <a:rPr lang="ru-RU" sz="1292" dirty="0" smtClean="0">
                  <a:solidFill>
                    <a:srgbClr val="FFFFFF"/>
                  </a:solidFill>
                </a:rPr>
                <a:t>ребенка;</a:t>
              </a:r>
              <a:endParaRPr lang="ru-RU" sz="1292" dirty="0">
                <a:solidFill>
                  <a:srgbClr val="FFFFFF"/>
                </a:solidFill>
              </a:endParaRPr>
            </a:p>
            <a:p>
              <a:pPr lvl="0" defTabSz="422041">
                <a:defRPr/>
              </a:pPr>
              <a:r>
                <a:rPr lang="ru-RU" sz="1292" dirty="0">
                  <a:solidFill>
                    <a:srgbClr val="FFFFFF"/>
                  </a:solidFill>
                </a:rPr>
                <a:t>- Сопровождение семьи, оказание помощи в возникших </a:t>
              </a:r>
              <a:r>
                <a:rPr lang="ru-RU" sz="1292" dirty="0" smtClean="0">
                  <a:solidFill>
                    <a:srgbClr val="FFFFFF"/>
                  </a:solidFill>
                </a:rPr>
                <a:t>проблемах.</a:t>
              </a:r>
              <a:endParaRPr lang="ru-RU" sz="1292" dirty="0">
                <a:solidFill>
                  <a:srgbClr val="FFFFFF"/>
                </a:solidFill>
              </a:endParaRPr>
            </a:p>
          </p:txBody>
        </p:sp>
        <p:cxnSp>
          <p:nvCxnSpPr>
            <p:cNvPr id="70" name="Прямая соединительная линия 69">
              <a:extLst>
                <a:ext uri="{FF2B5EF4-FFF2-40B4-BE49-F238E27FC236}">
                  <a16:creationId xmlns:a16="http://schemas.microsoft.com/office/drawing/2014/main" xmlns="" id="{6E9CAC4A-81FA-436F-9DEC-534B65C0CCC9}"/>
                </a:ext>
              </a:extLst>
            </p:cNvPr>
            <p:cNvCxnSpPr>
              <a:cxnSpLocks/>
            </p:cNvCxnSpPr>
            <p:nvPr/>
          </p:nvCxnSpPr>
          <p:spPr>
            <a:xfrm>
              <a:off x="6179286" y="3991709"/>
              <a:ext cx="2292075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2" name="Рисунок 71">
              <a:extLst>
                <a:ext uri="{FF2B5EF4-FFF2-40B4-BE49-F238E27FC236}">
                  <a16:creationId xmlns:a16="http://schemas.microsoft.com/office/drawing/2014/main" xmlns="" id="{5B135E47-88B3-45A9-9E2E-8C9DA5A9C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204779" y="3526052"/>
              <a:ext cx="475261" cy="475264"/>
            </a:xfrm>
            <a:prstGeom prst="rect">
              <a:avLst/>
            </a:prstGeom>
          </p:spPr>
        </p:pic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DED8C535-B975-4EEF-A97A-125BA2504AD7}"/>
              </a:ext>
            </a:extLst>
          </p:cNvPr>
          <p:cNvGrpSpPr/>
          <p:nvPr/>
        </p:nvGrpSpPr>
        <p:grpSpPr>
          <a:xfrm>
            <a:off x="3214790" y="2514599"/>
            <a:ext cx="2740239" cy="3794125"/>
            <a:chOff x="3214790" y="2514599"/>
            <a:chExt cx="2740239" cy="3794125"/>
          </a:xfrm>
        </p:grpSpPr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xmlns="" id="{7F0508B8-CA65-C44D-A10A-017CE2DDE08F}"/>
                </a:ext>
              </a:extLst>
            </p:cNvPr>
            <p:cNvSpPr/>
            <p:nvPr/>
          </p:nvSpPr>
          <p:spPr>
            <a:xfrm>
              <a:off x="3214790" y="2514599"/>
              <a:ext cx="2740239" cy="3794125"/>
            </a:xfrm>
            <a:prstGeom prst="rect">
              <a:avLst/>
            </a:prstGeom>
            <a:gradFill>
              <a:gsLst>
                <a:gs pos="0">
                  <a:schemeClr val="accent2">
                    <a:alpha val="0"/>
                  </a:schemeClr>
                </a:gs>
                <a:gs pos="87255">
                  <a:schemeClr val="accent2">
                    <a:lumMod val="75000"/>
                  </a:schemeClr>
                </a:gs>
                <a:gs pos="56000">
                  <a:schemeClr val="accent2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4406" tIns="42203" rIns="84406" bIns="4220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662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" name="Прямоугольник 61">
              <a:extLst>
                <a:ext uri="{FF2B5EF4-FFF2-40B4-BE49-F238E27FC236}">
                  <a16:creationId xmlns:a16="http://schemas.microsoft.com/office/drawing/2014/main" xmlns="" id="{62396B9B-115C-4DBD-B760-AE8477BB5659}"/>
                </a:ext>
              </a:extLst>
            </p:cNvPr>
            <p:cNvSpPr/>
            <p:nvPr/>
          </p:nvSpPr>
          <p:spPr>
            <a:xfrm>
              <a:off x="3428544" y="4074806"/>
              <a:ext cx="2422989" cy="1699632"/>
            </a:xfrm>
            <a:prstGeom prst="rect">
              <a:avLst/>
            </a:prstGeom>
            <a:noFill/>
          </p:spPr>
          <p:txBody>
            <a:bodyPr wrap="square" lIns="0" anchor="t">
              <a:spAutoFit/>
            </a:bodyPr>
            <a:lstStyle/>
            <a:p>
              <a:pPr lvl="0" defTabSz="422041">
                <a:defRPr/>
              </a:pPr>
              <a:r>
                <a:rPr lang="ru-RU" sz="1400" b="1" dirty="0">
                  <a:solidFill>
                    <a:srgbClr val="FFFFFF"/>
                  </a:solidFill>
                </a:rPr>
                <a:t>Цель</a:t>
              </a:r>
            </a:p>
            <a:p>
              <a:pPr lvl="0" defTabSz="422041">
                <a:defRPr/>
              </a:pPr>
              <a:r>
                <a:rPr lang="ru-RU" sz="1292" dirty="0">
                  <a:solidFill>
                    <a:srgbClr val="FFFFFF"/>
                  </a:solidFill>
                </a:rPr>
                <a:t>Оказание помощи малообеспеченным семьям с детьми </a:t>
              </a:r>
              <a:r>
                <a:rPr lang="ru-RU" sz="1292" dirty="0" smtClean="0">
                  <a:solidFill>
                    <a:srgbClr val="FFFFFF"/>
                  </a:solidFill>
                </a:rPr>
                <a:t>в </a:t>
              </a:r>
              <a:r>
                <a:rPr lang="ru-RU" sz="1292" dirty="0">
                  <a:solidFill>
                    <a:srgbClr val="FFFFFF"/>
                  </a:solidFill>
                </a:rPr>
                <a:t>проведении косметических </a:t>
              </a:r>
              <a:r>
                <a:rPr lang="ru-RU" sz="1292" dirty="0" smtClean="0">
                  <a:solidFill>
                    <a:srgbClr val="FFFFFF"/>
                  </a:solidFill>
                </a:rPr>
                <a:t>ремонтов, благоустройстве </a:t>
              </a:r>
              <a:r>
                <a:rPr lang="ru-RU" sz="1292" dirty="0">
                  <a:solidFill>
                    <a:srgbClr val="FFFFFF"/>
                  </a:solidFill>
                </a:rPr>
                <a:t>жилья (комнат</a:t>
              </a:r>
              <a:r>
                <a:rPr lang="ru-RU" sz="1292" dirty="0" smtClean="0">
                  <a:solidFill>
                    <a:srgbClr val="FFFFFF"/>
                  </a:solidFill>
                </a:rPr>
                <a:t>), </a:t>
              </a:r>
              <a:r>
                <a:rPr lang="ru-RU" sz="1292" dirty="0">
                  <a:solidFill>
                    <a:srgbClr val="FFFFFF"/>
                  </a:solidFill>
                </a:rPr>
                <a:t>дальнейшее </a:t>
              </a:r>
              <a:r>
                <a:rPr lang="ru-RU" sz="1292" dirty="0" smtClean="0">
                  <a:solidFill>
                    <a:srgbClr val="FFFFFF"/>
                  </a:solidFill>
                </a:rPr>
                <a:t>сопровождение.</a:t>
              </a:r>
              <a:endParaRPr lang="ru-RU" sz="1292" dirty="0">
                <a:solidFill>
                  <a:srgbClr val="FFFFFF"/>
                </a:solidFill>
              </a:endParaRPr>
            </a:p>
          </p:txBody>
        </p:sp>
        <p:pic>
          <p:nvPicPr>
            <p:cNvPr id="65" name="Рисунок 64">
              <a:extLst>
                <a:ext uri="{FF2B5EF4-FFF2-40B4-BE49-F238E27FC236}">
                  <a16:creationId xmlns:a16="http://schemas.microsoft.com/office/drawing/2014/main" xmlns="" id="{B4797C3C-3185-4DDF-B866-7F1D2769175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3439047" y="3526052"/>
              <a:ext cx="475261" cy="475264"/>
            </a:xfrm>
            <a:prstGeom prst="rect">
              <a:avLst/>
            </a:prstGeom>
          </p:spPr>
        </p:pic>
        <p:cxnSp>
          <p:nvCxnSpPr>
            <p:cNvPr id="42" name="Прямая соединительная линия 41">
              <a:extLst>
                <a:ext uri="{FF2B5EF4-FFF2-40B4-BE49-F238E27FC236}">
                  <a16:creationId xmlns:a16="http://schemas.microsoft.com/office/drawing/2014/main" xmlns="" id="{1F17DDB9-DC8E-4044-B322-A2027A109310}"/>
                </a:ext>
              </a:extLst>
            </p:cNvPr>
            <p:cNvCxnSpPr>
              <a:cxnSpLocks/>
            </p:cNvCxnSpPr>
            <p:nvPr/>
          </p:nvCxnSpPr>
          <p:spPr>
            <a:xfrm>
              <a:off x="3403561" y="3991709"/>
              <a:ext cx="2292075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F64E4AE7-E570-44C1-971A-488A045982CE}"/>
              </a:ext>
            </a:extLst>
          </p:cNvPr>
          <p:cNvGrpSpPr/>
          <p:nvPr/>
        </p:nvGrpSpPr>
        <p:grpSpPr>
          <a:xfrm>
            <a:off x="409300" y="2514599"/>
            <a:ext cx="2743200" cy="3794125"/>
            <a:chOff x="409300" y="2514599"/>
            <a:chExt cx="2743200" cy="3794125"/>
          </a:xfrm>
        </p:grpSpPr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xmlns="" id="{5B512AB0-3941-744C-B928-A21EDC0B444A}"/>
                </a:ext>
              </a:extLst>
            </p:cNvPr>
            <p:cNvSpPr/>
            <p:nvPr/>
          </p:nvSpPr>
          <p:spPr>
            <a:xfrm>
              <a:off x="409300" y="2514599"/>
              <a:ext cx="2743200" cy="3794125"/>
            </a:xfrm>
            <a:prstGeom prst="rect">
              <a:avLst/>
            </a:prstGeom>
            <a:gradFill>
              <a:gsLst>
                <a:gs pos="0">
                  <a:schemeClr val="accent2">
                    <a:alpha val="0"/>
                  </a:schemeClr>
                </a:gs>
                <a:gs pos="87255">
                  <a:schemeClr val="accent2">
                    <a:lumMod val="75000"/>
                  </a:schemeClr>
                </a:gs>
                <a:gs pos="56000">
                  <a:schemeClr val="accent2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4406" tIns="42203" rIns="84406" bIns="4220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662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" name="Прямоугольник 52">
              <a:extLst>
                <a:ext uri="{FF2B5EF4-FFF2-40B4-BE49-F238E27FC236}">
                  <a16:creationId xmlns:a16="http://schemas.microsoft.com/office/drawing/2014/main" xmlns="" id="{C57C2A79-1CD8-4F60-B231-3E192DA1C430}"/>
                </a:ext>
              </a:extLst>
            </p:cNvPr>
            <p:cNvSpPr/>
            <p:nvPr/>
          </p:nvSpPr>
          <p:spPr>
            <a:xfrm>
              <a:off x="614178" y="4074806"/>
              <a:ext cx="2420213" cy="2097305"/>
            </a:xfrm>
            <a:prstGeom prst="rect">
              <a:avLst/>
            </a:prstGeom>
            <a:noFill/>
          </p:spPr>
          <p:txBody>
            <a:bodyPr wrap="square" lIns="0" anchor="t">
              <a:spAutoFit/>
            </a:bodyPr>
            <a:lstStyle/>
            <a:p>
              <a:pPr lvl="0" defTabSz="422041">
                <a:defRPr/>
              </a:pPr>
              <a:r>
                <a:rPr lang="ru-RU" sz="1400" b="1" dirty="0">
                  <a:solidFill>
                    <a:srgbClr val="FFFFFF"/>
                  </a:solidFill>
                </a:rPr>
                <a:t>Целевая группа</a:t>
              </a:r>
            </a:p>
            <a:p>
              <a:pPr lvl="0" defTabSz="422041">
                <a:defRPr/>
              </a:pPr>
              <a:r>
                <a:rPr lang="ru-RU" sz="1292" dirty="0">
                  <a:solidFill>
                    <a:srgbClr val="FFFFFF"/>
                  </a:solidFill>
                </a:rPr>
                <a:t>Малообеспеченные семьи Череповца, находящиеся в трудной жизненной ситуации, воспитывающие несовершеннолетних детей (в том числе с инвалидностью) и являющихся клиентами проектов программы «Дорога к дому</a:t>
              </a:r>
              <a:r>
                <a:rPr lang="ru-RU" sz="1292" dirty="0" smtClean="0">
                  <a:solidFill>
                    <a:srgbClr val="FFFFFF"/>
                  </a:solidFill>
                </a:rPr>
                <a:t>».</a:t>
              </a:r>
              <a:endParaRPr lang="ru-RU" sz="1292" dirty="0">
                <a:solidFill>
                  <a:srgbClr val="FFFFFF"/>
                </a:solidFill>
              </a:endParaRPr>
            </a:p>
          </p:txBody>
        </p:sp>
        <p:pic>
          <p:nvPicPr>
            <p:cNvPr id="80" name="Рисунок 79">
              <a:extLst>
                <a:ext uri="{FF2B5EF4-FFF2-40B4-BE49-F238E27FC236}">
                  <a16:creationId xmlns:a16="http://schemas.microsoft.com/office/drawing/2014/main" xmlns="" id="{60B31C03-655E-4381-86EC-BF976BC824F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624682" y="3526052"/>
              <a:ext cx="475261" cy="475264"/>
            </a:xfrm>
            <a:prstGeom prst="rect">
              <a:avLst/>
            </a:prstGeom>
          </p:spPr>
        </p:pic>
        <p:cxnSp>
          <p:nvCxnSpPr>
            <p:cNvPr id="43" name="Прямая соединительная линия 42">
              <a:extLst>
                <a:ext uri="{FF2B5EF4-FFF2-40B4-BE49-F238E27FC236}">
                  <a16:creationId xmlns:a16="http://schemas.microsoft.com/office/drawing/2014/main" xmlns="" id="{82165A75-A47D-9143-869B-DAC7EC5FC80A}"/>
                </a:ext>
              </a:extLst>
            </p:cNvPr>
            <p:cNvCxnSpPr>
              <a:cxnSpLocks/>
            </p:cNvCxnSpPr>
            <p:nvPr/>
          </p:nvCxnSpPr>
          <p:spPr>
            <a:xfrm>
              <a:off x="606405" y="3991709"/>
              <a:ext cx="2292075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2264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5">
            <a:extLst>
              <a:ext uri="{FF2B5EF4-FFF2-40B4-BE49-F238E27FC236}">
                <a16:creationId xmlns:a16="http://schemas.microsoft.com/office/drawing/2014/main" xmlns="" id="{B60F2CDD-2163-4BDF-BF88-EEB47CE96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7" y="416465"/>
            <a:ext cx="4595813" cy="297962"/>
          </a:xfrm>
        </p:spPr>
        <p:txBody>
          <a:bodyPr/>
          <a:lstStyle/>
          <a:p>
            <a:r>
              <a:rPr lang="ru-RU" dirty="0" smtClean="0"/>
              <a:t>Этапы реализации проекта</a:t>
            </a:r>
            <a:endParaRPr lang="en-GB" dirty="0"/>
          </a:p>
        </p:txBody>
      </p:sp>
      <p:pic>
        <p:nvPicPr>
          <p:cNvPr id="39" name="Picture 45">
            <a:extLst>
              <a:ext uri="{FF2B5EF4-FFF2-40B4-BE49-F238E27FC236}">
                <a16:creationId xmlns:a16="http://schemas.microsoft.com/office/drawing/2014/main" xmlns="" id="{E827720B-6F33-4243-8498-2FC0AC7BE83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82" t="924" r="32154" b="-646"/>
          <a:stretch/>
        </p:blipFill>
        <p:spPr>
          <a:xfrm>
            <a:off x="3947746" y="0"/>
            <a:ext cx="5196256" cy="6857999"/>
          </a:xfrm>
          <a:custGeom>
            <a:avLst/>
            <a:gdLst>
              <a:gd name="connsiteX0" fmla="*/ 1178944 w 5198853"/>
              <a:gd name="connsiteY0" fmla="*/ 0 h 6858000"/>
              <a:gd name="connsiteX1" fmla="*/ 5198853 w 5198853"/>
              <a:gd name="connsiteY1" fmla="*/ 0 h 6858000"/>
              <a:gd name="connsiteX2" fmla="*/ 5198853 w 5198853"/>
              <a:gd name="connsiteY2" fmla="*/ 6858000 h 6858000"/>
              <a:gd name="connsiteX3" fmla="*/ 0 w 519885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98853" h="6858000">
                <a:moveTo>
                  <a:pt x="1178944" y="0"/>
                </a:moveTo>
                <a:lnTo>
                  <a:pt x="5198853" y="0"/>
                </a:lnTo>
                <a:lnTo>
                  <a:pt x="5198853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6B7124A1-898D-46EF-A335-999AE77654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9CAC58-44C9-4DC0-A6AF-0B4057C34224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DFFA580B-C802-4345-BEE9-3BB3C5FB74E6}"/>
              </a:ext>
            </a:extLst>
          </p:cNvPr>
          <p:cNvCxnSpPr>
            <a:cxnSpLocks/>
          </p:cNvCxnSpPr>
          <p:nvPr/>
        </p:nvCxnSpPr>
        <p:spPr bwMode="auto">
          <a:xfrm flipH="1">
            <a:off x="487680" y="1279830"/>
            <a:ext cx="6993" cy="48527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1B049507-778E-5D4A-B44D-B74B8599720D}"/>
              </a:ext>
            </a:extLst>
          </p:cNvPr>
          <p:cNvGrpSpPr>
            <a:grpSpLocks noChangeAspect="1"/>
          </p:cNvGrpSpPr>
          <p:nvPr/>
        </p:nvGrpSpPr>
        <p:grpSpPr>
          <a:xfrm>
            <a:off x="7684688" y="350913"/>
            <a:ext cx="1138640" cy="356400"/>
            <a:chOff x="715963" y="1420813"/>
            <a:chExt cx="4321175" cy="1352550"/>
          </a:xfrm>
          <a:solidFill>
            <a:schemeClr val="bg1"/>
          </a:solidFill>
        </p:grpSpPr>
        <p:sp>
          <p:nvSpPr>
            <p:cNvPr id="37" name="Freeform 1">
              <a:extLst>
                <a:ext uri="{FF2B5EF4-FFF2-40B4-BE49-F238E27FC236}">
                  <a16:creationId xmlns:a16="http://schemas.microsoft.com/office/drawing/2014/main" xmlns="" id="{E1883B5D-0377-3B4C-ADED-15614DA2E6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1788" y="2143125"/>
              <a:ext cx="374650" cy="425450"/>
            </a:xfrm>
            <a:custGeom>
              <a:avLst/>
              <a:gdLst>
                <a:gd name="T0" fmla="*/ 482 w 1042"/>
                <a:gd name="T1" fmla="*/ 2 h 1180"/>
                <a:gd name="T2" fmla="*/ 687 w 1042"/>
                <a:gd name="T3" fmla="*/ 9 h 1180"/>
                <a:gd name="T4" fmla="*/ 992 w 1042"/>
                <a:gd name="T5" fmla="*/ 280 h 1180"/>
                <a:gd name="T6" fmla="*/ 792 w 1042"/>
                <a:gd name="T7" fmla="*/ 529 h 1180"/>
                <a:gd name="T8" fmla="*/ 792 w 1042"/>
                <a:gd name="T9" fmla="*/ 538 h 1180"/>
                <a:gd name="T10" fmla="*/ 1041 w 1042"/>
                <a:gd name="T11" fmla="*/ 818 h 1180"/>
                <a:gd name="T12" fmla="*/ 568 w 1042"/>
                <a:gd name="T13" fmla="*/ 1178 h 1180"/>
                <a:gd name="T14" fmla="*/ 405 w 1042"/>
                <a:gd name="T15" fmla="*/ 1179 h 1180"/>
                <a:gd name="T16" fmla="*/ 0 w 1042"/>
                <a:gd name="T17" fmla="*/ 1179 h 1180"/>
                <a:gd name="T18" fmla="*/ 0 w 1042"/>
                <a:gd name="T19" fmla="*/ 2 h 1180"/>
                <a:gd name="T20" fmla="*/ 482 w 1042"/>
                <a:gd name="T21" fmla="*/ 2 h 1180"/>
                <a:gd name="T22" fmla="*/ 338 w 1042"/>
                <a:gd name="T23" fmla="*/ 955 h 1180"/>
                <a:gd name="T24" fmla="*/ 475 w 1042"/>
                <a:gd name="T25" fmla="*/ 955 h 1180"/>
                <a:gd name="T26" fmla="*/ 706 w 1042"/>
                <a:gd name="T27" fmla="*/ 808 h 1180"/>
                <a:gd name="T28" fmla="*/ 459 w 1042"/>
                <a:gd name="T29" fmla="*/ 666 h 1180"/>
                <a:gd name="T30" fmla="*/ 338 w 1042"/>
                <a:gd name="T31" fmla="*/ 666 h 1180"/>
                <a:gd name="T32" fmla="*/ 338 w 1042"/>
                <a:gd name="T33" fmla="*/ 955 h 1180"/>
                <a:gd name="T34" fmla="*/ 345 w 1042"/>
                <a:gd name="T35" fmla="*/ 459 h 1180"/>
                <a:gd name="T36" fmla="*/ 447 w 1042"/>
                <a:gd name="T37" fmla="*/ 459 h 1180"/>
                <a:gd name="T38" fmla="*/ 671 w 1042"/>
                <a:gd name="T39" fmla="*/ 340 h 1180"/>
                <a:gd name="T40" fmla="*/ 482 w 1042"/>
                <a:gd name="T41" fmla="*/ 226 h 1180"/>
                <a:gd name="T42" fmla="*/ 344 w 1042"/>
                <a:gd name="T43" fmla="*/ 226 h 1180"/>
                <a:gd name="T44" fmla="*/ 344 w 1042"/>
                <a:gd name="T45" fmla="*/ 459 h 1180"/>
                <a:gd name="T46" fmla="*/ 345 w 1042"/>
                <a:gd name="T47" fmla="*/ 459 h 1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42" h="1180">
                  <a:moveTo>
                    <a:pt x="482" y="2"/>
                  </a:moveTo>
                  <a:cubicBezTo>
                    <a:pt x="539" y="1"/>
                    <a:pt x="621" y="0"/>
                    <a:pt x="687" y="9"/>
                  </a:cubicBezTo>
                  <a:cubicBezTo>
                    <a:pt x="838" y="29"/>
                    <a:pt x="992" y="96"/>
                    <a:pt x="992" y="280"/>
                  </a:cubicBezTo>
                  <a:cubicBezTo>
                    <a:pt x="992" y="433"/>
                    <a:pt x="901" y="506"/>
                    <a:pt x="792" y="529"/>
                  </a:cubicBezTo>
                  <a:lnTo>
                    <a:pt x="792" y="538"/>
                  </a:lnTo>
                  <a:cubicBezTo>
                    <a:pt x="950" y="566"/>
                    <a:pt x="1041" y="650"/>
                    <a:pt x="1041" y="818"/>
                  </a:cubicBezTo>
                  <a:cubicBezTo>
                    <a:pt x="1041" y="1092"/>
                    <a:pt x="780" y="1167"/>
                    <a:pt x="568" y="1178"/>
                  </a:cubicBezTo>
                  <a:cubicBezTo>
                    <a:pt x="516" y="1179"/>
                    <a:pt x="450" y="1179"/>
                    <a:pt x="405" y="1179"/>
                  </a:cubicBezTo>
                  <a:lnTo>
                    <a:pt x="0" y="1179"/>
                  </a:lnTo>
                  <a:lnTo>
                    <a:pt x="0" y="2"/>
                  </a:lnTo>
                  <a:lnTo>
                    <a:pt x="482" y="2"/>
                  </a:lnTo>
                  <a:close/>
                  <a:moveTo>
                    <a:pt x="338" y="955"/>
                  </a:moveTo>
                  <a:lnTo>
                    <a:pt x="475" y="955"/>
                  </a:lnTo>
                  <a:cubicBezTo>
                    <a:pt x="591" y="955"/>
                    <a:pt x="706" y="920"/>
                    <a:pt x="706" y="808"/>
                  </a:cubicBezTo>
                  <a:cubicBezTo>
                    <a:pt x="706" y="704"/>
                    <a:pt x="619" y="666"/>
                    <a:pt x="459" y="666"/>
                  </a:cubicBezTo>
                  <a:lnTo>
                    <a:pt x="338" y="666"/>
                  </a:lnTo>
                  <a:lnTo>
                    <a:pt x="338" y="955"/>
                  </a:lnTo>
                  <a:close/>
                  <a:moveTo>
                    <a:pt x="345" y="459"/>
                  </a:moveTo>
                  <a:lnTo>
                    <a:pt x="447" y="459"/>
                  </a:lnTo>
                  <a:cubicBezTo>
                    <a:pt x="587" y="459"/>
                    <a:pt x="671" y="431"/>
                    <a:pt x="671" y="340"/>
                  </a:cubicBezTo>
                  <a:cubicBezTo>
                    <a:pt x="671" y="268"/>
                    <a:pt x="619" y="226"/>
                    <a:pt x="482" y="226"/>
                  </a:cubicBezTo>
                  <a:lnTo>
                    <a:pt x="344" y="226"/>
                  </a:lnTo>
                  <a:lnTo>
                    <a:pt x="344" y="459"/>
                  </a:lnTo>
                  <a:lnTo>
                    <a:pt x="345" y="45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Freeform 2">
              <a:extLst>
                <a:ext uri="{FF2B5EF4-FFF2-40B4-BE49-F238E27FC236}">
                  <a16:creationId xmlns:a16="http://schemas.microsoft.com/office/drawing/2014/main" xmlns="" id="{3074BB70-1F38-1342-9F8B-ACE7CA9DD2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963" y="1971675"/>
              <a:ext cx="3636962" cy="801688"/>
            </a:xfrm>
            <a:custGeom>
              <a:avLst/>
              <a:gdLst>
                <a:gd name="T0" fmla="*/ 0 w 10102"/>
                <a:gd name="T1" fmla="*/ 847 h 2228"/>
                <a:gd name="T2" fmla="*/ 1235 w 10102"/>
                <a:gd name="T3" fmla="*/ 75 h 2228"/>
                <a:gd name="T4" fmla="*/ 874 w 10102"/>
                <a:gd name="T5" fmla="*/ 275 h 2228"/>
                <a:gd name="T6" fmla="*/ 841 w 10102"/>
                <a:gd name="T7" fmla="*/ 1388 h 2228"/>
                <a:gd name="T8" fmla="*/ 1293 w 10102"/>
                <a:gd name="T9" fmla="*/ 1528 h 2228"/>
                <a:gd name="T10" fmla="*/ 6541 w 10102"/>
                <a:gd name="T11" fmla="*/ 1677 h 2228"/>
                <a:gd name="T12" fmla="*/ 6569 w 10102"/>
                <a:gd name="T13" fmla="*/ 454 h 2228"/>
                <a:gd name="T14" fmla="*/ 6863 w 10102"/>
                <a:gd name="T15" fmla="*/ 787 h 2228"/>
                <a:gd name="T16" fmla="*/ 6306 w 10102"/>
                <a:gd name="T17" fmla="*/ 1053 h 2228"/>
                <a:gd name="T18" fmla="*/ 6842 w 10102"/>
                <a:gd name="T19" fmla="*/ 1348 h 2228"/>
                <a:gd name="T20" fmla="*/ 6541 w 10102"/>
                <a:gd name="T21" fmla="*/ 1677 h 2228"/>
                <a:gd name="T22" fmla="*/ 7585 w 10102"/>
                <a:gd name="T23" fmla="*/ 1654 h 2228"/>
                <a:gd name="T24" fmla="*/ 7250 w 10102"/>
                <a:gd name="T25" fmla="*/ 743 h 2228"/>
                <a:gd name="T26" fmla="*/ 6924 w 10102"/>
                <a:gd name="T27" fmla="*/ 477 h 2228"/>
                <a:gd name="T28" fmla="*/ 7870 w 10102"/>
                <a:gd name="T29" fmla="*/ 743 h 2228"/>
                <a:gd name="T30" fmla="*/ 9197 w 10102"/>
                <a:gd name="T31" fmla="*/ 614 h 2228"/>
                <a:gd name="T32" fmla="*/ 8951 w 10102"/>
                <a:gd name="T33" fmla="*/ 1428 h 2228"/>
                <a:gd name="T34" fmla="*/ 9321 w 10102"/>
                <a:gd name="T35" fmla="*/ 1560 h 2228"/>
                <a:gd name="T36" fmla="*/ 9503 w 10102"/>
                <a:gd name="T37" fmla="*/ 801 h 2228"/>
                <a:gd name="T38" fmla="*/ 9765 w 10102"/>
                <a:gd name="T39" fmla="*/ 743 h 2228"/>
                <a:gd name="T40" fmla="*/ 10101 w 10102"/>
                <a:gd name="T41" fmla="*/ 1654 h 2228"/>
                <a:gd name="T42" fmla="*/ 9197 w 10102"/>
                <a:gd name="T43" fmla="*/ 477 h 2228"/>
                <a:gd name="T44" fmla="*/ 1904 w 10102"/>
                <a:gd name="T45" fmla="*/ 1414 h 2228"/>
                <a:gd name="T46" fmla="*/ 2311 w 10102"/>
                <a:gd name="T47" fmla="*/ 1542 h 2228"/>
                <a:gd name="T48" fmla="*/ 1256 w 10102"/>
                <a:gd name="T49" fmla="*/ 1069 h 2228"/>
                <a:gd name="T50" fmla="*/ 2351 w 10102"/>
                <a:gd name="T51" fmla="*/ 1055 h 2228"/>
                <a:gd name="T52" fmla="*/ 1591 w 10102"/>
                <a:gd name="T53" fmla="*/ 1157 h 2228"/>
                <a:gd name="T54" fmla="*/ 1796 w 10102"/>
                <a:gd name="T55" fmla="*/ 698 h 2228"/>
                <a:gd name="T56" fmla="*/ 2008 w 10102"/>
                <a:gd name="T57" fmla="*/ 927 h 2228"/>
                <a:gd name="T58" fmla="*/ 4215 w 10102"/>
                <a:gd name="T59" fmla="*/ 1414 h 2228"/>
                <a:gd name="T60" fmla="*/ 4623 w 10102"/>
                <a:gd name="T61" fmla="*/ 1542 h 2228"/>
                <a:gd name="T62" fmla="*/ 3567 w 10102"/>
                <a:gd name="T63" fmla="*/ 1069 h 2228"/>
                <a:gd name="T64" fmla="*/ 4662 w 10102"/>
                <a:gd name="T65" fmla="*/ 1055 h 2228"/>
                <a:gd name="T66" fmla="*/ 3903 w 10102"/>
                <a:gd name="T67" fmla="*/ 1157 h 2228"/>
                <a:gd name="T68" fmla="*/ 4108 w 10102"/>
                <a:gd name="T69" fmla="*/ 698 h 2228"/>
                <a:gd name="T70" fmla="*/ 4320 w 10102"/>
                <a:gd name="T71" fmla="*/ 927 h 2228"/>
                <a:gd name="T72" fmla="*/ 8596 w 10102"/>
                <a:gd name="T73" fmla="*/ 1549 h 2228"/>
                <a:gd name="T74" fmla="*/ 7881 w 10102"/>
                <a:gd name="T75" fmla="*/ 1295 h 2228"/>
                <a:gd name="T76" fmla="*/ 8578 w 10102"/>
                <a:gd name="T77" fmla="*/ 901 h 2228"/>
                <a:gd name="T78" fmla="*/ 8361 w 10102"/>
                <a:gd name="T79" fmla="*/ 705 h 2228"/>
                <a:gd name="T80" fmla="*/ 7960 w 10102"/>
                <a:gd name="T81" fmla="*/ 582 h 2228"/>
                <a:gd name="T82" fmla="*/ 8911 w 10102"/>
                <a:gd name="T83" fmla="*/ 887 h 2228"/>
                <a:gd name="T84" fmla="*/ 8650 w 10102"/>
                <a:gd name="T85" fmla="*/ 1654 h 2228"/>
                <a:gd name="T86" fmla="*/ 8429 w 10102"/>
                <a:gd name="T87" fmla="*/ 1127 h 2228"/>
                <a:gd name="T88" fmla="*/ 8394 w 10102"/>
                <a:gd name="T89" fmla="*/ 1416 h 2228"/>
                <a:gd name="T90" fmla="*/ 8575 w 10102"/>
                <a:gd name="T91" fmla="*/ 1122 h 2228"/>
                <a:gd name="T92" fmla="*/ 5105 w 10102"/>
                <a:gd name="T93" fmla="*/ 1628 h 2228"/>
                <a:gd name="T94" fmla="*/ 4769 w 10102"/>
                <a:gd name="T95" fmla="*/ 2227 h 2228"/>
                <a:gd name="T96" fmla="*/ 5051 w 10102"/>
                <a:gd name="T97" fmla="*/ 477 h 2228"/>
                <a:gd name="T98" fmla="*/ 5406 w 10102"/>
                <a:gd name="T99" fmla="*/ 454 h 2228"/>
                <a:gd name="T100" fmla="*/ 5331 w 10102"/>
                <a:gd name="T101" fmla="*/ 1677 h 2228"/>
                <a:gd name="T102" fmla="*/ 5105 w 10102"/>
                <a:gd name="T103" fmla="*/ 831 h 2228"/>
                <a:gd name="T104" fmla="*/ 5249 w 10102"/>
                <a:gd name="T105" fmla="*/ 1435 h 2228"/>
                <a:gd name="T106" fmla="*/ 5338 w 10102"/>
                <a:gd name="T107" fmla="*/ 698 h 2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102" h="2228">
                  <a:moveTo>
                    <a:pt x="787" y="1677"/>
                  </a:moveTo>
                  <a:cubicBezTo>
                    <a:pt x="277" y="1677"/>
                    <a:pt x="0" y="1309"/>
                    <a:pt x="0" y="847"/>
                  </a:cubicBezTo>
                  <a:cubicBezTo>
                    <a:pt x="0" y="381"/>
                    <a:pt x="326" y="0"/>
                    <a:pt x="862" y="0"/>
                  </a:cubicBezTo>
                  <a:cubicBezTo>
                    <a:pt x="1004" y="0"/>
                    <a:pt x="1127" y="19"/>
                    <a:pt x="1235" y="75"/>
                  </a:cubicBezTo>
                  <a:lnTo>
                    <a:pt x="1235" y="374"/>
                  </a:lnTo>
                  <a:cubicBezTo>
                    <a:pt x="1093" y="292"/>
                    <a:pt x="978" y="275"/>
                    <a:pt x="874" y="275"/>
                  </a:cubicBezTo>
                  <a:cubicBezTo>
                    <a:pt x="510" y="275"/>
                    <a:pt x="368" y="542"/>
                    <a:pt x="368" y="824"/>
                  </a:cubicBezTo>
                  <a:cubicBezTo>
                    <a:pt x="368" y="1139"/>
                    <a:pt x="545" y="1388"/>
                    <a:pt x="841" y="1388"/>
                  </a:cubicBezTo>
                  <a:cubicBezTo>
                    <a:pt x="972" y="1388"/>
                    <a:pt x="1079" y="1358"/>
                    <a:pt x="1204" y="1290"/>
                  </a:cubicBezTo>
                  <a:lnTo>
                    <a:pt x="1293" y="1528"/>
                  </a:lnTo>
                  <a:cubicBezTo>
                    <a:pt x="1104" y="1647"/>
                    <a:pt x="944" y="1677"/>
                    <a:pt x="787" y="1677"/>
                  </a:cubicBezTo>
                  <a:close/>
                  <a:moveTo>
                    <a:pt x="6541" y="1677"/>
                  </a:moveTo>
                  <a:cubicBezTo>
                    <a:pt x="6164" y="1677"/>
                    <a:pt x="5972" y="1400"/>
                    <a:pt x="5972" y="1069"/>
                  </a:cubicBezTo>
                  <a:cubicBezTo>
                    <a:pt x="5972" y="698"/>
                    <a:pt x="6227" y="454"/>
                    <a:pt x="6569" y="454"/>
                  </a:cubicBezTo>
                  <a:cubicBezTo>
                    <a:pt x="6721" y="454"/>
                    <a:pt x="6800" y="484"/>
                    <a:pt x="6863" y="521"/>
                  </a:cubicBezTo>
                  <a:lnTo>
                    <a:pt x="6863" y="787"/>
                  </a:lnTo>
                  <a:cubicBezTo>
                    <a:pt x="6779" y="726"/>
                    <a:pt x="6712" y="705"/>
                    <a:pt x="6618" y="705"/>
                  </a:cubicBezTo>
                  <a:cubicBezTo>
                    <a:pt x="6425" y="705"/>
                    <a:pt x="6306" y="847"/>
                    <a:pt x="6306" y="1053"/>
                  </a:cubicBezTo>
                  <a:cubicBezTo>
                    <a:pt x="6306" y="1236"/>
                    <a:pt x="6397" y="1416"/>
                    <a:pt x="6614" y="1416"/>
                  </a:cubicBezTo>
                  <a:cubicBezTo>
                    <a:pt x="6674" y="1416"/>
                    <a:pt x="6756" y="1393"/>
                    <a:pt x="6842" y="1348"/>
                  </a:cubicBezTo>
                  <a:lnTo>
                    <a:pt x="6921" y="1565"/>
                  </a:lnTo>
                  <a:cubicBezTo>
                    <a:pt x="6823" y="1630"/>
                    <a:pt x="6660" y="1677"/>
                    <a:pt x="6541" y="1677"/>
                  </a:cubicBezTo>
                  <a:close/>
                  <a:moveTo>
                    <a:pt x="7585" y="743"/>
                  </a:moveTo>
                  <a:lnTo>
                    <a:pt x="7585" y="1654"/>
                  </a:lnTo>
                  <a:lnTo>
                    <a:pt x="7250" y="1654"/>
                  </a:lnTo>
                  <a:lnTo>
                    <a:pt x="7250" y="743"/>
                  </a:lnTo>
                  <a:lnTo>
                    <a:pt x="6924" y="743"/>
                  </a:lnTo>
                  <a:lnTo>
                    <a:pt x="6924" y="477"/>
                  </a:lnTo>
                  <a:lnTo>
                    <a:pt x="7953" y="477"/>
                  </a:lnTo>
                  <a:lnTo>
                    <a:pt x="7870" y="743"/>
                  </a:lnTo>
                  <a:lnTo>
                    <a:pt x="7585" y="743"/>
                  </a:lnTo>
                  <a:close/>
                  <a:moveTo>
                    <a:pt x="9197" y="614"/>
                  </a:moveTo>
                  <a:cubicBezTo>
                    <a:pt x="9197" y="1024"/>
                    <a:pt x="9181" y="1239"/>
                    <a:pt x="9107" y="1337"/>
                  </a:cubicBezTo>
                  <a:cubicBezTo>
                    <a:pt x="9069" y="1386"/>
                    <a:pt x="9011" y="1418"/>
                    <a:pt x="8951" y="1428"/>
                  </a:cubicBezTo>
                  <a:lnTo>
                    <a:pt x="9044" y="1677"/>
                  </a:lnTo>
                  <a:cubicBezTo>
                    <a:pt x="9121" y="1674"/>
                    <a:pt x="9239" y="1642"/>
                    <a:pt x="9321" y="1560"/>
                  </a:cubicBezTo>
                  <a:cubicBezTo>
                    <a:pt x="9428" y="1456"/>
                    <a:pt x="9463" y="1323"/>
                    <a:pt x="9479" y="1183"/>
                  </a:cubicBezTo>
                  <a:cubicBezTo>
                    <a:pt x="9494" y="1064"/>
                    <a:pt x="9503" y="924"/>
                    <a:pt x="9503" y="801"/>
                  </a:cubicBezTo>
                  <a:lnTo>
                    <a:pt x="9503" y="743"/>
                  </a:lnTo>
                  <a:lnTo>
                    <a:pt x="9765" y="743"/>
                  </a:lnTo>
                  <a:lnTo>
                    <a:pt x="9765" y="1654"/>
                  </a:lnTo>
                  <a:lnTo>
                    <a:pt x="10101" y="1654"/>
                  </a:lnTo>
                  <a:lnTo>
                    <a:pt x="10101" y="477"/>
                  </a:lnTo>
                  <a:lnTo>
                    <a:pt x="9197" y="477"/>
                  </a:lnTo>
                  <a:lnTo>
                    <a:pt x="9197" y="614"/>
                  </a:lnTo>
                  <a:close/>
                  <a:moveTo>
                    <a:pt x="1904" y="1414"/>
                  </a:moveTo>
                  <a:cubicBezTo>
                    <a:pt x="2018" y="1414"/>
                    <a:pt x="2104" y="1393"/>
                    <a:pt x="2237" y="1330"/>
                  </a:cubicBezTo>
                  <a:lnTo>
                    <a:pt x="2311" y="1542"/>
                  </a:lnTo>
                  <a:cubicBezTo>
                    <a:pt x="2148" y="1644"/>
                    <a:pt x="1990" y="1677"/>
                    <a:pt x="1848" y="1677"/>
                  </a:cubicBezTo>
                  <a:cubicBezTo>
                    <a:pt x="1428" y="1677"/>
                    <a:pt x="1256" y="1379"/>
                    <a:pt x="1256" y="1069"/>
                  </a:cubicBezTo>
                  <a:cubicBezTo>
                    <a:pt x="1256" y="738"/>
                    <a:pt x="1454" y="454"/>
                    <a:pt x="1805" y="454"/>
                  </a:cubicBezTo>
                  <a:cubicBezTo>
                    <a:pt x="2127" y="454"/>
                    <a:pt x="2351" y="691"/>
                    <a:pt x="2351" y="1055"/>
                  </a:cubicBezTo>
                  <a:lnTo>
                    <a:pt x="2351" y="1157"/>
                  </a:lnTo>
                  <a:lnTo>
                    <a:pt x="1591" y="1157"/>
                  </a:lnTo>
                  <a:cubicBezTo>
                    <a:pt x="1598" y="1316"/>
                    <a:pt x="1748" y="1414"/>
                    <a:pt x="1904" y="1414"/>
                  </a:cubicBezTo>
                  <a:close/>
                  <a:moveTo>
                    <a:pt x="1796" y="698"/>
                  </a:moveTo>
                  <a:cubicBezTo>
                    <a:pt x="1661" y="698"/>
                    <a:pt x="1584" y="819"/>
                    <a:pt x="1584" y="927"/>
                  </a:cubicBezTo>
                  <a:lnTo>
                    <a:pt x="2008" y="927"/>
                  </a:lnTo>
                  <a:cubicBezTo>
                    <a:pt x="2001" y="815"/>
                    <a:pt x="1938" y="698"/>
                    <a:pt x="1796" y="698"/>
                  </a:cubicBezTo>
                  <a:close/>
                  <a:moveTo>
                    <a:pt x="4215" y="1414"/>
                  </a:moveTo>
                  <a:cubicBezTo>
                    <a:pt x="4329" y="1414"/>
                    <a:pt x="4415" y="1393"/>
                    <a:pt x="4548" y="1330"/>
                  </a:cubicBezTo>
                  <a:lnTo>
                    <a:pt x="4623" y="1542"/>
                  </a:lnTo>
                  <a:cubicBezTo>
                    <a:pt x="4459" y="1644"/>
                    <a:pt x="4301" y="1677"/>
                    <a:pt x="4159" y="1677"/>
                  </a:cubicBezTo>
                  <a:cubicBezTo>
                    <a:pt x="3740" y="1677"/>
                    <a:pt x="3567" y="1379"/>
                    <a:pt x="3567" y="1069"/>
                  </a:cubicBezTo>
                  <a:cubicBezTo>
                    <a:pt x="3567" y="738"/>
                    <a:pt x="3765" y="454"/>
                    <a:pt x="4117" y="454"/>
                  </a:cubicBezTo>
                  <a:cubicBezTo>
                    <a:pt x="4438" y="454"/>
                    <a:pt x="4662" y="691"/>
                    <a:pt x="4662" y="1055"/>
                  </a:cubicBezTo>
                  <a:lnTo>
                    <a:pt x="4662" y="1157"/>
                  </a:lnTo>
                  <a:lnTo>
                    <a:pt x="3903" y="1157"/>
                  </a:lnTo>
                  <a:cubicBezTo>
                    <a:pt x="3910" y="1316"/>
                    <a:pt x="4059" y="1414"/>
                    <a:pt x="4215" y="1414"/>
                  </a:cubicBezTo>
                  <a:close/>
                  <a:moveTo>
                    <a:pt x="4108" y="698"/>
                  </a:moveTo>
                  <a:cubicBezTo>
                    <a:pt x="3973" y="698"/>
                    <a:pt x="3895" y="819"/>
                    <a:pt x="3895" y="927"/>
                  </a:cubicBezTo>
                  <a:lnTo>
                    <a:pt x="4320" y="927"/>
                  </a:lnTo>
                  <a:cubicBezTo>
                    <a:pt x="4313" y="815"/>
                    <a:pt x="4250" y="698"/>
                    <a:pt x="4108" y="698"/>
                  </a:cubicBezTo>
                  <a:close/>
                  <a:moveTo>
                    <a:pt x="8596" y="1549"/>
                  </a:moveTo>
                  <a:cubicBezTo>
                    <a:pt x="8517" y="1621"/>
                    <a:pt x="8424" y="1677"/>
                    <a:pt x="8273" y="1677"/>
                  </a:cubicBezTo>
                  <a:cubicBezTo>
                    <a:pt x="8049" y="1677"/>
                    <a:pt x="7881" y="1528"/>
                    <a:pt x="7881" y="1295"/>
                  </a:cubicBezTo>
                  <a:cubicBezTo>
                    <a:pt x="7881" y="1045"/>
                    <a:pt x="8082" y="917"/>
                    <a:pt x="8380" y="908"/>
                  </a:cubicBezTo>
                  <a:lnTo>
                    <a:pt x="8578" y="901"/>
                  </a:lnTo>
                  <a:lnTo>
                    <a:pt x="8578" y="878"/>
                  </a:lnTo>
                  <a:cubicBezTo>
                    <a:pt x="8578" y="754"/>
                    <a:pt x="8478" y="705"/>
                    <a:pt x="8361" y="705"/>
                  </a:cubicBezTo>
                  <a:cubicBezTo>
                    <a:pt x="8242" y="705"/>
                    <a:pt x="8140" y="740"/>
                    <a:pt x="8063" y="787"/>
                  </a:cubicBezTo>
                  <a:lnTo>
                    <a:pt x="7960" y="582"/>
                  </a:lnTo>
                  <a:cubicBezTo>
                    <a:pt x="8121" y="477"/>
                    <a:pt x="8275" y="454"/>
                    <a:pt x="8436" y="454"/>
                  </a:cubicBezTo>
                  <a:cubicBezTo>
                    <a:pt x="8746" y="454"/>
                    <a:pt x="8911" y="577"/>
                    <a:pt x="8911" y="887"/>
                  </a:cubicBezTo>
                  <a:lnTo>
                    <a:pt x="8911" y="1654"/>
                  </a:lnTo>
                  <a:lnTo>
                    <a:pt x="8650" y="1654"/>
                  </a:lnTo>
                  <a:lnTo>
                    <a:pt x="8596" y="1549"/>
                  </a:lnTo>
                  <a:close/>
                  <a:moveTo>
                    <a:pt x="8429" y="1127"/>
                  </a:moveTo>
                  <a:cubicBezTo>
                    <a:pt x="8284" y="1132"/>
                    <a:pt x="8217" y="1181"/>
                    <a:pt x="8217" y="1269"/>
                  </a:cubicBezTo>
                  <a:cubicBezTo>
                    <a:pt x="8217" y="1360"/>
                    <a:pt x="8279" y="1416"/>
                    <a:pt x="8394" y="1416"/>
                  </a:cubicBezTo>
                  <a:cubicBezTo>
                    <a:pt x="8482" y="1416"/>
                    <a:pt x="8545" y="1388"/>
                    <a:pt x="8575" y="1362"/>
                  </a:cubicBezTo>
                  <a:lnTo>
                    <a:pt x="8575" y="1122"/>
                  </a:lnTo>
                  <a:lnTo>
                    <a:pt x="8429" y="1127"/>
                  </a:lnTo>
                  <a:close/>
                  <a:moveTo>
                    <a:pt x="5105" y="1628"/>
                  </a:moveTo>
                  <a:lnTo>
                    <a:pt x="5105" y="2124"/>
                  </a:lnTo>
                  <a:lnTo>
                    <a:pt x="4769" y="2227"/>
                  </a:lnTo>
                  <a:lnTo>
                    <a:pt x="4769" y="477"/>
                  </a:lnTo>
                  <a:lnTo>
                    <a:pt x="5051" y="477"/>
                  </a:lnTo>
                  <a:lnTo>
                    <a:pt x="5089" y="584"/>
                  </a:lnTo>
                  <a:cubicBezTo>
                    <a:pt x="5175" y="517"/>
                    <a:pt x="5275" y="454"/>
                    <a:pt x="5406" y="454"/>
                  </a:cubicBezTo>
                  <a:cubicBezTo>
                    <a:pt x="5676" y="454"/>
                    <a:pt x="5888" y="659"/>
                    <a:pt x="5888" y="1031"/>
                  </a:cubicBezTo>
                  <a:cubicBezTo>
                    <a:pt x="5888" y="1381"/>
                    <a:pt x="5678" y="1677"/>
                    <a:pt x="5331" y="1677"/>
                  </a:cubicBezTo>
                  <a:cubicBezTo>
                    <a:pt x="5245" y="1677"/>
                    <a:pt x="5165" y="1660"/>
                    <a:pt x="5105" y="1628"/>
                  </a:cubicBezTo>
                  <a:close/>
                  <a:moveTo>
                    <a:pt x="5105" y="831"/>
                  </a:moveTo>
                  <a:lnTo>
                    <a:pt x="5105" y="1388"/>
                  </a:lnTo>
                  <a:cubicBezTo>
                    <a:pt x="5142" y="1414"/>
                    <a:pt x="5189" y="1435"/>
                    <a:pt x="5249" y="1435"/>
                  </a:cubicBezTo>
                  <a:cubicBezTo>
                    <a:pt x="5478" y="1435"/>
                    <a:pt x="5552" y="1227"/>
                    <a:pt x="5552" y="1027"/>
                  </a:cubicBezTo>
                  <a:cubicBezTo>
                    <a:pt x="5552" y="784"/>
                    <a:pt x="5473" y="698"/>
                    <a:pt x="5338" y="698"/>
                  </a:cubicBezTo>
                  <a:cubicBezTo>
                    <a:pt x="5249" y="698"/>
                    <a:pt x="5145" y="770"/>
                    <a:pt x="5105" y="831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Freeform 3">
              <a:extLst>
                <a:ext uri="{FF2B5EF4-FFF2-40B4-BE49-F238E27FC236}">
                  <a16:creationId xmlns:a16="http://schemas.microsoft.com/office/drawing/2014/main" xmlns="" id="{C7DEFC7C-2606-AB4A-A2D8-7DB8C60F91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2138" y="2125663"/>
              <a:ext cx="371475" cy="441325"/>
            </a:xfrm>
            <a:custGeom>
              <a:avLst/>
              <a:gdLst>
                <a:gd name="T0" fmla="*/ 336 w 1033"/>
                <a:gd name="T1" fmla="*/ 433 h 1228"/>
                <a:gd name="T2" fmla="*/ 336 w 1033"/>
                <a:gd name="T3" fmla="*/ 0 h 1228"/>
                <a:gd name="T4" fmla="*/ 0 w 1033"/>
                <a:gd name="T5" fmla="*/ 102 h 1228"/>
                <a:gd name="T6" fmla="*/ 0 w 1033"/>
                <a:gd name="T7" fmla="*/ 1227 h 1228"/>
                <a:gd name="T8" fmla="*/ 429 w 1033"/>
                <a:gd name="T9" fmla="*/ 1227 h 1228"/>
                <a:gd name="T10" fmla="*/ 1032 w 1033"/>
                <a:gd name="T11" fmla="*/ 820 h 1228"/>
                <a:gd name="T12" fmla="*/ 508 w 1033"/>
                <a:gd name="T13" fmla="*/ 433 h 1228"/>
                <a:gd name="T14" fmla="*/ 336 w 1033"/>
                <a:gd name="T15" fmla="*/ 433 h 1228"/>
                <a:gd name="T16" fmla="*/ 336 w 1033"/>
                <a:gd name="T17" fmla="*/ 666 h 1228"/>
                <a:gd name="T18" fmla="*/ 447 w 1033"/>
                <a:gd name="T19" fmla="*/ 666 h 1228"/>
                <a:gd name="T20" fmla="*/ 697 w 1033"/>
                <a:gd name="T21" fmla="*/ 824 h 1228"/>
                <a:gd name="T22" fmla="*/ 452 w 1033"/>
                <a:gd name="T23" fmla="*/ 994 h 1228"/>
                <a:gd name="T24" fmla="*/ 336 w 1033"/>
                <a:gd name="T25" fmla="*/ 994 h 1228"/>
                <a:gd name="T26" fmla="*/ 336 w 1033"/>
                <a:gd name="T27" fmla="*/ 666 h 1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33" h="1228">
                  <a:moveTo>
                    <a:pt x="336" y="433"/>
                  </a:moveTo>
                  <a:lnTo>
                    <a:pt x="336" y="0"/>
                  </a:lnTo>
                  <a:lnTo>
                    <a:pt x="0" y="102"/>
                  </a:lnTo>
                  <a:lnTo>
                    <a:pt x="0" y="1227"/>
                  </a:lnTo>
                  <a:lnTo>
                    <a:pt x="429" y="1227"/>
                  </a:lnTo>
                  <a:cubicBezTo>
                    <a:pt x="741" y="1227"/>
                    <a:pt x="1032" y="1144"/>
                    <a:pt x="1032" y="820"/>
                  </a:cubicBezTo>
                  <a:cubicBezTo>
                    <a:pt x="1032" y="545"/>
                    <a:pt x="797" y="433"/>
                    <a:pt x="508" y="433"/>
                  </a:cubicBezTo>
                  <a:lnTo>
                    <a:pt x="336" y="433"/>
                  </a:lnTo>
                  <a:close/>
                  <a:moveTo>
                    <a:pt x="336" y="666"/>
                  </a:moveTo>
                  <a:lnTo>
                    <a:pt x="447" y="666"/>
                  </a:lnTo>
                  <a:cubicBezTo>
                    <a:pt x="566" y="666"/>
                    <a:pt x="697" y="685"/>
                    <a:pt x="697" y="824"/>
                  </a:cubicBezTo>
                  <a:cubicBezTo>
                    <a:pt x="697" y="962"/>
                    <a:pt x="585" y="994"/>
                    <a:pt x="452" y="994"/>
                  </a:cubicBezTo>
                  <a:lnTo>
                    <a:pt x="336" y="994"/>
                  </a:lnTo>
                  <a:lnTo>
                    <a:pt x="336" y="666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xmlns="" id="{8231D78F-610B-5F44-8655-E01E182236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8063" y="1420813"/>
              <a:ext cx="219075" cy="454025"/>
            </a:xfrm>
            <a:custGeom>
              <a:avLst/>
              <a:gdLst>
                <a:gd name="T0" fmla="*/ 389 w 609"/>
                <a:gd name="T1" fmla="*/ 1240 h 1262"/>
                <a:gd name="T2" fmla="*/ 450 w 609"/>
                <a:gd name="T3" fmla="*/ 1208 h 1262"/>
                <a:gd name="T4" fmla="*/ 534 w 609"/>
                <a:gd name="T5" fmla="*/ 944 h 1262"/>
                <a:gd name="T6" fmla="*/ 534 w 609"/>
                <a:gd name="T7" fmla="*/ 944 h 1262"/>
                <a:gd name="T8" fmla="*/ 598 w 609"/>
                <a:gd name="T9" fmla="*/ 594 h 1262"/>
                <a:gd name="T10" fmla="*/ 598 w 609"/>
                <a:gd name="T11" fmla="*/ 312 h 1262"/>
                <a:gd name="T12" fmla="*/ 515 w 609"/>
                <a:gd name="T13" fmla="*/ 85 h 1262"/>
                <a:gd name="T14" fmla="*/ 288 w 609"/>
                <a:gd name="T15" fmla="*/ 6 h 1262"/>
                <a:gd name="T16" fmla="*/ 5 w 609"/>
                <a:gd name="T17" fmla="*/ 12 h 1262"/>
                <a:gd name="T18" fmla="*/ 64 w 609"/>
                <a:gd name="T19" fmla="*/ 50 h 1262"/>
                <a:gd name="T20" fmla="*/ 151 w 609"/>
                <a:gd name="T21" fmla="*/ 257 h 1262"/>
                <a:gd name="T22" fmla="*/ 159 w 609"/>
                <a:gd name="T23" fmla="*/ 447 h 1262"/>
                <a:gd name="T24" fmla="*/ 100 w 609"/>
                <a:gd name="T25" fmla="*/ 832 h 1262"/>
                <a:gd name="T26" fmla="*/ 0 w 609"/>
                <a:gd name="T27" fmla="*/ 1125 h 1262"/>
                <a:gd name="T28" fmla="*/ 166 w 609"/>
                <a:gd name="T29" fmla="*/ 1211 h 1262"/>
                <a:gd name="T30" fmla="*/ 389 w 609"/>
                <a:gd name="T31" fmla="*/ 1240 h 1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9" h="1262">
                  <a:moveTo>
                    <a:pt x="389" y="1240"/>
                  </a:moveTo>
                  <a:cubicBezTo>
                    <a:pt x="410" y="1233"/>
                    <a:pt x="430" y="1222"/>
                    <a:pt x="450" y="1208"/>
                  </a:cubicBezTo>
                  <a:cubicBezTo>
                    <a:pt x="481" y="1129"/>
                    <a:pt x="509" y="1042"/>
                    <a:pt x="534" y="944"/>
                  </a:cubicBezTo>
                  <a:lnTo>
                    <a:pt x="534" y="944"/>
                  </a:lnTo>
                  <a:cubicBezTo>
                    <a:pt x="568" y="816"/>
                    <a:pt x="588" y="699"/>
                    <a:pt x="598" y="594"/>
                  </a:cubicBezTo>
                  <a:cubicBezTo>
                    <a:pt x="608" y="488"/>
                    <a:pt x="607" y="394"/>
                    <a:pt x="598" y="312"/>
                  </a:cubicBezTo>
                  <a:cubicBezTo>
                    <a:pt x="589" y="225"/>
                    <a:pt x="567" y="136"/>
                    <a:pt x="515" y="85"/>
                  </a:cubicBezTo>
                  <a:cubicBezTo>
                    <a:pt x="463" y="35"/>
                    <a:pt x="375" y="14"/>
                    <a:pt x="288" y="6"/>
                  </a:cubicBezTo>
                  <a:cubicBezTo>
                    <a:pt x="205" y="0"/>
                    <a:pt x="111" y="1"/>
                    <a:pt x="5" y="12"/>
                  </a:cubicBezTo>
                  <a:cubicBezTo>
                    <a:pt x="28" y="22"/>
                    <a:pt x="48" y="35"/>
                    <a:pt x="64" y="50"/>
                  </a:cubicBezTo>
                  <a:cubicBezTo>
                    <a:pt x="116" y="97"/>
                    <a:pt x="140" y="178"/>
                    <a:pt x="151" y="257"/>
                  </a:cubicBezTo>
                  <a:cubicBezTo>
                    <a:pt x="158" y="315"/>
                    <a:pt x="162" y="378"/>
                    <a:pt x="159" y="447"/>
                  </a:cubicBezTo>
                  <a:cubicBezTo>
                    <a:pt x="156" y="559"/>
                    <a:pt x="138" y="687"/>
                    <a:pt x="100" y="832"/>
                  </a:cubicBezTo>
                  <a:cubicBezTo>
                    <a:pt x="71" y="944"/>
                    <a:pt x="37" y="1041"/>
                    <a:pt x="0" y="1125"/>
                  </a:cubicBezTo>
                  <a:cubicBezTo>
                    <a:pt x="58" y="1161"/>
                    <a:pt x="113" y="1189"/>
                    <a:pt x="166" y="1211"/>
                  </a:cubicBezTo>
                  <a:cubicBezTo>
                    <a:pt x="240" y="1242"/>
                    <a:pt x="322" y="1261"/>
                    <a:pt x="389" y="124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Freeform 5">
              <a:extLst>
                <a:ext uri="{FF2B5EF4-FFF2-40B4-BE49-F238E27FC236}">
                  <a16:creationId xmlns:a16="http://schemas.microsoft.com/office/drawing/2014/main" xmlns="" id="{67532D09-8203-9941-9EB7-7ADD187623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4850" y="1679575"/>
              <a:ext cx="454025" cy="355600"/>
            </a:xfrm>
            <a:custGeom>
              <a:avLst/>
              <a:gdLst>
                <a:gd name="T0" fmla="*/ 6 w 1262"/>
                <a:gd name="T1" fmla="*/ 279 h 986"/>
                <a:gd name="T2" fmla="*/ 3 w 1262"/>
                <a:gd name="T3" fmla="*/ 349 h 986"/>
                <a:gd name="T4" fmla="*/ 188 w 1262"/>
                <a:gd name="T5" fmla="*/ 552 h 986"/>
                <a:gd name="T6" fmla="*/ 461 w 1262"/>
                <a:gd name="T7" fmla="*/ 783 h 986"/>
                <a:gd name="T8" fmla="*/ 705 w 1262"/>
                <a:gd name="T9" fmla="*/ 924 h 986"/>
                <a:gd name="T10" fmla="*/ 942 w 1262"/>
                <a:gd name="T11" fmla="*/ 965 h 986"/>
                <a:gd name="T12" fmla="*/ 1125 w 1262"/>
                <a:gd name="T13" fmla="*/ 808 h 986"/>
                <a:gd name="T14" fmla="*/ 1261 w 1262"/>
                <a:gd name="T15" fmla="*/ 560 h 986"/>
                <a:gd name="T16" fmla="*/ 1198 w 1262"/>
                <a:gd name="T17" fmla="*/ 593 h 986"/>
                <a:gd name="T18" fmla="*/ 976 w 1262"/>
                <a:gd name="T19" fmla="*/ 564 h 986"/>
                <a:gd name="T20" fmla="*/ 806 w 1262"/>
                <a:gd name="T21" fmla="*/ 477 h 986"/>
                <a:gd name="T22" fmla="*/ 503 w 1262"/>
                <a:gd name="T23" fmla="*/ 233 h 986"/>
                <a:gd name="T24" fmla="*/ 503 w 1262"/>
                <a:gd name="T25" fmla="*/ 233 h 986"/>
                <a:gd name="T26" fmla="*/ 299 w 1262"/>
                <a:gd name="T27" fmla="*/ 0 h 986"/>
                <a:gd name="T28" fmla="*/ 142 w 1262"/>
                <a:gd name="T29" fmla="*/ 100 h 986"/>
                <a:gd name="T30" fmla="*/ 6 w 1262"/>
                <a:gd name="T31" fmla="*/ 279 h 9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62" h="986">
                  <a:moveTo>
                    <a:pt x="6" y="279"/>
                  </a:moveTo>
                  <a:cubicBezTo>
                    <a:pt x="1" y="301"/>
                    <a:pt x="0" y="324"/>
                    <a:pt x="3" y="349"/>
                  </a:cubicBezTo>
                  <a:cubicBezTo>
                    <a:pt x="55" y="414"/>
                    <a:pt x="117" y="482"/>
                    <a:pt x="188" y="552"/>
                  </a:cubicBezTo>
                  <a:cubicBezTo>
                    <a:pt x="284" y="646"/>
                    <a:pt x="375" y="722"/>
                    <a:pt x="461" y="783"/>
                  </a:cubicBezTo>
                  <a:cubicBezTo>
                    <a:pt x="548" y="844"/>
                    <a:pt x="629" y="890"/>
                    <a:pt x="705" y="924"/>
                  </a:cubicBezTo>
                  <a:cubicBezTo>
                    <a:pt x="784" y="961"/>
                    <a:pt x="872" y="985"/>
                    <a:pt x="942" y="965"/>
                  </a:cubicBezTo>
                  <a:cubicBezTo>
                    <a:pt x="1012" y="946"/>
                    <a:pt x="1075" y="880"/>
                    <a:pt x="1125" y="808"/>
                  </a:cubicBezTo>
                  <a:cubicBezTo>
                    <a:pt x="1172" y="740"/>
                    <a:pt x="1218" y="658"/>
                    <a:pt x="1261" y="560"/>
                  </a:cubicBezTo>
                  <a:cubicBezTo>
                    <a:pt x="1241" y="575"/>
                    <a:pt x="1220" y="586"/>
                    <a:pt x="1198" y="593"/>
                  </a:cubicBezTo>
                  <a:cubicBezTo>
                    <a:pt x="1132" y="614"/>
                    <a:pt x="1049" y="595"/>
                    <a:pt x="976" y="564"/>
                  </a:cubicBezTo>
                  <a:cubicBezTo>
                    <a:pt x="922" y="542"/>
                    <a:pt x="865" y="513"/>
                    <a:pt x="806" y="477"/>
                  </a:cubicBezTo>
                  <a:cubicBezTo>
                    <a:pt x="711" y="418"/>
                    <a:pt x="610" y="338"/>
                    <a:pt x="503" y="233"/>
                  </a:cubicBezTo>
                  <a:lnTo>
                    <a:pt x="503" y="233"/>
                  </a:lnTo>
                  <a:cubicBezTo>
                    <a:pt x="420" y="152"/>
                    <a:pt x="354" y="74"/>
                    <a:pt x="299" y="0"/>
                  </a:cubicBezTo>
                  <a:cubicBezTo>
                    <a:pt x="239" y="32"/>
                    <a:pt x="187" y="66"/>
                    <a:pt x="142" y="100"/>
                  </a:cubicBezTo>
                  <a:cubicBezTo>
                    <a:pt x="79" y="149"/>
                    <a:pt x="21" y="211"/>
                    <a:pt x="6" y="27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" name="Freeform 6">
              <a:extLst>
                <a:ext uri="{FF2B5EF4-FFF2-40B4-BE49-F238E27FC236}">
                  <a16:creationId xmlns:a16="http://schemas.microsoft.com/office/drawing/2014/main" xmlns="" id="{1957AE78-0E3E-C640-9EDF-88312B13E9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775" y="1428750"/>
              <a:ext cx="423863" cy="354013"/>
            </a:xfrm>
            <a:custGeom>
              <a:avLst/>
              <a:gdLst>
                <a:gd name="T0" fmla="*/ 1081 w 1179"/>
                <a:gd name="T1" fmla="*/ 36 h 985"/>
                <a:gd name="T2" fmla="*/ 1025 w 1179"/>
                <a:gd name="T3" fmla="*/ 0 h 985"/>
                <a:gd name="T4" fmla="*/ 753 w 1179"/>
                <a:gd name="T5" fmla="*/ 59 h 985"/>
                <a:gd name="T6" fmla="*/ 419 w 1179"/>
                <a:gd name="T7" fmla="*/ 179 h 985"/>
                <a:gd name="T8" fmla="*/ 175 w 1179"/>
                <a:gd name="T9" fmla="*/ 319 h 985"/>
                <a:gd name="T10" fmla="*/ 19 w 1179"/>
                <a:gd name="T11" fmla="*/ 505 h 985"/>
                <a:gd name="T12" fmla="*/ 65 w 1179"/>
                <a:gd name="T13" fmla="*/ 744 h 985"/>
                <a:gd name="T14" fmla="*/ 210 w 1179"/>
                <a:gd name="T15" fmla="*/ 984 h 985"/>
                <a:gd name="T16" fmla="*/ 213 w 1179"/>
                <a:gd name="T17" fmla="*/ 914 h 985"/>
                <a:gd name="T18" fmla="*/ 350 w 1179"/>
                <a:gd name="T19" fmla="*/ 735 h 985"/>
                <a:gd name="T20" fmla="*/ 510 w 1179"/>
                <a:gd name="T21" fmla="*/ 632 h 985"/>
                <a:gd name="T22" fmla="*/ 873 w 1179"/>
                <a:gd name="T23" fmla="*/ 491 h 985"/>
                <a:gd name="T24" fmla="*/ 873 w 1179"/>
                <a:gd name="T25" fmla="*/ 491 h 985"/>
                <a:gd name="T26" fmla="*/ 1176 w 1179"/>
                <a:gd name="T27" fmla="*/ 432 h 985"/>
                <a:gd name="T28" fmla="*/ 1167 w 1179"/>
                <a:gd name="T29" fmla="*/ 244 h 985"/>
                <a:gd name="T30" fmla="*/ 1081 w 1179"/>
                <a:gd name="T31" fmla="*/ 3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79" h="985">
                  <a:moveTo>
                    <a:pt x="1081" y="36"/>
                  </a:moveTo>
                  <a:cubicBezTo>
                    <a:pt x="1065" y="22"/>
                    <a:pt x="1046" y="10"/>
                    <a:pt x="1025" y="0"/>
                  </a:cubicBezTo>
                  <a:cubicBezTo>
                    <a:pt x="941" y="13"/>
                    <a:pt x="851" y="32"/>
                    <a:pt x="753" y="59"/>
                  </a:cubicBezTo>
                  <a:cubicBezTo>
                    <a:pt x="625" y="95"/>
                    <a:pt x="514" y="135"/>
                    <a:pt x="419" y="179"/>
                  </a:cubicBezTo>
                  <a:cubicBezTo>
                    <a:pt x="322" y="223"/>
                    <a:pt x="242" y="270"/>
                    <a:pt x="175" y="319"/>
                  </a:cubicBezTo>
                  <a:cubicBezTo>
                    <a:pt x="103" y="370"/>
                    <a:pt x="37" y="435"/>
                    <a:pt x="19" y="505"/>
                  </a:cubicBezTo>
                  <a:cubicBezTo>
                    <a:pt x="0" y="576"/>
                    <a:pt x="27" y="664"/>
                    <a:pt x="65" y="744"/>
                  </a:cubicBezTo>
                  <a:cubicBezTo>
                    <a:pt x="100" y="819"/>
                    <a:pt x="148" y="899"/>
                    <a:pt x="210" y="984"/>
                  </a:cubicBezTo>
                  <a:cubicBezTo>
                    <a:pt x="208" y="960"/>
                    <a:pt x="208" y="936"/>
                    <a:pt x="213" y="914"/>
                  </a:cubicBezTo>
                  <a:cubicBezTo>
                    <a:pt x="228" y="845"/>
                    <a:pt x="286" y="784"/>
                    <a:pt x="350" y="735"/>
                  </a:cubicBezTo>
                  <a:cubicBezTo>
                    <a:pt x="395" y="700"/>
                    <a:pt x="449" y="665"/>
                    <a:pt x="510" y="632"/>
                  </a:cubicBezTo>
                  <a:cubicBezTo>
                    <a:pt x="609" y="580"/>
                    <a:pt x="728" y="531"/>
                    <a:pt x="873" y="491"/>
                  </a:cubicBezTo>
                  <a:lnTo>
                    <a:pt x="873" y="491"/>
                  </a:lnTo>
                  <a:cubicBezTo>
                    <a:pt x="984" y="460"/>
                    <a:pt x="1085" y="442"/>
                    <a:pt x="1176" y="432"/>
                  </a:cubicBezTo>
                  <a:cubicBezTo>
                    <a:pt x="1178" y="363"/>
                    <a:pt x="1175" y="301"/>
                    <a:pt x="1167" y="244"/>
                  </a:cubicBezTo>
                  <a:cubicBezTo>
                    <a:pt x="1157" y="164"/>
                    <a:pt x="1133" y="83"/>
                    <a:pt x="1081" y="36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0" name="Полилиния: фигура 49">
            <a:extLst>
              <a:ext uri="{FF2B5EF4-FFF2-40B4-BE49-F238E27FC236}">
                <a16:creationId xmlns:a16="http://schemas.microsoft.com/office/drawing/2014/main" xmlns="" id="{5BE8109B-68E0-48D6-8393-67191B331C28}"/>
              </a:ext>
            </a:extLst>
          </p:cNvPr>
          <p:cNvSpPr/>
          <p:nvPr/>
        </p:nvSpPr>
        <p:spPr>
          <a:xfrm>
            <a:off x="3371577" y="0"/>
            <a:ext cx="2423090" cy="6858000"/>
          </a:xfrm>
          <a:custGeom>
            <a:avLst/>
            <a:gdLst>
              <a:gd name="connsiteX0" fmla="*/ 1075312 w 1919531"/>
              <a:gd name="connsiteY0" fmla="*/ 0 h 6858000"/>
              <a:gd name="connsiteX1" fmla="*/ 1919531 w 1919531"/>
              <a:gd name="connsiteY1" fmla="*/ 0 h 6858000"/>
              <a:gd name="connsiteX2" fmla="*/ 844219 w 1919531"/>
              <a:gd name="connsiteY2" fmla="*/ 6858000 h 6858000"/>
              <a:gd name="connsiteX3" fmla="*/ 0 w 191953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19531" h="6858000">
                <a:moveTo>
                  <a:pt x="1075312" y="0"/>
                </a:moveTo>
                <a:lnTo>
                  <a:pt x="1919531" y="0"/>
                </a:lnTo>
                <a:lnTo>
                  <a:pt x="844219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45000"/>
                </a:schemeClr>
              </a:gs>
              <a:gs pos="59000">
                <a:schemeClr val="bg1">
                  <a:alpha val="0"/>
                </a:schemeClr>
              </a:gs>
            </a:gsLst>
            <a:lin ang="0" scaled="0"/>
            <a:tileRect/>
          </a:gradFill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228600" marR="0" lvl="0" indent="-22860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DD1E2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ru-RU" sz="1200" b="0" i="0" u="none" strike="noStrike" kern="1200" cap="none" spc="0" normalizeH="0" baseline="0" noProof="0" dirty="0" err="1">
              <a:ln>
                <a:noFill/>
              </a:ln>
              <a:solidFill>
                <a:srgbClr val="99A4AB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" name="Полилиния: фигура 50">
            <a:extLst>
              <a:ext uri="{FF2B5EF4-FFF2-40B4-BE49-F238E27FC236}">
                <a16:creationId xmlns:a16="http://schemas.microsoft.com/office/drawing/2014/main" xmlns="" id="{8E63C62F-85B5-4285-856C-4C157ECEC2CA}"/>
              </a:ext>
            </a:extLst>
          </p:cNvPr>
          <p:cNvSpPr/>
          <p:nvPr/>
        </p:nvSpPr>
        <p:spPr>
          <a:xfrm>
            <a:off x="8016826" y="3167149"/>
            <a:ext cx="1091681" cy="3690851"/>
          </a:xfrm>
          <a:custGeom>
            <a:avLst/>
            <a:gdLst>
              <a:gd name="connsiteX0" fmla="*/ 1075312 w 1919531"/>
              <a:gd name="connsiteY0" fmla="*/ 0 h 6858000"/>
              <a:gd name="connsiteX1" fmla="*/ 1919531 w 1919531"/>
              <a:gd name="connsiteY1" fmla="*/ 0 h 6858000"/>
              <a:gd name="connsiteX2" fmla="*/ 844219 w 1919531"/>
              <a:gd name="connsiteY2" fmla="*/ 6858000 h 6858000"/>
              <a:gd name="connsiteX3" fmla="*/ 0 w 191953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19531" h="6858000">
                <a:moveTo>
                  <a:pt x="1075312" y="0"/>
                </a:moveTo>
                <a:lnTo>
                  <a:pt x="1919531" y="0"/>
                </a:lnTo>
                <a:lnTo>
                  <a:pt x="844219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34000"/>
                </a:schemeClr>
              </a:gs>
              <a:gs pos="59000">
                <a:schemeClr val="bg1">
                  <a:alpha val="0"/>
                </a:schemeClr>
              </a:gs>
            </a:gsLst>
            <a:lin ang="0" scaled="0"/>
            <a:tileRect/>
          </a:gradFill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228600" marR="0" lvl="0" indent="-22860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DD1E2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ru-RU" sz="1200" b="0" i="0" u="none" strike="noStrike" kern="1200" cap="none" spc="0" normalizeH="0" baseline="0" noProof="0" dirty="0" err="1">
              <a:ln>
                <a:noFill/>
              </a:ln>
              <a:solidFill>
                <a:srgbClr val="99A4AB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Полилиния: фигура 52">
            <a:extLst>
              <a:ext uri="{FF2B5EF4-FFF2-40B4-BE49-F238E27FC236}">
                <a16:creationId xmlns:a16="http://schemas.microsoft.com/office/drawing/2014/main" xmlns="" id="{79503046-2244-46E3-B355-39F382C75734}"/>
              </a:ext>
            </a:extLst>
          </p:cNvPr>
          <p:cNvSpPr/>
          <p:nvPr/>
        </p:nvSpPr>
        <p:spPr>
          <a:xfrm>
            <a:off x="8208747" y="0"/>
            <a:ext cx="1919531" cy="6858000"/>
          </a:xfrm>
          <a:custGeom>
            <a:avLst/>
            <a:gdLst>
              <a:gd name="connsiteX0" fmla="*/ 1075312 w 1919531"/>
              <a:gd name="connsiteY0" fmla="*/ 0 h 6858000"/>
              <a:gd name="connsiteX1" fmla="*/ 1919531 w 1919531"/>
              <a:gd name="connsiteY1" fmla="*/ 0 h 6858000"/>
              <a:gd name="connsiteX2" fmla="*/ 844219 w 1919531"/>
              <a:gd name="connsiteY2" fmla="*/ 6858000 h 6858000"/>
              <a:gd name="connsiteX3" fmla="*/ 0 w 191953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19531" h="6858000">
                <a:moveTo>
                  <a:pt x="1075312" y="0"/>
                </a:moveTo>
                <a:lnTo>
                  <a:pt x="1919531" y="0"/>
                </a:lnTo>
                <a:lnTo>
                  <a:pt x="844219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34000"/>
                </a:schemeClr>
              </a:gs>
              <a:gs pos="59000">
                <a:schemeClr val="bg1">
                  <a:alpha val="0"/>
                </a:schemeClr>
              </a:gs>
            </a:gsLst>
            <a:lin ang="0" scaled="0"/>
            <a:tileRect/>
          </a:gradFill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228600" marR="0" lvl="0" indent="-22860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DD1E2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ru-RU" sz="1200" b="0" i="0" u="none" strike="noStrike" kern="1200" cap="none" spc="0" normalizeH="0" baseline="0" noProof="0" dirty="0" err="1">
              <a:ln>
                <a:noFill/>
              </a:ln>
              <a:solidFill>
                <a:srgbClr val="99A4AB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8C5BB5D3-4478-48A4-88FA-716CEBB05130}"/>
              </a:ext>
            </a:extLst>
          </p:cNvPr>
          <p:cNvGrpSpPr/>
          <p:nvPr/>
        </p:nvGrpSpPr>
        <p:grpSpPr>
          <a:xfrm>
            <a:off x="395287" y="1130891"/>
            <a:ext cx="3080223" cy="412934"/>
            <a:chOff x="431540" y="2256194"/>
            <a:chExt cx="3080223" cy="412934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xmlns="" id="{80C025B0-E44B-A04B-9145-4C85D7FC6136}"/>
                </a:ext>
              </a:extLst>
            </p:cNvPr>
            <p:cNvSpPr/>
            <p:nvPr/>
          </p:nvSpPr>
          <p:spPr>
            <a:xfrm>
              <a:off x="971131" y="2256194"/>
              <a:ext cx="2540632" cy="412934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8156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rgbClr val="005DA3"/>
                </a:buClr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5DA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Заявка от добровольцев</a:t>
              </a:r>
              <a:endPara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5DA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144000" marR="0" lvl="0" indent="-144000" algn="l" defTabSz="8156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rgbClr val="005DA3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ru-RU" sz="1000" noProof="0" dirty="0" smtClean="0">
                  <a:solidFill>
                    <a:srgbClr val="000000">
                      <a:lumMod val="75000"/>
                      <a:lumOff val="25000"/>
                    </a:srgbClr>
                  </a:solidFill>
                  <a:latin typeface="Arial"/>
                </a:rPr>
                <a:t>Участники подразделений компании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Прямоугольник 41">
              <a:extLst>
                <a:ext uri="{FF2B5EF4-FFF2-40B4-BE49-F238E27FC236}">
                  <a16:creationId xmlns:a16="http://schemas.microsoft.com/office/drawing/2014/main" xmlns="" id="{3DC83C7D-04BC-8046-9CEB-AC45E991D5D5}"/>
                </a:ext>
              </a:extLst>
            </p:cNvPr>
            <p:cNvSpPr/>
            <p:nvPr/>
          </p:nvSpPr>
          <p:spPr>
            <a:xfrm>
              <a:off x="431540" y="2276872"/>
              <a:ext cx="198772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8156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5DA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01</a:t>
              </a:r>
            </a:p>
          </p:txBody>
        </p:sp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758769EE-D9FA-459C-8ADE-814F65B16B74}"/>
              </a:ext>
            </a:extLst>
          </p:cNvPr>
          <p:cNvGrpSpPr/>
          <p:nvPr/>
        </p:nvGrpSpPr>
        <p:grpSpPr>
          <a:xfrm>
            <a:off x="395287" y="2090049"/>
            <a:ext cx="2877795" cy="746358"/>
            <a:chOff x="431540" y="3215352"/>
            <a:chExt cx="2877795" cy="746358"/>
          </a:xfrm>
        </p:grpSpPr>
        <p:sp>
          <p:nvSpPr>
            <p:cNvPr id="45" name="Прямоугольник 44">
              <a:extLst>
                <a:ext uri="{FF2B5EF4-FFF2-40B4-BE49-F238E27FC236}">
                  <a16:creationId xmlns:a16="http://schemas.microsoft.com/office/drawing/2014/main" xmlns="" id="{2529DD8A-2C6A-A449-9FBF-CAF2E6CCCD17}"/>
                </a:ext>
              </a:extLst>
            </p:cNvPr>
            <p:cNvSpPr/>
            <p:nvPr/>
          </p:nvSpPr>
          <p:spPr>
            <a:xfrm>
              <a:off x="431540" y="3224603"/>
              <a:ext cx="198772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8156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5DA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49" name="Прямоугольник 48">
              <a:extLst>
                <a:ext uri="{FF2B5EF4-FFF2-40B4-BE49-F238E27FC236}">
                  <a16:creationId xmlns:a16="http://schemas.microsoft.com/office/drawing/2014/main" xmlns="" id="{8CEED71C-44C7-2B43-B853-9A15B082AC50}"/>
                </a:ext>
              </a:extLst>
            </p:cNvPr>
            <p:cNvSpPr/>
            <p:nvPr/>
          </p:nvSpPr>
          <p:spPr>
            <a:xfrm>
              <a:off x="971131" y="3215352"/>
              <a:ext cx="2338204" cy="746358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8156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rgbClr val="005DA3"/>
                </a:buClr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5DA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Поиск семьи с детьми</a:t>
              </a:r>
              <a:r>
                <a:rPr kumimoji="0" lang="ru-RU" sz="1600" b="1" i="0" u="none" strike="noStrike" kern="1200" cap="none" spc="0" normalizeH="0" noProof="0" dirty="0" smtClean="0">
                  <a:ln>
                    <a:noFill/>
                  </a:ln>
                  <a:solidFill>
                    <a:srgbClr val="005DA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endPara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5DA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144000" marR="0" lvl="0" indent="-144000" algn="l" defTabSz="8156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rgbClr val="005DA3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Запрос</a:t>
              </a:r>
              <a:r>
                <a:rPr kumimoji="0" lang="ru-RU" sz="1000" b="0" i="0" u="none" strike="noStrike" kern="1200" cap="none" spc="0" normalizeH="0" noProof="0" dirty="0" smtClean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у кураторов семей</a:t>
              </a:r>
            </a:p>
            <a:p>
              <a:pPr marL="144000" marR="0" lvl="0" indent="-144000" algn="l" defTabSz="8156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rgbClr val="005DA3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ru-RU" sz="1000" noProof="0" dirty="0" smtClean="0">
                  <a:solidFill>
                    <a:srgbClr val="000000">
                      <a:lumMod val="75000"/>
                      <a:lumOff val="25000"/>
                    </a:srgbClr>
                  </a:solidFill>
                  <a:latin typeface="Arial"/>
                </a:rPr>
                <a:t>Фонд «Дорога к дому»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l" defTabSz="8156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rgbClr val="005DA3"/>
                </a:buClr>
                <a:buSzTx/>
                <a:buFontTx/>
                <a:buNone/>
                <a:tabLst/>
                <a:defRPr/>
              </a:pPr>
              <a:endParaRPr kumimoji="0" lang="ru-RU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D5EFFE9A-3284-4145-9905-782E8637D776}"/>
              </a:ext>
            </a:extLst>
          </p:cNvPr>
          <p:cNvGrpSpPr/>
          <p:nvPr/>
        </p:nvGrpSpPr>
        <p:grpSpPr>
          <a:xfrm>
            <a:off x="395287" y="3015785"/>
            <a:ext cx="2668059" cy="579646"/>
            <a:chOff x="431540" y="4141088"/>
            <a:chExt cx="2668059" cy="579646"/>
          </a:xfrm>
        </p:grpSpPr>
        <p:sp>
          <p:nvSpPr>
            <p:cNvPr id="46" name="Прямоугольник 45">
              <a:extLst>
                <a:ext uri="{FF2B5EF4-FFF2-40B4-BE49-F238E27FC236}">
                  <a16:creationId xmlns:a16="http://schemas.microsoft.com/office/drawing/2014/main" xmlns="" id="{4A932147-BB1C-F544-96C2-072A0619BF55}"/>
                </a:ext>
              </a:extLst>
            </p:cNvPr>
            <p:cNvSpPr/>
            <p:nvPr/>
          </p:nvSpPr>
          <p:spPr>
            <a:xfrm>
              <a:off x="431540" y="4172334"/>
              <a:ext cx="198772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8156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5DA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57" name="Прямоугольник 56">
              <a:extLst>
                <a:ext uri="{FF2B5EF4-FFF2-40B4-BE49-F238E27FC236}">
                  <a16:creationId xmlns:a16="http://schemas.microsoft.com/office/drawing/2014/main" xmlns="" id="{4C5005E3-06DF-0146-8DC2-04E936D8D201}"/>
                </a:ext>
              </a:extLst>
            </p:cNvPr>
            <p:cNvSpPr/>
            <p:nvPr/>
          </p:nvSpPr>
          <p:spPr>
            <a:xfrm>
              <a:off x="971131" y="4141088"/>
              <a:ext cx="2128468" cy="579646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8156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rgbClr val="005DA3"/>
                </a:buClr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5DA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Осмотр</a:t>
              </a:r>
              <a:r>
                <a:rPr kumimoji="0" lang="ru-RU" sz="1600" b="1" i="0" u="none" strike="noStrike" kern="1200" cap="none" spc="0" normalizeH="0" noProof="0" dirty="0" smtClean="0">
                  <a:ln>
                    <a:noFill/>
                  </a:ln>
                  <a:solidFill>
                    <a:srgbClr val="005DA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помещения</a:t>
              </a:r>
              <a:endPara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5DA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144000" marR="0" lvl="0" indent="-144000" algn="l" defTabSz="8156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rgbClr val="005DA3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Комиссия</a:t>
              </a:r>
              <a:r>
                <a:rPr kumimoji="0" lang="ru-RU" sz="1000" b="0" i="0" u="none" strike="noStrike" kern="1200" cap="none" spc="0" normalizeH="0" noProof="0" dirty="0" smtClean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организаторов проекта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l" defTabSz="8156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rgbClr val="005DA3"/>
                </a:buClr>
                <a:buSzTx/>
                <a:buFontTx/>
                <a:buNone/>
                <a:tabLst/>
                <a:defRPr/>
              </a:pPr>
              <a:endParaRPr kumimoji="0" lang="ru-RU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B17A78C7-B0FB-4B86-8AC6-22E012C3AB47}"/>
              </a:ext>
            </a:extLst>
          </p:cNvPr>
          <p:cNvGrpSpPr/>
          <p:nvPr/>
        </p:nvGrpSpPr>
        <p:grpSpPr>
          <a:xfrm>
            <a:off x="395287" y="3966148"/>
            <a:ext cx="3823823" cy="746358"/>
            <a:chOff x="431540" y="5091451"/>
            <a:chExt cx="3823823" cy="746358"/>
          </a:xfrm>
        </p:grpSpPr>
        <p:sp>
          <p:nvSpPr>
            <p:cNvPr id="47" name="Прямоугольник 46">
              <a:extLst>
                <a:ext uri="{FF2B5EF4-FFF2-40B4-BE49-F238E27FC236}">
                  <a16:creationId xmlns:a16="http://schemas.microsoft.com/office/drawing/2014/main" xmlns="" id="{BF77BFC3-1DF0-A44A-B5E2-BF0C616B1781}"/>
                </a:ext>
              </a:extLst>
            </p:cNvPr>
            <p:cNvSpPr/>
            <p:nvPr/>
          </p:nvSpPr>
          <p:spPr>
            <a:xfrm>
              <a:off x="431540" y="5120066"/>
              <a:ext cx="198772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8156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5DA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60" name="Прямоугольник 59">
              <a:extLst>
                <a:ext uri="{FF2B5EF4-FFF2-40B4-BE49-F238E27FC236}">
                  <a16:creationId xmlns:a16="http://schemas.microsoft.com/office/drawing/2014/main" xmlns="" id="{A9F2471F-F96B-1E4E-81C0-FDD0A3F2B79F}"/>
                </a:ext>
              </a:extLst>
            </p:cNvPr>
            <p:cNvSpPr/>
            <p:nvPr/>
          </p:nvSpPr>
          <p:spPr>
            <a:xfrm>
              <a:off x="971131" y="5091451"/>
              <a:ext cx="3284232" cy="746358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8156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rgbClr val="005DA3"/>
                </a:buClr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5DA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Подготовка</a:t>
              </a:r>
              <a:endPara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5DA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144000" marR="0" lvl="0" indent="-144000" algn="l" defTabSz="8156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rgbClr val="005DA3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Составление</a:t>
              </a:r>
              <a:r>
                <a:rPr kumimoji="0" lang="ru-RU" sz="1000" b="0" i="0" u="none" strike="noStrike" kern="1200" cap="none" spc="0" normalizeH="0" noProof="0" dirty="0" smtClean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смет</a:t>
              </a:r>
              <a:endParaRPr kumimoji="0" lang="ru-RU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144000" marR="0" lvl="0" indent="-144000" algn="l" defTabSz="8156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rgbClr val="005DA3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ru-RU" sz="1000" noProof="0" dirty="0" smtClean="0">
                  <a:solidFill>
                    <a:srgbClr val="000000">
                      <a:lumMod val="75000"/>
                      <a:lumOff val="25000"/>
                    </a:srgbClr>
                  </a:solidFill>
                  <a:latin typeface="Arial"/>
                </a:rPr>
                <a:t>Организация доставки материалов с </a:t>
              </a:r>
              <a:r>
                <a:rPr lang="ru-RU" sz="1000" noProof="0" dirty="0" err="1" smtClean="0">
                  <a:solidFill>
                    <a:srgbClr val="000000">
                      <a:lumMod val="75000"/>
                      <a:lumOff val="25000"/>
                    </a:srgbClr>
                  </a:solidFill>
                  <a:latin typeface="Arial"/>
                </a:rPr>
                <a:t>Леруа-Мерлен</a:t>
              </a:r>
              <a:endParaRPr lang="ru-RU" sz="1000" noProof="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Arial"/>
              </a:endParaRPr>
            </a:p>
            <a:p>
              <a:pPr marL="144000" marR="0" lvl="0" indent="-144000" algn="l" defTabSz="8156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rgbClr val="005DA3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ru-RU" sz="1000" dirty="0" smtClean="0">
                  <a:solidFill>
                    <a:srgbClr val="000000">
                      <a:lumMod val="75000"/>
                      <a:lumOff val="25000"/>
                    </a:srgbClr>
                  </a:solidFill>
                  <a:latin typeface="Arial"/>
                </a:rPr>
                <a:t>Привлечение дополнительных средств для ремонта</a:t>
              </a:r>
              <a:endParaRPr lang="ru-RU" sz="1000" noProof="0" dirty="0" smtClean="0">
                <a:solidFill>
                  <a:srgbClr val="000000">
                    <a:lumMod val="75000"/>
                    <a:lumOff val="25000"/>
                  </a:srgbClr>
                </a:solidFill>
                <a:latin typeface="Arial"/>
              </a:endParaRPr>
            </a:p>
          </p:txBody>
        </p:sp>
      </p:grp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xmlns="" id="{B17A78C7-B0FB-4B86-8AC6-22E012C3AB47}"/>
              </a:ext>
            </a:extLst>
          </p:cNvPr>
          <p:cNvGrpSpPr/>
          <p:nvPr/>
        </p:nvGrpSpPr>
        <p:grpSpPr>
          <a:xfrm>
            <a:off x="403716" y="4942322"/>
            <a:ext cx="1796025" cy="579646"/>
            <a:chOff x="431540" y="5091451"/>
            <a:chExt cx="1796025" cy="579646"/>
          </a:xfrm>
        </p:grpSpPr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xmlns="" id="{BF77BFC3-1DF0-A44A-B5E2-BF0C616B1781}"/>
                </a:ext>
              </a:extLst>
            </p:cNvPr>
            <p:cNvSpPr/>
            <p:nvPr/>
          </p:nvSpPr>
          <p:spPr>
            <a:xfrm>
              <a:off x="431540" y="5120066"/>
              <a:ext cx="198772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8156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5DA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05</a:t>
              </a:r>
              <a:endPara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5DA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Прямоугольник 32">
              <a:extLst>
                <a:ext uri="{FF2B5EF4-FFF2-40B4-BE49-F238E27FC236}">
                  <a16:creationId xmlns:a16="http://schemas.microsoft.com/office/drawing/2014/main" xmlns="" id="{A9F2471F-F96B-1E4E-81C0-FDD0A3F2B79F}"/>
                </a:ext>
              </a:extLst>
            </p:cNvPr>
            <p:cNvSpPr/>
            <p:nvPr/>
          </p:nvSpPr>
          <p:spPr>
            <a:xfrm>
              <a:off x="971131" y="5091451"/>
              <a:ext cx="1256434" cy="579646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8156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rgbClr val="005DA3"/>
                </a:buClr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5DA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Ремонт</a:t>
              </a:r>
            </a:p>
            <a:p>
              <a:pPr marL="144000" lvl="0" indent="-144000" defTabSz="815696">
                <a:spcAft>
                  <a:spcPts val="100"/>
                </a:spcAft>
                <a:buClr>
                  <a:srgbClr val="005DA3"/>
                </a:buClr>
                <a:buFont typeface="Arial" panose="020B0604020202020204" pitchFamily="34" charset="0"/>
                <a:buChar char="•"/>
                <a:defRPr/>
              </a:pPr>
              <a:r>
                <a:rPr lang="ru-RU" sz="1000" dirty="0" smtClean="0">
                  <a:solidFill>
                    <a:srgbClr val="000000">
                      <a:lumMod val="75000"/>
                      <a:lumOff val="25000"/>
                    </a:srgbClr>
                  </a:solidFill>
                </a:rPr>
                <a:t>Командная работа</a:t>
              </a:r>
              <a:endParaRPr lang="ru-RU" sz="1000" dirty="0">
                <a:solidFill>
                  <a:srgbClr val="000000">
                    <a:lumMod val="75000"/>
                    <a:lumOff val="25000"/>
                  </a:srgbClr>
                </a:solidFill>
              </a:endParaRPr>
            </a:p>
            <a:p>
              <a:pPr marL="0" marR="0" lvl="0" indent="0" algn="l" defTabSz="8156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rgbClr val="005DA3"/>
                </a:buClr>
                <a:buSzTx/>
                <a:buFontTx/>
                <a:buNone/>
                <a:tabLst/>
                <a:defRPr/>
              </a:pPr>
              <a:endPara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5DA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xmlns="" id="{B17A78C7-B0FB-4B86-8AC6-22E012C3AB47}"/>
              </a:ext>
            </a:extLst>
          </p:cNvPr>
          <p:cNvGrpSpPr/>
          <p:nvPr/>
        </p:nvGrpSpPr>
        <p:grpSpPr>
          <a:xfrm>
            <a:off x="395286" y="5837720"/>
            <a:ext cx="2988582" cy="733534"/>
            <a:chOff x="431540" y="5091451"/>
            <a:chExt cx="2988582" cy="733534"/>
          </a:xfrm>
        </p:grpSpPr>
        <p:sp>
          <p:nvSpPr>
            <p:cNvPr id="35" name="Прямоугольник 34">
              <a:extLst>
                <a:ext uri="{FF2B5EF4-FFF2-40B4-BE49-F238E27FC236}">
                  <a16:creationId xmlns:a16="http://schemas.microsoft.com/office/drawing/2014/main" xmlns="" id="{BF77BFC3-1DF0-A44A-B5E2-BF0C616B1781}"/>
                </a:ext>
              </a:extLst>
            </p:cNvPr>
            <p:cNvSpPr/>
            <p:nvPr/>
          </p:nvSpPr>
          <p:spPr>
            <a:xfrm>
              <a:off x="431540" y="5120066"/>
              <a:ext cx="198772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8156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5DA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06</a:t>
              </a:r>
              <a:endPara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5DA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xmlns="" id="{A9F2471F-F96B-1E4E-81C0-FDD0A3F2B79F}"/>
                </a:ext>
              </a:extLst>
            </p:cNvPr>
            <p:cNvSpPr/>
            <p:nvPr/>
          </p:nvSpPr>
          <p:spPr>
            <a:xfrm>
              <a:off x="971132" y="5091451"/>
              <a:ext cx="2448990" cy="73353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8156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rgbClr val="005DA3"/>
                </a:buClr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5DA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Сопровождение </a:t>
              </a:r>
              <a:endPara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5DA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144000" marR="0" lvl="0" indent="-144000" algn="l" defTabSz="81569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"/>
                </a:spcAft>
                <a:buClr>
                  <a:srgbClr val="005DA3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ru-RU" sz="1000" dirty="0" smtClean="0">
                  <a:solidFill>
                    <a:srgbClr val="000000">
                      <a:lumMod val="75000"/>
                      <a:lumOff val="25000"/>
                    </a:srgbClr>
                  </a:solidFill>
                  <a:latin typeface="Arial"/>
                </a:rPr>
                <a:t>Дальнейшая помощь детям в приобретении канцелярии</a:t>
              </a:r>
              <a:r>
                <a:rPr kumimoji="0" lang="ru-RU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, мебели, одежды</a:t>
              </a:r>
              <a:r>
                <a:rPr kumimoji="0" lang="ru-RU" sz="1000" b="0" i="0" u="none" strike="noStrike" kern="1200" cap="none" spc="0" normalizeH="0" noProof="0" dirty="0" smtClean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и т.д.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348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91A243B3-FC4A-4163-AF26-BDF1AED71B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9F11A-CAD2-4FD2-9793-0DC6E98D19B3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7" y="154855"/>
            <a:ext cx="6914125" cy="559572"/>
          </a:xfrm>
        </p:spPr>
        <p:txBody>
          <a:bodyPr/>
          <a:lstStyle/>
          <a:p>
            <a:r>
              <a:rPr lang="ru-RU" dirty="0"/>
              <a:t>Совершенствование проекта «Эстафета доброго ремонта» </a:t>
            </a:r>
            <a:endParaRPr lang="en-US" dirty="0"/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A8C1B6BB-3EBC-44E4-A063-D715E61780B0}"/>
              </a:ext>
            </a:extLst>
          </p:cNvPr>
          <p:cNvGrpSpPr/>
          <p:nvPr/>
        </p:nvGrpSpPr>
        <p:grpSpPr>
          <a:xfrm>
            <a:off x="395287" y="3598667"/>
            <a:ext cx="1836145" cy="1000085"/>
            <a:chOff x="531916" y="3321988"/>
            <a:chExt cx="1836145" cy="100008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CF7A868F-A005-4B49-B52F-7FDAB0CE57F9}"/>
                </a:ext>
              </a:extLst>
            </p:cNvPr>
            <p:cNvSpPr txBox="1"/>
            <p:nvPr/>
          </p:nvSpPr>
          <p:spPr>
            <a:xfrm>
              <a:off x="531916" y="3550323"/>
              <a:ext cx="1836145" cy="7717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54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62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2016 год</a:t>
              </a:r>
              <a:endParaRPr kumimoji="0" lang="ru-RU" sz="1662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54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738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lvl="0" defTabSz="457200">
                <a:spcAft>
                  <a:spcPts val="554"/>
                </a:spcAft>
              </a:pPr>
              <a:r>
                <a:rPr lang="ru-RU" sz="1015" dirty="0">
                  <a:solidFill>
                    <a:srgbClr val="000000">
                      <a:lumMod val="75000"/>
                      <a:lumOff val="25000"/>
                    </a:srgbClr>
                  </a:solidFill>
                </a:rPr>
                <a:t>Ремонты комнат</a:t>
              </a:r>
            </a:p>
          </p:txBody>
        </p:sp>
        <p:sp>
          <p:nvSpPr>
            <p:cNvPr id="40" name="Shape 3624">
              <a:extLst>
                <a:ext uri="{FF2B5EF4-FFF2-40B4-BE49-F238E27FC236}">
                  <a16:creationId xmlns:a16="http://schemas.microsoft.com/office/drawing/2014/main" xmlns="" id="{E3B7D13D-2B47-463A-8055-C75D6447C4DC}"/>
                </a:ext>
              </a:extLst>
            </p:cNvPr>
            <p:cNvSpPr/>
            <p:nvPr/>
          </p:nvSpPr>
          <p:spPr>
            <a:xfrm>
              <a:off x="632908" y="3321988"/>
              <a:ext cx="197896" cy="1978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55" y="6010"/>
                  </a:moveTo>
                  <a:lnTo>
                    <a:pt x="18630" y="7136"/>
                  </a:lnTo>
                  <a:lnTo>
                    <a:pt x="14465" y="2970"/>
                  </a:lnTo>
                  <a:lnTo>
                    <a:pt x="15590" y="1845"/>
                  </a:lnTo>
                  <a:cubicBezTo>
                    <a:pt x="15590" y="1845"/>
                    <a:pt x="16391" y="982"/>
                    <a:pt x="17673" y="982"/>
                  </a:cubicBezTo>
                  <a:cubicBezTo>
                    <a:pt x="19300" y="982"/>
                    <a:pt x="20618" y="2300"/>
                    <a:pt x="20618" y="3927"/>
                  </a:cubicBezTo>
                  <a:cubicBezTo>
                    <a:pt x="20618" y="4741"/>
                    <a:pt x="20288" y="5477"/>
                    <a:pt x="19755" y="6010"/>
                  </a:cubicBezTo>
                  <a:moveTo>
                    <a:pt x="7364" y="18402"/>
                  </a:moveTo>
                  <a:lnTo>
                    <a:pt x="7364" y="14727"/>
                  </a:lnTo>
                  <a:cubicBezTo>
                    <a:pt x="7364" y="14456"/>
                    <a:pt x="7144" y="14236"/>
                    <a:pt x="6873" y="14236"/>
                  </a:cubicBezTo>
                  <a:lnTo>
                    <a:pt x="3198" y="14236"/>
                  </a:lnTo>
                  <a:lnTo>
                    <a:pt x="13770" y="3665"/>
                  </a:lnTo>
                  <a:lnTo>
                    <a:pt x="17935" y="7830"/>
                  </a:lnTo>
                  <a:cubicBezTo>
                    <a:pt x="17935" y="7830"/>
                    <a:pt x="7364" y="18402"/>
                    <a:pt x="7364" y="18402"/>
                  </a:cubicBezTo>
                  <a:close/>
                  <a:moveTo>
                    <a:pt x="6382" y="19042"/>
                  </a:moveTo>
                  <a:lnTo>
                    <a:pt x="2945" y="19845"/>
                  </a:lnTo>
                  <a:lnTo>
                    <a:pt x="2945" y="18655"/>
                  </a:lnTo>
                  <a:lnTo>
                    <a:pt x="1755" y="18655"/>
                  </a:lnTo>
                  <a:lnTo>
                    <a:pt x="2558" y="15218"/>
                  </a:lnTo>
                  <a:lnTo>
                    <a:pt x="6382" y="15218"/>
                  </a:lnTo>
                  <a:cubicBezTo>
                    <a:pt x="6382" y="15218"/>
                    <a:pt x="6382" y="19042"/>
                    <a:pt x="6382" y="19042"/>
                  </a:cubicBezTo>
                  <a:close/>
                  <a:moveTo>
                    <a:pt x="17673" y="0"/>
                  </a:moveTo>
                  <a:cubicBezTo>
                    <a:pt x="16588" y="0"/>
                    <a:pt x="15606" y="439"/>
                    <a:pt x="14896" y="1151"/>
                  </a:cubicBezTo>
                  <a:lnTo>
                    <a:pt x="1641" y="14405"/>
                  </a:lnTo>
                  <a:lnTo>
                    <a:pt x="0" y="21600"/>
                  </a:lnTo>
                  <a:lnTo>
                    <a:pt x="7195" y="19959"/>
                  </a:lnTo>
                  <a:lnTo>
                    <a:pt x="20449" y="6704"/>
                  </a:lnTo>
                  <a:cubicBezTo>
                    <a:pt x="21160" y="5994"/>
                    <a:pt x="21600" y="5012"/>
                    <a:pt x="21600" y="3927"/>
                  </a:cubicBezTo>
                  <a:cubicBezTo>
                    <a:pt x="21600" y="1758"/>
                    <a:pt x="19842" y="0"/>
                    <a:pt x="17673" y="0"/>
                  </a:cubicBezTo>
                </a:path>
              </a:pathLst>
            </a:custGeom>
            <a:solidFill>
              <a:schemeClr val="bg1">
                <a:lumMod val="50000"/>
              </a:schemeClr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marL="0" marR="0" lvl="0" indent="0" algn="l" defTabSz="6858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/>
                <a:ea typeface="+mn-ea"/>
                <a:cs typeface="+mn-cs"/>
              </a:endParaRPr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9170768E-02A7-402D-B38B-FE028B645FAA}"/>
              </a:ext>
            </a:extLst>
          </p:cNvPr>
          <p:cNvGrpSpPr/>
          <p:nvPr/>
        </p:nvGrpSpPr>
        <p:grpSpPr>
          <a:xfrm>
            <a:off x="3771487" y="2664951"/>
            <a:ext cx="1836145" cy="1152373"/>
            <a:chOff x="2614716" y="2856973"/>
            <a:chExt cx="1836145" cy="115237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42DE23CC-996E-46E8-81E4-DBF933CF5FD9}"/>
                </a:ext>
              </a:extLst>
            </p:cNvPr>
            <p:cNvSpPr txBox="1"/>
            <p:nvPr/>
          </p:nvSpPr>
          <p:spPr>
            <a:xfrm>
              <a:off x="2614716" y="3081400"/>
              <a:ext cx="1836145" cy="9279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54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62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2018</a:t>
              </a:r>
              <a:r>
                <a:rPr kumimoji="0" lang="ru-RU" sz="1662" b="1" i="0" u="none" strike="noStrike" kern="1200" cap="none" spc="0" normalizeH="0" noProof="0" dirty="0" smtClean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год</a:t>
              </a:r>
              <a:endParaRPr kumimoji="0" lang="ru-RU" sz="1662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54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738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lvl="0" defTabSz="457200">
                <a:spcAft>
                  <a:spcPts val="554"/>
                </a:spcAft>
              </a:pPr>
              <a:r>
                <a:rPr lang="ru-RU" sz="1015" dirty="0">
                  <a:solidFill>
                    <a:srgbClr val="000000">
                      <a:lumMod val="75000"/>
                      <a:lumOff val="25000"/>
                    </a:srgbClr>
                  </a:solidFill>
                </a:rPr>
                <a:t>Развитие постоянного сопровождения семей</a:t>
              </a:r>
            </a:p>
          </p:txBody>
        </p:sp>
        <p:sp>
          <p:nvSpPr>
            <p:cNvPr id="41" name="Shape 3624">
              <a:extLst>
                <a:ext uri="{FF2B5EF4-FFF2-40B4-BE49-F238E27FC236}">
                  <a16:creationId xmlns:a16="http://schemas.microsoft.com/office/drawing/2014/main" xmlns="" id="{34EA34B1-99E8-4A2F-8DE9-75D29EE79289}"/>
                </a:ext>
              </a:extLst>
            </p:cNvPr>
            <p:cNvSpPr/>
            <p:nvPr/>
          </p:nvSpPr>
          <p:spPr>
            <a:xfrm>
              <a:off x="2715708" y="2856973"/>
              <a:ext cx="197896" cy="1978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55" y="6010"/>
                  </a:moveTo>
                  <a:lnTo>
                    <a:pt x="18630" y="7136"/>
                  </a:lnTo>
                  <a:lnTo>
                    <a:pt x="14465" y="2970"/>
                  </a:lnTo>
                  <a:lnTo>
                    <a:pt x="15590" y="1845"/>
                  </a:lnTo>
                  <a:cubicBezTo>
                    <a:pt x="15590" y="1845"/>
                    <a:pt x="16391" y="982"/>
                    <a:pt x="17673" y="982"/>
                  </a:cubicBezTo>
                  <a:cubicBezTo>
                    <a:pt x="19300" y="982"/>
                    <a:pt x="20618" y="2300"/>
                    <a:pt x="20618" y="3927"/>
                  </a:cubicBezTo>
                  <a:cubicBezTo>
                    <a:pt x="20618" y="4741"/>
                    <a:pt x="20288" y="5477"/>
                    <a:pt x="19755" y="6010"/>
                  </a:cubicBezTo>
                  <a:moveTo>
                    <a:pt x="7364" y="18402"/>
                  </a:moveTo>
                  <a:lnTo>
                    <a:pt x="7364" y="14727"/>
                  </a:lnTo>
                  <a:cubicBezTo>
                    <a:pt x="7364" y="14456"/>
                    <a:pt x="7144" y="14236"/>
                    <a:pt x="6873" y="14236"/>
                  </a:cubicBezTo>
                  <a:lnTo>
                    <a:pt x="3198" y="14236"/>
                  </a:lnTo>
                  <a:lnTo>
                    <a:pt x="13770" y="3665"/>
                  </a:lnTo>
                  <a:lnTo>
                    <a:pt x="17935" y="7830"/>
                  </a:lnTo>
                  <a:cubicBezTo>
                    <a:pt x="17935" y="7830"/>
                    <a:pt x="7364" y="18402"/>
                    <a:pt x="7364" y="18402"/>
                  </a:cubicBezTo>
                  <a:close/>
                  <a:moveTo>
                    <a:pt x="6382" y="19042"/>
                  </a:moveTo>
                  <a:lnTo>
                    <a:pt x="2945" y="19845"/>
                  </a:lnTo>
                  <a:lnTo>
                    <a:pt x="2945" y="18655"/>
                  </a:lnTo>
                  <a:lnTo>
                    <a:pt x="1755" y="18655"/>
                  </a:lnTo>
                  <a:lnTo>
                    <a:pt x="2558" y="15218"/>
                  </a:lnTo>
                  <a:lnTo>
                    <a:pt x="6382" y="15218"/>
                  </a:lnTo>
                  <a:cubicBezTo>
                    <a:pt x="6382" y="15218"/>
                    <a:pt x="6382" y="19042"/>
                    <a:pt x="6382" y="19042"/>
                  </a:cubicBezTo>
                  <a:close/>
                  <a:moveTo>
                    <a:pt x="17673" y="0"/>
                  </a:moveTo>
                  <a:cubicBezTo>
                    <a:pt x="16588" y="0"/>
                    <a:pt x="15606" y="439"/>
                    <a:pt x="14896" y="1151"/>
                  </a:cubicBezTo>
                  <a:lnTo>
                    <a:pt x="1641" y="14405"/>
                  </a:lnTo>
                  <a:lnTo>
                    <a:pt x="0" y="21600"/>
                  </a:lnTo>
                  <a:lnTo>
                    <a:pt x="7195" y="19959"/>
                  </a:lnTo>
                  <a:lnTo>
                    <a:pt x="20449" y="6704"/>
                  </a:lnTo>
                  <a:cubicBezTo>
                    <a:pt x="21160" y="5994"/>
                    <a:pt x="21600" y="5012"/>
                    <a:pt x="21600" y="3927"/>
                  </a:cubicBezTo>
                  <a:cubicBezTo>
                    <a:pt x="21600" y="1758"/>
                    <a:pt x="19842" y="0"/>
                    <a:pt x="17673" y="0"/>
                  </a:cubicBezTo>
                </a:path>
              </a:pathLst>
            </a:custGeom>
            <a:solidFill>
              <a:schemeClr val="bg1">
                <a:lumMod val="50000"/>
              </a:schemeClr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marL="0" marR="0" lvl="0" indent="0" algn="l" defTabSz="6858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/>
                <a:ea typeface="+mn-ea"/>
                <a:cs typeface="+mn-cs"/>
              </a:endParaRP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75469A7F-797A-475E-81BA-58C9C5231139}"/>
              </a:ext>
            </a:extLst>
          </p:cNvPr>
          <p:cNvGrpSpPr/>
          <p:nvPr/>
        </p:nvGrpSpPr>
        <p:grpSpPr>
          <a:xfrm>
            <a:off x="5523083" y="2215720"/>
            <a:ext cx="1836145" cy="1148466"/>
            <a:chOff x="4697517" y="2391957"/>
            <a:chExt cx="1836145" cy="114846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13CDFD60-41E0-4F54-A921-93319F5F71D4}"/>
                </a:ext>
              </a:extLst>
            </p:cNvPr>
            <p:cNvSpPr txBox="1"/>
            <p:nvPr/>
          </p:nvSpPr>
          <p:spPr>
            <a:xfrm>
              <a:off x="4697517" y="2612477"/>
              <a:ext cx="1836145" cy="9279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54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62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5DA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2019 год</a:t>
              </a:r>
              <a:endParaRPr kumimoji="0" lang="ru-RU" sz="1662" b="1" i="0" u="none" strike="noStrike" kern="1200" cap="none" spc="0" normalizeH="0" baseline="0" noProof="0" dirty="0">
                <a:ln>
                  <a:noFill/>
                </a:ln>
                <a:solidFill>
                  <a:srgbClr val="005DA3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54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738" b="0" i="0" u="none" strike="noStrike" kern="1200" cap="none" spc="0" normalizeH="0" baseline="0" noProof="0" dirty="0">
                <a:ln>
                  <a:noFill/>
                </a:ln>
                <a:solidFill>
                  <a:srgbClr val="42A9B9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lvl="0" defTabSz="457200">
                <a:spcAft>
                  <a:spcPts val="554"/>
                </a:spcAft>
              </a:pPr>
              <a:r>
                <a:rPr lang="ru-RU" sz="1015" dirty="0" smtClean="0">
                  <a:solidFill>
                    <a:srgbClr val="000000">
                      <a:lumMod val="75000"/>
                      <a:lumOff val="25000"/>
                    </a:srgbClr>
                  </a:solidFill>
                </a:rPr>
                <a:t>Постоянный спонсор- партнер </a:t>
              </a:r>
              <a:r>
                <a:rPr lang="ru-RU" sz="1015" dirty="0">
                  <a:solidFill>
                    <a:srgbClr val="000000">
                      <a:lumMod val="75000"/>
                      <a:lumOff val="25000"/>
                    </a:srgbClr>
                  </a:solidFill>
                </a:rPr>
                <a:t>проекта </a:t>
              </a:r>
            </a:p>
          </p:txBody>
        </p:sp>
        <p:sp>
          <p:nvSpPr>
            <p:cNvPr id="42" name="Shape 3624">
              <a:extLst>
                <a:ext uri="{FF2B5EF4-FFF2-40B4-BE49-F238E27FC236}">
                  <a16:creationId xmlns:a16="http://schemas.microsoft.com/office/drawing/2014/main" xmlns="" id="{2A557504-1290-4665-B36E-2D7134657B02}"/>
                </a:ext>
              </a:extLst>
            </p:cNvPr>
            <p:cNvSpPr/>
            <p:nvPr/>
          </p:nvSpPr>
          <p:spPr>
            <a:xfrm>
              <a:off x="4798509" y="2391957"/>
              <a:ext cx="197896" cy="1978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55" y="6010"/>
                  </a:moveTo>
                  <a:lnTo>
                    <a:pt x="18630" y="7136"/>
                  </a:lnTo>
                  <a:lnTo>
                    <a:pt x="14465" y="2970"/>
                  </a:lnTo>
                  <a:lnTo>
                    <a:pt x="15590" y="1845"/>
                  </a:lnTo>
                  <a:cubicBezTo>
                    <a:pt x="15590" y="1845"/>
                    <a:pt x="16391" y="982"/>
                    <a:pt x="17673" y="982"/>
                  </a:cubicBezTo>
                  <a:cubicBezTo>
                    <a:pt x="19300" y="982"/>
                    <a:pt x="20618" y="2300"/>
                    <a:pt x="20618" y="3927"/>
                  </a:cubicBezTo>
                  <a:cubicBezTo>
                    <a:pt x="20618" y="4741"/>
                    <a:pt x="20288" y="5477"/>
                    <a:pt x="19755" y="6010"/>
                  </a:cubicBezTo>
                  <a:moveTo>
                    <a:pt x="7364" y="18402"/>
                  </a:moveTo>
                  <a:lnTo>
                    <a:pt x="7364" y="14727"/>
                  </a:lnTo>
                  <a:cubicBezTo>
                    <a:pt x="7364" y="14456"/>
                    <a:pt x="7144" y="14236"/>
                    <a:pt x="6873" y="14236"/>
                  </a:cubicBezTo>
                  <a:lnTo>
                    <a:pt x="3198" y="14236"/>
                  </a:lnTo>
                  <a:lnTo>
                    <a:pt x="13770" y="3665"/>
                  </a:lnTo>
                  <a:lnTo>
                    <a:pt x="17935" y="7830"/>
                  </a:lnTo>
                  <a:cubicBezTo>
                    <a:pt x="17935" y="7830"/>
                    <a:pt x="7364" y="18402"/>
                    <a:pt x="7364" y="18402"/>
                  </a:cubicBezTo>
                  <a:close/>
                  <a:moveTo>
                    <a:pt x="6382" y="19042"/>
                  </a:moveTo>
                  <a:lnTo>
                    <a:pt x="2945" y="19845"/>
                  </a:lnTo>
                  <a:lnTo>
                    <a:pt x="2945" y="18655"/>
                  </a:lnTo>
                  <a:lnTo>
                    <a:pt x="1755" y="18655"/>
                  </a:lnTo>
                  <a:lnTo>
                    <a:pt x="2558" y="15218"/>
                  </a:lnTo>
                  <a:lnTo>
                    <a:pt x="6382" y="15218"/>
                  </a:lnTo>
                  <a:cubicBezTo>
                    <a:pt x="6382" y="15218"/>
                    <a:pt x="6382" y="19042"/>
                    <a:pt x="6382" y="19042"/>
                  </a:cubicBezTo>
                  <a:close/>
                  <a:moveTo>
                    <a:pt x="17673" y="0"/>
                  </a:moveTo>
                  <a:cubicBezTo>
                    <a:pt x="16588" y="0"/>
                    <a:pt x="15606" y="439"/>
                    <a:pt x="14896" y="1151"/>
                  </a:cubicBezTo>
                  <a:lnTo>
                    <a:pt x="1641" y="14405"/>
                  </a:lnTo>
                  <a:lnTo>
                    <a:pt x="0" y="21600"/>
                  </a:lnTo>
                  <a:lnTo>
                    <a:pt x="7195" y="19959"/>
                  </a:lnTo>
                  <a:lnTo>
                    <a:pt x="20449" y="6704"/>
                  </a:lnTo>
                  <a:cubicBezTo>
                    <a:pt x="21160" y="5994"/>
                    <a:pt x="21600" y="5012"/>
                    <a:pt x="21600" y="3927"/>
                  </a:cubicBezTo>
                  <a:cubicBezTo>
                    <a:pt x="21600" y="1758"/>
                    <a:pt x="19842" y="0"/>
                    <a:pt x="17673" y="0"/>
                  </a:cubicBezTo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marL="0" marR="0" lvl="0" indent="0" algn="l" defTabSz="6858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/>
                <a:ea typeface="+mn-ea"/>
                <a:cs typeface="+mn-cs"/>
              </a:endParaRPr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389C02CC-38B8-4462-8710-E2C2EA909F09}"/>
              </a:ext>
            </a:extLst>
          </p:cNvPr>
          <p:cNvGrpSpPr/>
          <p:nvPr/>
        </p:nvGrpSpPr>
        <p:grpSpPr>
          <a:xfrm>
            <a:off x="7157244" y="1759962"/>
            <a:ext cx="1836145" cy="1151086"/>
            <a:chOff x="7221396" y="1499443"/>
            <a:chExt cx="1836145" cy="115108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562D4ABD-1E65-4F7A-8F38-EF7A76ED3C96}"/>
                </a:ext>
              </a:extLst>
            </p:cNvPr>
            <p:cNvSpPr txBox="1"/>
            <p:nvPr/>
          </p:nvSpPr>
          <p:spPr>
            <a:xfrm>
              <a:off x="7221396" y="1722583"/>
              <a:ext cx="1836145" cy="9279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54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62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2020 год</a:t>
              </a:r>
              <a:endParaRPr kumimoji="0" lang="ru-RU" sz="1662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54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738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lvl="0" defTabSz="457200">
                <a:spcAft>
                  <a:spcPts val="554"/>
                </a:spcAft>
              </a:pPr>
              <a:r>
                <a:rPr lang="ru-RU" sz="1015" dirty="0" smtClean="0">
                  <a:solidFill>
                    <a:srgbClr val="000000">
                      <a:lumMod val="75000"/>
                      <a:lumOff val="25000"/>
                    </a:srgbClr>
                  </a:solidFill>
                </a:rPr>
                <a:t>Совершенствование </a:t>
              </a:r>
              <a:r>
                <a:rPr lang="ru-RU" sz="1015" dirty="0">
                  <a:solidFill>
                    <a:srgbClr val="000000">
                      <a:lumMod val="75000"/>
                      <a:lumOff val="25000"/>
                    </a:srgbClr>
                  </a:solidFill>
                </a:rPr>
                <a:t>и </a:t>
              </a:r>
              <a:r>
                <a:rPr lang="ru-RU" sz="1015" dirty="0" err="1" smtClean="0">
                  <a:solidFill>
                    <a:srgbClr val="000000">
                      <a:lumMod val="75000"/>
                      <a:lumOff val="25000"/>
                    </a:srgbClr>
                  </a:solidFill>
                </a:rPr>
                <a:t>тиражируемость</a:t>
              </a:r>
              <a:endParaRPr lang="ru-RU" sz="1015" dirty="0">
                <a:solidFill>
                  <a:srgbClr val="000000">
                    <a:lumMod val="75000"/>
                    <a:lumOff val="25000"/>
                  </a:srgbClr>
                </a:solidFill>
              </a:endParaRPr>
            </a:p>
          </p:txBody>
        </p:sp>
        <p:sp>
          <p:nvSpPr>
            <p:cNvPr id="43" name="Shape 3624">
              <a:extLst>
                <a:ext uri="{FF2B5EF4-FFF2-40B4-BE49-F238E27FC236}">
                  <a16:creationId xmlns:a16="http://schemas.microsoft.com/office/drawing/2014/main" xmlns="" id="{1D0C8535-1101-4711-9ED0-AF6E3AA0EFEE}"/>
                </a:ext>
              </a:extLst>
            </p:cNvPr>
            <p:cNvSpPr/>
            <p:nvPr/>
          </p:nvSpPr>
          <p:spPr>
            <a:xfrm>
              <a:off x="7373564" y="1499443"/>
              <a:ext cx="197896" cy="1978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55" y="6010"/>
                  </a:moveTo>
                  <a:lnTo>
                    <a:pt x="18630" y="7136"/>
                  </a:lnTo>
                  <a:lnTo>
                    <a:pt x="14465" y="2970"/>
                  </a:lnTo>
                  <a:lnTo>
                    <a:pt x="15590" y="1845"/>
                  </a:lnTo>
                  <a:cubicBezTo>
                    <a:pt x="15590" y="1845"/>
                    <a:pt x="16391" y="982"/>
                    <a:pt x="17673" y="982"/>
                  </a:cubicBezTo>
                  <a:cubicBezTo>
                    <a:pt x="19300" y="982"/>
                    <a:pt x="20618" y="2300"/>
                    <a:pt x="20618" y="3927"/>
                  </a:cubicBezTo>
                  <a:cubicBezTo>
                    <a:pt x="20618" y="4741"/>
                    <a:pt x="20288" y="5477"/>
                    <a:pt x="19755" y="6010"/>
                  </a:cubicBezTo>
                  <a:moveTo>
                    <a:pt x="7364" y="18402"/>
                  </a:moveTo>
                  <a:lnTo>
                    <a:pt x="7364" y="14727"/>
                  </a:lnTo>
                  <a:cubicBezTo>
                    <a:pt x="7364" y="14456"/>
                    <a:pt x="7144" y="14236"/>
                    <a:pt x="6873" y="14236"/>
                  </a:cubicBezTo>
                  <a:lnTo>
                    <a:pt x="3198" y="14236"/>
                  </a:lnTo>
                  <a:lnTo>
                    <a:pt x="13770" y="3665"/>
                  </a:lnTo>
                  <a:lnTo>
                    <a:pt x="17935" y="7830"/>
                  </a:lnTo>
                  <a:cubicBezTo>
                    <a:pt x="17935" y="7830"/>
                    <a:pt x="7364" y="18402"/>
                    <a:pt x="7364" y="18402"/>
                  </a:cubicBezTo>
                  <a:close/>
                  <a:moveTo>
                    <a:pt x="6382" y="19042"/>
                  </a:moveTo>
                  <a:lnTo>
                    <a:pt x="2945" y="19845"/>
                  </a:lnTo>
                  <a:lnTo>
                    <a:pt x="2945" y="18655"/>
                  </a:lnTo>
                  <a:lnTo>
                    <a:pt x="1755" y="18655"/>
                  </a:lnTo>
                  <a:lnTo>
                    <a:pt x="2558" y="15218"/>
                  </a:lnTo>
                  <a:lnTo>
                    <a:pt x="6382" y="15218"/>
                  </a:lnTo>
                  <a:cubicBezTo>
                    <a:pt x="6382" y="15218"/>
                    <a:pt x="6382" y="19042"/>
                    <a:pt x="6382" y="19042"/>
                  </a:cubicBezTo>
                  <a:close/>
                  <a:moveTo>
                    <a:pt x="17673" y="0"/>
                  </a:moveTo>
                  <a:cubicBezTo>
                    <a:pt x="16588" y="0"/>
                    <a:pt x="15606" y="439"/>
                    <a:pt x="14896" y="1151"/>
                  </a:cubicBezTo>
                  <a:lnTo>
                    <a:pt x="1641" y="14405"/>
                  </a:lnTo>
                  <a:lnTo>
                    <a:pt x="0" y="21600"/>
                  </a:lnTo>
                  <a:lnTo>
                    <a:pt x="7195" y="19959"/>
                  </a:lnTo>
                  <a:lnTo>
                    <a:pt x="20449" y="6704"/>
                  </a:lnTo>
                  <a:cubicBezTo>
                    <a:pt x="21160" y="5994"/>
                    <a:pt x="21600" y="5012"/>
                    <a:pt x="21600" y="3927"/>
                  </a:cubicBezTo>
                  <a:cubicBezTo>
                    <a:pt x="21600" y="1758"/>
                    <a:pt x="19842" y="0"/>
                    <a:pt x="17673" y="0"/>
                  </a:cubicBezTo>
                </a:path>
              </a:pathLst>
            </a:custGeom>
            <a:solidFill>
              <a:schemeClr val="bg1">
                <a:lumMod val="50000"/>
              </a:schemeClr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marL="0" marR="0" lvl="0" indent="0" algn="l" defTabSz="6858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/>
                <a:ea typeface="+mn-ea"/>
                <a:cs typeface="+mn-cs"/>
              </a:endParaRP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457335" y="2444055"/>
            <a:ext cx="8163727" cy="1887578"/>
            <a:chOff x="449385" y="2143284"/>
            <a:chExt cx="8163727" cy="1887578"/>
          </a:xfrm>
        </p:grpSpPr>
        <p:grpSp>
          <p:nvGrpSpPr>
            <p:cNvPr id="38" name="Группа 37">
              <a:extLst>
                <a:ext uri="{FF2B5EF4-FFF2-40B4-BE49-F238E27FC236}">
                  <a16:creationId xmlns:a16="http://schemas.microsoft.com/office/drawing/2014/main" xmlns="" id="{E689AFDF-DDCC-4431-99B3-EC8A1F5E3519}"/>
                </a:ext>
              </a:extLst>
            </p:cNvPr>
            <p:cNvGrpSpPr/>
            <p:nvPr/>
          </p:nvGrpSpPr>
          <p:grpSpPr>
            <a:xfrm>
              <a:off x="3651046" y="2143284"/>
              <a:ext cx="4962066" cy="1371600"/>
              <a:chOff x="2871714" y="4292600"/>
              <a:chExt cx="5375571" cy="1485900"/>
            </a:xfrm>
          </p:grpSpPr>
          <p:sp>
            <p:nvSpPr>
              <p:cNvPr id="34" name="Полилиния: фигура 33">
                <a:extLst>
                  <a:ext uri="{FF2B5EF4-FFF2-40B4-BE49-F238E27FC236}">
                    <a16:creationId xmlns:a16="http://schemas.microsoft.com/office/drawing/2014/main" xmlns="" id="{BBC34A97-C549-4946-AEF1-2579398B69B4}"/>
                  </a:ext>
                </a:extLst>
              </p:cNvPr>
              <p:cNvSpPr/>
              <p:nvPr/>
            </p:nvSpPr>
            <p:spPr>
              <a:xfrm>
                <a:off x="2871714" y="5283200"/>
                <a:ext cx="1865386" cy="495300"/>
              </a:xfrm>
              <a:custGeom>
                <a:avLst/>
                <a:gdLst>
                  <a:gd name="connsiteX0" fmla="*/ 0 w 2273300"/>
                  <a:gd name="connsiteY0" fmla="*/ 495300 h 495300"/>
                  <a:gd name="connsiteX1" fmla="*/ 228600 w 2273300"/>
                  <a:gd name="connsiteY1" fmla="*/ 0 h 495300"/>
                  <a:gd name="connsiteX2" fmla="*/ 2273300 w 2273300"/>
                  <a:gd name="connsiteY2" fmla="*/ 0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73300" h="495300">
                    <a:moveTo>
                      <a:pt x="0" y="495300"/>
                    </a:moveTo>
                    <a:lnTo>
                      <a:pt x="228600" y="0"/>
                    </a:lnTo>
                    <a:lnTo>
                      <a:pt x="2273300" y="0"/>
                    </a:lnTo>
                  </a:path>
                </a:pathLst>
              </a:custGeom>
              <a:ln w="38100" cap="rnd">
                <a:solidFill>
                  <a:schemeClr val="bg2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662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5" name="Полилиния: фигура 34">
                <a:extLst>
                  <a:ext uri="{FF2B5EF4-FFF2-40B4-BE49-F238E27FC236}">
                    <a16:creationId xmlns:a16="http://schemas.microsoft.com/office/drawing/2014/main" xmlns="" id="{C0DDD5C4-54AF-4E87-BBB6-639687F240DF}"/>
                  </a:ext>
                </a:extLst>
              </p:cNvPr>
              <p:cNvSpPr/>
              <p:nvPr/>
            </p:nvSpPr>
            <p:spPr>
              <a:xfrm>
                <a:off x="4737100" y="4787900"/>
                <a:ext cx="1759629" cy="495300"/>
              </a:xfrm>
              <a:custGeom>
                <a:avLst/>
                <a:gdLst>
                  <a:gd name="connsiteX0" fmla="*/ 0 w 2273300"/>
                  <a:gd name="connsiteY0" fmla="*/ 495300 h 495300"/>
                  <a:gd name="connsiteX1" fmla="*/ 228600 w 2273300"/>
                  <a:gd name="connsiteY1" fmla="*/ 0 h 495300"/>
                  <a:gd name="connsiteX2" fmla="*/ 2273300 w 2273300"/>
                  <a:gd name="connsiteY2" fmla="*/ 0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73300" h="495300">
                    <a:moveTo>
                      <a:pt x="0" y="495300"/>
                    </a:moveTo>
                    <a:lnTo>
                      <a:pt x="228600" y="0"/>
                    </a:lnTo>
                    <a:lnTo>
                      <a:pt x="2273300" y="0"/>
                    </a:lnTo>
                  </a:path>
                </a:pathLst>
              </a:custGeom>
              <a:ln w="38100" cap="rnd">
                <a:solidFill>
                  <a:schemeClr val="accent2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662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" name="Полилиния: фигура 35">
                <a:extLst>
                  <a:ext uri="{FF2B5EF4-FFF2-40B4-BE49-F238E27FC236}">
                    <a16:creationId xmlns:a16="http://schemas.microsoft.com/office/drawing/2014/main" xmlns="" id="{FB2553A2-396D-43C7-BAD0-EBDC01AE85DE}"/>
                  </a:ext>
                </a:extLst>
              </p:cNvPr>
              <p:cNvSpPr/>
              <p:nvPr/>
            </p:nvSpPr>
            <p:spPr>
              <a:xfrm>
                <a:off x="6496729" y="4292600"/>
                <a:ext cx="1750556" cy="495300"/>
              </a:xfrm>
              <a:custGeom>
                <a:avLst/>
                <a:gdLst>
                  <a:gd name="connsiteX0" fmla="*/ 0 w 2273300"/>
                  <a:gd name="connsiteY0" fmla="*/ 495300 h 495300"/>
                  <a:gd name="connsiteX1" fmla="*/ 228600 w 2273300"/>
                  <a:gd name="connsiteY1" fmla="*/ 0 h 495300"/>
                  <a:gd name="connsiteX2" fmla="*/ 2273300 w 2273300"/>
                  <a:gd name="connsiteY2" fmla="*/ 0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73300" h="495300">
                    <a:moveTo>
                      <a:pt x="0" y="495300"/>
                    </a:moveTo>
                    <a:lnTo>
                      <a:pt x="228600" y="0"/>
                    </a:lnTo>
                    <a:lnTo>
                      <a:pt x="2273300" y="0"/>
                    </a:lnTo>
                  </a:path>
                </a:pathLst>
              </a:custGeom>
              <a:ln w="38100" cap="rnd">
                <a:solidFill>
                  <a:schemeClr val="bg2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662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24" name="Полилиния: фигура 36">
              <a:extLst>
                <a:ext uri="{FF2B5EF4-FFF2-40B4-BE49-F238E27FC236}">
                  <a16:creationId xmlns:a16="http://schemas.microsoft.com/office/drawing/2014/main" xmlns="" id="{B6C0716B-7764-40DF-B6D6-B74B7924F9E8}"/>
                </a:ext>
              </a:extLst>
            </p:cNvPr>
            <p:cNvSpPr/>
            <p:nvPr/>
          </p:nvSpPr>
          <p:spPr>
            <a:xfrm>
              <a:off x="449385" y="3985143"/>
              <a:ext cx="1450065" cy="45719"/>
            </a:xfrm>
            <a:custGeom>
              <a:avLst/>
              <a:gdLst>
                <a:gd name="connsiteX0" fmla="*/ 0 w 2273300"/>
                <a:gd name="connsiteY0" fmla="*/ 495300 h 495300"/>
                <a:gd name="connsiteX1" fmla="*/ 228600 w 2273300"/>
                <a:gd name="connsiteY1" fmla="*/ 0 h 495300"/>
                <a:gd name="connsiteX2" fmla="*/ 2273300 w 2273300"/>
                <a:gd name="connsiteY2" fmla="*/ 0 h 495300"/>
                <a:gd name="connsiteX0" fmla="*/ 0 w 2044700"/>
                <a:gd name="connsiteY0" fmla="*/ 0 h 0"/>
                <a:gd name="connsiteX1" fmla="*/ 2044700 w 20447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44700">
                  <a:moveTo>
                    <a:pt x="0" y="0"/>
                  </a:moveTo>
                  <a:lnTo>
                    <a:pt x="2044700" y="0"/>
                  </a:lnTo>
                </a:path>
              </a:pathLst>
            </a:custGeom>
            <a:ln w="38100" cap="rnd">
              <a:solidFill>
                <a:schemeClr val="bg2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662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Полилиния: фигура 33">
              <a:extLst>
                <a:ext uri="{FF2B5EF4-FFF2-40B4-BE49-F238E27FC236}">
                  <a16:creationId xmlns:a16="http://schemas.microsoft.com/office/drawing/2014/main" xmlns="" id="{BBC34A97-C549-4946-AEF1-2579398B69B4}"/>
                </a:ext>
              </a:extLst>
            </p:cNvPr>
            <p:cNvSpPr/>
            <p:nvPr/>
          </p:nvSpPr>
          <p:spPr>
            <a:xfrm>
              <a:off x="1913147" y="3512068"/>
              <a:ext cx="1737899" cy="457200"/>
            </a:xfrm>
            <a:custGeom>
              <a:avLst/>
              <a:gdLst>
                <a:gd name="connsiteX0" fmla="*/ 0 w 2273300"/>
                <a:gd name="connsiteY0" fmla="*/ 495300 h 495300"/>
                <a:gd name="connsiteX1" fmla="*/ 228600 w 2273300"/>
                <a:gd name="connsiteY1" fmla="*/ 0 h 495300"/>
                <a:gd name="connsiteX2" fmla="*/ 2273300 w 2273300"/>
                <a:gd name="connsiteY2" fmla="*/ 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73300" h="495300">
                  <a:moveTo>
                    <a:pt x="0" y="495300"/>
                  </a:moveTo>
                  <a:lnTo>
                    <a:pt x="228600" y="0"/>
                  </a:lnTo>
                  <a:lnTo>
                    <a:pt x="2273300" y="0"/>
                  </a:lnTo>
                </a:path>
              </a:pathLst>
            </a:custGeom>
            <a:ln w="38100" cap="rnd">
              <a:solidFill>
                <a:schemeClr val="bg2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662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xmlns="" id="{A8C1B6BB-3EBC-44E4-A063-D715E61780B0}"/>
              </a:ext>
            </a:extLst>
          </p:cNvPr>
          <p:cNvGrpSpPr/>
          <p:nvPr/>
        </p:nvGrpSpPr>
        <p:grpSpPr>
          <a:xfrm>
            <a:off x="2036334" y="3129855"/>
            <a:ext cx="1836145" cy="1156281"/>
            <a:chOff x="531916" y="3321988"/>
            <a:chExt cx="1836145" cy="115628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CF7A868F-A005-4B49-B52F-7FDAB0CE57F9}"/>
                </a:ext>
              </a:extLst>
            </p:cNvPr>
            <p:cNvSpPr txBox="1"/>
            <p:nvPr/>
          </p:nvSpPr>
          <p:spPr>
            <a:xfrm>
              <a:off x="531916" y="3550323"/>
              <a:ext cx="1836145" cy="9279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54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62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2017 год</a:t>
              </a:r>
              <a:endParaRPr kumimoji="0" lang="ru-RU" sz="1662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554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738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lvl="0" defTabSz="457200">
                <a:spcAft>
                  <a:spcPts val="554"/>
                </a:spcAft>
              </a:pPr>
              <a:r>
                <a:rPr lang="ru-RU" sz="1015" dirty="0" smtClean="0">
                  <a:solidFill>
                    <a:srgbClr val="000000">
                      <a:lumMod val="75000"/>
                      <a:lumOff val="25000"/>
                    </a:srgbClr>
                  </a:solidFill>
                </a:rPr>
                <a:t>Сбор средств подразделениями</a:t>
              </a:r>
              <a:endParaRPr lang="ru-RU" sz="1015" dirty="0">
                <a:solidFill>
                  <a:srgbClr val="000000">
                    <a:lumMod val="75000"/>
                    <a:lumOff val="25000"/>
                  </a:srgbClr>
                </a:solidFill>
              </a:endParaRPr>
            </a:p>
          </p:txBody>
        </p:sp>
        <p:sp>
          <p:nvSpPr>
            <p:cNvPr id="29" name="Shape 3624">
              <a:extLst>
                <a:ext uri="{FF2B5EF4-FFF2-40B4-BE49-F238E27FC236}">
                  <a16:creationId xmlns:a16="http://schemas.microsoft.com/office/drawing/2014/main" xmlns="" id="{E3B7D13D-2B47-463A-8055-C75D6447C4DC}"/>
                </a:ext>
              </a:extLst>
            </p:cNvPr>
            <p:cNvSpPr/>
            <p:nvPr/>
          </p:nvSpPr>
          <p:spPr>
            <a:xfrm>
              <a:off x="632908" y="3321988"/>
              <a:ext cx="197896" cy="1978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755" y="6010"/>
                  </a:moveTo>
                  <a:lnTo>
                    <a:pt x="18630" y="7136"/>
                  </a:lnTo>
                  <a:lnTo>
                    <a:pt x="14465" y="2970"/>
                  </a:lnTo>
                  <a:lnTo>
                    <a:pt x="15590" y="1845"/>
                  </a:lnTo>
                  <a:cubicBezTo>
                    <a:pt x="15590" y="1845"/>
                    <a:pt x="16391" y="982"/>
                    <a:pt x="17673" y="982"/>
                  </a:cubicBezTo>
                  <a:cubicBezTo>
                    <a:pt x="19300" y="982"/>
                    <a:pt x="20618" y="2300"/>
                    <a:pt x="20618" y="3927"/>
                  </a:cubicBezTo>
                  <a:cubicBezTo>
                    <a:pt x="20618" y="4741"/>
                    <a:pt x="20288" y="5477"/>
                    <a:pt x="19755" y="6010"/>
                  </a:cubicBezTo>
                  <a:moveTo>
                    <a:pt x="7364" y="18402"/>
                  </a:moveTo>
                  <a:lnTo>
                    <a:pt x="7364" y="14727"/>
                  </a:lnTo>
                  <a:cubicBezTo>
                    <a:pt x="7364" y="14456"/>
                    <a:pt x="7144" y="14236"/>
                    <a:pt x="6873" y="14236"/>
                  </a:cubicBezTo>
                  <a:lnTo>
                    <a:pt x="3198" y="14236"/>
                  </a:lnTo>
                  <a:lnTo>
                    <a:pt x="13770" y="3665"/>
                  </a:lnTo>
                  <a:lnTo>
                    <a:pt x="17935" y="7830"/>
                  </a:lnTo>
                  <a:cubicBezTo>
                    <a:pt x="17935" y="7830"/>
                    <a:pt x="7364" y="18402"/>
                    <a:pt x="7364" y="18402"/>
                  </a:cubicBezTo>
                  <a:close/>
                  <a:moveTo>
                    <a:pt x="6382" y="19042"/>
                  </a:moveTo>
                  <a:lnTo>
                    <a:pt x="2945" y="19845"/>
                  </a:lnTo>
                  <a:lnTo>
                    <a:pt x="2945" y="18655"/>
                  </a:lnTo>
                  <a:lnTo>
                    <a:pt x="1755" y="18655"/>
                  </a:lnTo>
                  <a:lnTo>
                    <a:pt x="2558" y="15218"/>
                  </a:lnTo>
                  <a:lnTo>
                    <a:pt x="6382" y="15218"/>
                  </a:lnTo>
                  <a:cubicBezTo>
                    <a:pt x="6382" y="15218"/>
                    <a:pt x="6382" y="19042"/>
                    <a:pt x="6382" y="19042"/>
                  </a:cubicBezTo>
                  <a:close/>
                  <a:moveTo>
                    <a:pt x="17673" y="0"/>
                  </a:moveTo>
                  <a:cubicBezTo>
                    <a:pt x="16588" y="0"/>
                    <a:pt x="15606" y="439"/>
                    <a:pt x="14896" y="1151"/>
                  </a:cubicBezTo>
                  <a:lnTo>
                    <a:pt x="1641" y="14405"/>
                  </a:lnTo>
                  <a:lnTo>
                    <a:pt x="0" y="21600"/>
                  </a:lnTo>
                  <a:lnTo>
                    <a:pt x="7195" y="19959"/>
                  </a:lnTo>
                  <a:lnTo>
                    <a:pt x="20449" y="6704"/>
                  </a:lnTo>
                  <a:cubicBezTo>
                    <a:pt x="21160" y="5994"/>
                    <a:pt x="21600" y="5012"/>
                    <a:pt x="21600" y="3927"/>
                  </a:cubicBezTo>
                  <a:cubicBezTo>
                    <a:pt x="21600" y="1758"/>
                    <a:pt x="19842" y="0"/>
                    <a:pt x="17673" y="0"/>
                  </a:cubicBezTo>
                </a:path>
              </a:pathLst>
            </a:custGeom>
            <a:solidFill>
              <a:schemeClr val="bg1">
                <a:lumMod val="50000"/>
              </a:schemeClr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marL="0" marR="0" lvl="0" indent="0" algn="l" defTabSz="6858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Ligh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424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6C2BC596-75C9-45EA-9A48-00DBFB24E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7" y="154855"/>
            <a:ext cx="4595813" cy="559572"/>
          </a:xfrm>
        </p:spPr>
        <p:txBody>
          <a:bodyPr/>
          <a:lstStyle/>
          <a:p>
            <a:r>
              <a:rPr lang="ru-RU" dirty="0" smtClean="0"/>
              <a:t>Показатели проекта «Эстафета доброго ремонта»</a:t>
            </a:r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954EA1A6-DFA9-4D0E-9C7B-81F6BCDCED0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9F11A-CAD2-4FD2-9793-0DC6E98D19B3}" type="slidenum">
              <a:rPr kumimoji="0" lang="ru-RU" sz="105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05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xmlns="" id="{05C36F4E-7333-D147-9F72-B427C93609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8690776"/>
              </p:ext>
            </p:extLst>
          </p:nvPr>
        </p:nvGraphicFramePr>
        <p:xfrm>
          <a:off x="395286" y="1371286"/>
          <a:ext cx="4595814" cy="9100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97907">
                  <a:extLst>
                    <a:ext uri="{9D8B030D-6E8A-4147-A177-3AD203B41FA5}">
                      <a16:colId xmlns:a16="http://schemas.microsoft.com/office/drawing/2014/main" xmlns="" val="2052779202"/>
                    </a:ext>
                  </a:extLst>
                </a:gridCol>
                <a:gridCol w="2297907">
                  <a:extLst>
                    <a:ext uri="{9D8B030D-6E8A-4147-A177-3AD203B41FA5}">
                      <a16:colId xmlns:a16="http://schemas.microsoft.com/office/drawing/2014/main" xmlns="" val="78735721"/>
                    </a:ext>
                  </a:extLst>
                </a:gridCol>
              </a:tblGrid>
              <a:tr h="455013">
                <a:tc>
                  <a:txBody>
                    <a:bodyPr/>
                    <a:lstStyle/>
                    <a:p>
                      <a:pPr algn="l"/>
                      <a:r>
                        <a:rPr lang="ru-RU" sz="1300" b="0" dirty="0" smtClean="0">
                          <a:solidFill>
                            <a:schemeClr val="bg1"/>
                          </a:solidFill>
                          <a:latin typeface="+mj-lt"/>
                        </a:rPr>
                        <a:t>За все время проекта</a:t>
                      </a:r>
                      <a:endParaRPr lang="ru-RU" sz="13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3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84406" marR="199385" marT="42203" marB="42203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13225686"/>
                  </a:ext>
                </a:extLst>
              </a:tr>
              <a:tr h="455013">
                <a:tc>
                  <a:txBody>
                    <a:bodyPr/>
                    <a:lstStyle/>
                    <a:p>
                      <a:r>
                        <a:rPr kumimoji="0" lang="ru-RU" sz="105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Отремонтировали</a:t>
                      </a:r>
                      <a:endParaRPr kumimoji="0" lang="ru-RU" sz="105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30 комнат</a:t>
                      </a:r>
                      <a:endParaRPr kumimoji="0" lang="ru-RU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199385" marT="42203" marB="42203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40546792"/>
                  </a:ext>
                </a:extLst>
              </a:tr>
            </a:tbl>
          </a:graphicData>
        </a:graphic>
      </p:graphicFrame>
      <p:sp>
        <p:nvSpPr>
          <p:cNvPr id="19" name="Freeform 74">
            <a:extLst>
              <a:ext uri="{FF2B5EF4-FFF2-40B4-BE49-F238E27FC236}">
                <a16:creationId xmlns:a16="http://schemas.microsoft.com/office/drawing/2014/main" xmlns="" id="{5C98901D-5FA3-4141-9DE0-9C9AC338BBAD}"/>
              </a:ext>
            </a:extLst>
          </p:cNvPr>
          <p:cNvSpPr/>
          <p:nvPr/>
        </p:nvSpPr>
        <p:spPr>
          <a:xfrm>
            <a:off x="8155856" y="3167148"/>
            <a:ext cx="937106" cy="3690851"/>
          </a:xfrm>
          <a:custGeom>
            <a:avLst/>
            <a:gdLst>
              <a:gd name="connsiteX0" fmla="*/ 1188471 w 2028462"/>
              <a:gd name="connsiteY0" fmla="*/ 0 h 6858000"/>
              <a:gd name="connsiteX1" fmla="*/ 2028462 w 2028462"/>
              <a:gd name="connsiteY1" fmla="*/ 0 h 6858000"/>
              <a:gd name="connsiteX2" fmla="*/ 839991 w 2028462"/>
              <a:gd name="connsiteY2" fmla="*/ 6858000 h 6858000"/>
              <a:gd name="connsiteX3" fmla="*/ 0 w 202846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8462" h="6858000">
                <a:moveTo>
                  <a:pt x="1188471" y="0"/>
                </a:moveTo>
                <a:lnTo>
                  <a:pt x="2028462" y="0"/>
                </a:lnTo>
                <a:lnTo>
                  <a:pt x="839991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34000"/>
                </a:schemeClr>
              </a:gs>
              <a:gs pos="59000">
                <a:schemeClr val="bg1">
                  <a:alpha val="0"/>
                </a:schemeClr>
              </a:gs>
            </a:gsLst>
            <a:lin ang="0" scaled="0"/>
            <a:tileRect/>
          </a:gradFill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228600" marR="0" lvl="0" indent="-22860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DD1E2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99A4AB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Freeform 75">
            <a:extLst>
              <a:ext uri="{FF2B5EF4-FFF2-40B4-BE49-F238E27FC236}">
                <a16:creationId xmlns:a16="http://schemas.microsoft.com/office/drawing/2014/main" xmlns="" id="{57004EB0-CFFF-8743-900D-2E60ED614CBA}"/>
              </a:ext>
            </a:extLst>
          </p:cNvPr>
          <p:cNvSpPr/>
          <p:nvPr/>
        </p:nvSpPr>
        <p:spPr>
          <a:xfrm>
            <a:off x="8499177" y="127584"/>
            <a:ext cx="1708851" cy="6730415"/>
          </a:xfrm>
          <a:custGeom>
            <a:avLst/>
            <a:gdLst>
              <a:gd name="connsiteX0" fmla="*/ 1188471 w 2028462"/>
              <a:gd name="connsiteY0" fmla="*/ 0 h 6858000"/>
              <a:gd name="connsiteX1" fmla="*/ 2028462 w 2028462"/>
              <a:gd name="connsiteY1" fmla="*/ 0 h 6858000"/>
              <a:gd name="connsiteX2" fmla="*/ 839991 w 2028462"/>
              <a:gd name="connsiteY2" fmla="*/ 6858000 h 6858000"/>
              <a:gd name="connsiteX3" fmla="*/ 0 w 202846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8462" h="6858000">
                <a:moveTo>
                  <a:pt x="1188471" y="0"/>
                </a:moveTo>
                <a:lnTo>
                  <a:pt x="2028462" y="0"/>
                </a:lnTo>
                <a:lnTo>
                  <a:pt x="839991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34000"/>
                </a:schemeClr>
              </a:gs>
              <a:gs pos="59000">
                <a:schemeClr val="bg1">
                  <a:alpha val="0"/>
                </a:schemeClr>
              </a:gs>
            </a:gsLst>
            <a:lin ang="0" scaled="0"/>
            <a:tileRect/>
          </a:gradFill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228600" marR="0" lvl="0" indent="-22860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DD1E2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99A4AB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696C056A-0268-464E-ADA9-C268FB7716BF}"/>
              </a:ext>
            </a:extLst>
          </p:cNvPr>
          <p:cNvGrpSpPr>
            <a:grpSpLocks noChangeAspect="1"/>
          </p:cNvGrpSpPr>
          <p:nvPr/>
        </p:nvGrpSpPr>
        <p:grpSpPr>
          <a:xfrm>
            <a:off x="7684688" y="350913"/>
            <a:ext cx="1138640" cy="356400"/>
            <a:chOff x="715963" y="1420813"/>
            <a:chExt cx="4321175" cy="1352550"/>
          </a:xfrm>
          <a:solidFill>
            <a:schemeClr val="bg1"/>
          </a:solidFill>
        </p:grpSpPr>
        <p:sp>
          <p:nvSpPr>
            <p:cNvPr id="10" name="Freeform 1">
              <a:extLst>
                <a:ext uri="{FF2B5EF4-FFF2-40B4-BE49-F238E27FC236}">
                  <a16:creationId xmlns:a16="http://schemas.microsoft.com/office/drawing/2014/main" xmlns="" id="{18C92F31-9B1F-D94A-9E8D-1817CA2BE9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1788" y="2143125"/>
              <a:ext cx="374650" cy="425450"/>
            </a:xfrm>
            <a:custGeom>
              <a:avLst/>
              <a:gdLst>
                <a:gd name="T0" fmla="*/ 482 w 1042"/>
                <a:gd name="T1" fmla="*/ 2 h 1180"/>
                <a:gd name="T2" fmla="*/ 687 w 1042"/>
                <a:gd name="T3" fmla="*/ 9 h 1180"/>
                <a:gd name="T4" fmla="*/ 992 w 1042"/>
                <a:gd name="T5" fmla="*/ 280 h 1180"/>
                <a:gd name="T6" fmla="*/ 792 w 1042"/>
                <a:gd name="T7" fmla="*/ 529 h 1180"/>
                <a:gd name="T8" fmla="*/ 792 w 1042"/>
                <a:gd name="T9" fmla="*/ 538 h 1180"/>
                <a:gd name="T10" fmla="*/ 1041 w 1042"/>
                <a:gd name="T11" fmla="*/ 818 h 1180"/>
                <a:gd name="T12" fmla="*/ 568 w 1042"/>
                <a:gd name="T13" fmla="*/ 1178 h 1180"/>
                <a:gd name="T14" fmla="*/ 405 w 1042"/>
                <a:gd name="T15" fmla="*/ 1179 h 1180"/>
                <a:gd name="T16" fmla="*/ 0 w 1042"/>
                <a:gd name="T17" fmla="*/ 1179 h 1180"/>
                <a:gd name="T18" fmla="*/ 0 w 1042"/>
                <a:gd name="T19" fmla="*/ 2 h 1180"/>
                <a:gd name="T20" fmla="*/ 482 w 1042"/>
                <a:gd name="T21" fmla="*/ 2 h 1180"/>
                <a:gd name="T22" fmla="*/ 338 w 1042"/>
                <a:gd name="T23" fmla="*/ 955 h 1180"/>
                <a:gd name="T24" fmla="*/ 475 w 1042"/>
                <a:gd name="T25" fmla="*/ 955 h 1180"/>
                <a:gd name="T26" fmla="*/ 706 w 1042"/>
                <a:gd name="T27" fmla="*/ 808 h 1180"/>
                <a:gd name="T28" fmla="*/ 459 w 1042"/>
                <a:gd name="T29" fmla="*/ 666 h 1180"/>
                <a:gd name="T30" fmla="*/ 338 w 1042"/>
                <a:gd name="T31" fmla="*/ 666 h 1180"/>
                <a:gd name="T32" fmla="*/ 338 w 1042"/>
                <a:gd name="T33" fmla="*/ 955 h 1180"/>
                <a:gd name="T34" fmla="*/ 345 w 1042"/>
                <a:gd name="T35" fmla="*/ 459 h 1180"/>
                <a:gd name="T36" fmla="*/ 447 w 1042"/>
                <a:gd name="T37" fmla="*/ 459 h 1180"/>
                <a:gd name="T38" fmla="*/ 671 w 1042"/>
                <a:gd name="T39" fmla="*/ 340 h 1180"/>
                <a:gd name="T40" fmla="*/ 482 w 1042"/>
                <a:gd name="T41" fmla="*/ 226 h 1180"/>
                <a:gd name="T42" fmla="*/ 344 w 1042"/>
                <a:gd name="T43" fmla="*/ 226 h 1180"/>
                <a:gd name="T44" fmla="*/ 344 w 1042"/>
                <a:gd name="T45" fmla="*/ 459 h 1180"/>
                <a:gd name="T46" fmla="*/ 345 w 1042"/>
                <a:gd name="T47" fmla="*/ 459 h 1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42" h="1180">
                  <a:moveTo>
                    <a:pt x="482" y="2"/>
                  </a:moveTo>
                  <a:cubicBezTo>
                    <a:pt x="539" y="1"/>
                    <a:pt x="621" y="0"/>
                    <a:pt x="687" y="9"/>
                  </a:cubicBezTo>
                  <a:cubicBezTo>
                    <a:pt x="838" y="29"/>
                    <a:pt x="992" y="96"/>
                    <a:pt x="992" y="280"/>
                  </a:cubicBezTo>
                  <a:cubicBezTo>
                    <a:pt x="992" y="433"/>
                    <a:pt x="901" y="506"/>
                    <a:pt x="792" y="529"/>
                  </a:cubicBezTo>
                  <a:lnTo>
                    <a:pt x="792" y="538"/>
                  </a:lnTo>
                  <a:cubicBezTo>
                    <a:pt x="950" y="566"/>
                    <a:pt x="1041" y="650"/>
                    <a:pt x="1041" y="818"/>
                  </a:cubicBezTo>
                  <a:cubicBezTo>
                    <a:pt x="1041" y="1092"/>
                    <a:pt x="780" y="1167"/>
                    <a:pt x="568" y="1178"/>
                  </a:cubicBezTo>
                  <a:cubicBezTo>
                    <a:pt x="516" y="1179"/>
                    <a:pt x="450" y="1179"/>
                    <a:pt x="405" y="1179"/>
                  </a:cubicBezTo>
                  <a:lnTo>
                    <a:pt x="0" y="1179"/>
                  </a:lnTo>
                  <a:lnTo>
                    <a:pt x="0" y="2"/>
                  </a:lnTo>
                  <a:lnTo>
                    <a:pt x="482" y="2"/>
                  </a:lnTo>
                  <a:close/>
                  <a:moveTo>
                    <a:pt x="338" y="955"/>
                  </a:moveTo>
                  <a:lnTo>
                    <a:pt x="475" y="955"/>
                  </a:lnTo>
                  <a:cubicBezTo>
                    <a:pt x="591" y="955"/>
                    <a:pt x="706" y="920"/>
                    <a:pt x="706" y="808"/>
                  </a:cubicBezTo>
                  <a:cubicBezTo>
                    <a:pt x="706" y="704"/>
                    <a:pt x="619" y="666"/>
                    <a:pt x="459" y="666"/>
                  </a:cubicBezTo>
                  <a:lnTo>
                    <a:pt x="338" y="666"/>
                  </a:lnTo>
                  <a:lnTo>
                    <a:pt x="338" y="955"/>
                  </a:lnTo>
                  <a:close/>
                  <a:moveTo>
                    <a:pt x="345" y="459"/>
                  </a:moveTo>
                  <a:lnTo>
                    <a:pt x="447" y="459"/>
                  </a:lnTo>
                  <a:cubicBezTo>
                    <a:pt x="587" y="459"/>
                    <a:pt x="671" y="431"/>
                    <a:pt x="671" y="340"/>
                  </a:cubicBezTo>
                  <a:cubicBezTo>
                    <a:pt x="671" y="268"/>
                    <a:pt x="619" y="226"/>
                    <a:pt x="482" y="226"/>
                  </a:cubicBezTo>
                  <a:lnTo>
                    <a:pt x="344" y="226"/>
                  </a:lnTo>
                  <a:lnTo>
                    <a:pt x="344" y="459"/>
                  </a:lnTo>
                  <a:lnTo>
                    <a:pt x="345" y="459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Freeform 2">
              <a:extLst>
                <a:ext uri="{FF2B5EF4-FFF2-40B4-BE49-F238E27FC236}">
                  <a16:creationId xmlns:a16="http://schemas.microsoft.com/office/drawing/2014/main" xmlns="" id="{F06B9B4F-59B4-A740-90CB-E4F0C8C0E9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963" y="1971675"/>
              <a:ext cx="3636962" cy="801688"/>
            </a:xfrm>
            <a:custGeom>
              <a:avLst/>
              <a:gdLst>
                <a:gd name="T0" fmla="*/ 0 w 10102"/>
                <a:gd name="T1" fmla="*/ 847 h 2228"/>
                <a:gd name="T2" fmla="*/ 1235 w 10102"/>
                <a:gd name="T3" fmla="*/ 75 h 2228"/>
                <a:gd name="T4" fmla="*/ 874 w 10102"/>
                <a:gd name="T5" fmla="*/ 275 h 2228"/>
                <a:gd name="T6" fmla="*/ 841 w 10102"/>
                <a:gd name="T7" fmla="*/ 1388 h 2228"/>
                <a:gd name="T8" fmla="*/ 1293 w 10102"/>
                <a:gd name="T9" fmla="*/ 1528 h 2228"/>
                <a:gd name="T10" fmla="*/ 6541 w 10102"/>
                <a:gd name="T11" fmla="*/ 1677 h 2228"/>
                <a:gd name="T12" fmla="*/ 6569 w 10102"/>
                <a:gd name="T13" fmla="*/ 454 h 2228"/>
                <a:gd name="T14" fmla="*/ 6863 w 10102"/>
                <a:gd name="T15" fmla="*/ 787 h 2228"/>
                <a:gd name="T16" fmla="*/ 6306 w 10102"/>
                <a:gd name="T17" fmla="*/ 1053 h 2228"/>
                <a:gd name="T18" fmla="*/ 6842 w 10102"/>
                <a:gd name="T19" fmla="*/ 1348 h 2228"/>
                <a:gd name="T20" fmla="*/ 6541 w 10102"/>
                <a:gd name="T21" fmla="*/ 1677 h 2228"/>
                <a:gd name="T22" fmla="*/ 7585 w 10102"/>
                <a:gd name="T23" fmla="*/ 1654 h 2228"/>
                <a:gd name="T24" fmla="*/ 7250 w 10102"/>
                <a:gd name="T25" fmla="*/ 743 h 2228"/>
                <a:gd name="T26" fmla="*/ 6924 w 10102"/>
                <a:gd name="T27" fmla="*/ 477 h 2228"/>
                <a:gd name="T28" fmla="*/ 7870 w 10102"/>
                <a:gd name="T29" fmla="*/ 743 h 2228"/>
                <a:gd name="T30" fmla="*/ 9197 w 10102"/>
                <a:gd name="T31" fmla="*/ 614 h 2228"/>
                <a:gd name="T32" fmla="*/ 8951 w 10102"/>
                <a:gd name="T33" fmla="*/ 1428 h 2228"/>
                <a:gd name="T34" fmla="*/ 9321 w 10102"/>
                <a:gd name="T35" fmla="*/ 1560 h 2228"/>
                <a:gd name="T36" fmla="*/ 9503 w 10102"/>
                <a:gd name="T37" fmla="*/ 801 h 2228"/>
                <a:gd name="T38" fmla="*/ 9765 w 10102"/>
                <a:gd name="T39" fmla="*/ 743 h 2228"/>
                <a:gd name="T40" fmla="*/ 10101 w 10102"/>
                <a:gd name="T41" fmla="*/ 1654 h 2228"/>
                <a:gd name="T42" fmla="*/ 9197 w 10102"/>
                <a:gd name="T43" fmla="*/ 477 h 2228"/>
                <a:gd name="T44" fmla="*/ 1904 w 10102"/>
                <a:gd name="T45" fmla="*/ 1414 h 2228"/>
                <a:gd name="T46" fmla="*/ 2311 w 10102"/>
                <a:gd name="T47" fmla="*/ 1542 h 2228"/>
                <a:gd name="T48" fmla="*/ 1256 w 10102"/>
                <a:gd name="T49" fmla="*/ 1069 h 2228"/>
                <a:gd name="T50" fmla="*/ 2351 w 10102"/>
                <a:gd name="T51" fmla="*/ 1055 h 2228"/>
                <a:gd name="T52" fmla="*/ 1591 w 10102"/>
                <a:gd name="T53" fmla="*/ 1157 h 2228"/>
                <a:gd name="T54" fmla="*/ 1796 w 10102"/>
                <a:gd name="T55" fmla="*/ 698 h 2228"/>
                <a:gd name="T56" fmla="*/ 2008 w 10102"/>
                <a:gd name="T57" fmla="*/ 927 h 2228"/>
                <a:gd name="T58" fmla="*/ 4215 w 10102"/>
                <a:gd name="T59" fmla="*/ 1414 h 2228"/>
                <a:gd name="T60" fmla="*/ 4623 w 10102"/>
                <a:gd name="T61" fmla="*/ 1542 h 2228"/>
                <a:gd name="T62" fmla="*/ 3567 w 10102"/>
                <a:gd name="T63" fmla="*/ 1069 h 2228"/>
                <a:gd name="T64" fmla="*/ 4662 w 10102"/>
                <a:gd name="T65" fmla="*/ 1055 h 2228"/>
                <a:gd name="T66" fmla="*/ 3903 w 10102"/>
                <a:gd name="T67" fmla="*/ 1157 h 2228"/>
                <a:gd name="T68" fmla="*/ 4108 w 10102"/>
                <a:gd name="T69" fmla="*/ 698 h 2228"/>
                <a:gd name="T70" fmla="*/ 4320 w 10102"/>
                <a:gd name="T71" fmla="*/ 927 h 2228"/>
                <a:gd name="T72" fmla="*/ 8596 w 10102"/>
                <a:gd name="T73" fmla="*/ 1549 h 2228"/>
                <a:gd name="T74" fmla="*/ 7881 w 10102"/>
                <a:gd name="T75" fmla="*/ 1295 h 2228"/>
                <a:gd name="T76" fmla="*/ 8578 w 10102"/>
                <a:gd name="T77" fmla="*/ 901 h 2228"/>
                <a:gd name="T78" fmla="*/ 8361 w 10102"/>
                <a:gd name="T79" fmla="*/ 705 h 2228"/>
                <a:gd name="T80" fmla="*/ 7960 w 10102"/>
                <a:gd name="T81" fmla="*/ 582 h 2228"/>
                <a:gd name="T82" fmla="*/ 8911 w 10102"/>
                <a:gd name="T83" fmla="*/ 887 h 2228"/>
                <a:gd name="T84" fmla="*/ 8650 w 10102"/>
                <a:gd name="T85" fmla="*/ 1654 h 2228"/>
                <a:gd name="T86" fmla="*/ 8429 w 10102"/>
                <a:gd name="T87" fmla="*/ 1127 h 2228"/>
                <a:gd name="T88" fmla="*/ 8394 w 10102"/>
                <a:gd name="T89" fmla="*/ 1416 h 2228"/>
                <a:gd name="T90" fmla="*/ 8575 w 10102"/>
                <a:gd name="T91" fmla="*/ 1122 h 2228"/>
                <a:gd name="T92" fmla="*/ 5105 w 10102"/>
                <a:gd name="T93" fmla="*/ 1628 h 2228"/>
                <a:gd name="T94" fmla="*/ 4769 w 10102"/>
                <a:gd name="T95" fmla="*/ 2227 h 2228"/>
                <a:gd name="T96" fmla="*/ 5051 w 10102"/>
                <a:gd name="T97" fmla="*/ 477 h 2228"/>
                <a:gd name="T98" fmla="*/ 5406 w 10102"/>
                <a:gd name="T99" fmla="*/ 454 h 2228"/>
                <a:gd name="T100" fmla="*/ 5331 w 10102"/>
                <a:gd name="T101" fmla="*/ 1677 h 2228"/>
                <a:gd name="T102" fmla="*/ 5105 w 10102"/>
                <a:gd name="T103" fmla="*/ 831 h 2228"/>
                <a:gd name="T104" fmla="*/ 5249 w 10102"/>
                <a:gd name="T105" fmla="*/ 1435 h 2228"/>
                <a:gd name="T106" fmla="*/ 5338 w 10102"/>
                <a:gd name="T107" fmla="*/ 698 h 2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102" h="2228">
                  <a:moveTo>
                    <a:pt x="787" y="1677"/>
                  </a:moveTo>
                  <a:cubicBezTo>
                    <a:pt x="277" y="1677"/>
                    <a:pt x="0" y="1309"/>
                    <a:pt x="0" y="847"/>
                  </a:cubicBezTo>
                  <a:cubicBezTo>
                    <a:pt x="0" y="381"/>
                    <a:pt x="326" y="0"/>
                    <a:pt x="862" y="0"/>
                  </a:cubicBezTo>
                  <a:cubicBezTo>
                    <a:pt x="1004" y="0"/>
                    <a:pt x="1127" y="19"/>
                    <a:pt x="1235" y="75"/>
                  </a:cubicBezTo>
                  <a:lnTo>
                    <a:pt x="1235" y="374"/>
                  </a:lnTo>
                  <a:cubicBezTo>
                    <a:pt x="1093" y="292"/>
                    <a:pt x="978" y="275"/>
                    <a:pt x="874" y="275"/>
                  </a:cubicBezTo>
                  <a:cubicBezTo>
                    <a:pt x="510" y="275"/>
                    <a:pt x="368" y="542"/>
                    <a:pt x="368" y="824"/>
                  </a:cubicBezTo>
                  <a:cubicBezTo>
                    <a:pt x="368" y="1139"/>
                    <a:pt x="545" y="1388"/>
                    <a:pt x="841" y="1388"/>
                  </a:cubicBezTo>
                  <a:cubicBezTo>
                    <a:pt x="972" y="1388"/>
                    <a:pt x="1079" y="1358"/>
                    <a:pt x="1204" y="1290"/>
                  </a:cubicBezTo>
                  <a:lnTo>
                    <a:pt x="1293" y="1528"/>
                  </a:lnTo>
                  <a:cubicBezTo>
                    <a:pt x="1104" y="1647"/>
                    <a:pt x="944" y="1677"/>
                    <a:pt x="787" y="1677"/>
                  </a:cubicBezTo>
                  <a:close/>
                  <a:moveTo>
                    <a:pt x="6541" y="1677"/>
                  </a:moveTo>
                  <a:cubicBezTo>
                    <a:pt x="6164" y="1677"/>
                    <a:pt x="5972" y="1400"/>
                    <a:pt x="5972" y="1069"/>
                  </a:cubicBezTo>
                  <a:cubicBezTo>
                    <a:pt x="5972" y="698"/>
                    <a:pt x="6227" y="454"/>
                    <a:pt x="6569" y="454"/>
                  </a:cubicBezTo>
                  <a:cubicBezTo>
                    <a:pt x="6721" y="454"/>
                    <a:pt x="6800" y="484"/>
                    <a:pt x="6863" y="521"/>
                  </a:cubicBezTo>
                  <a:lnTo>
                    <a:pt x="6863" y="787"/>
                  </a:lnTo>
                  <a:cubicBezTo>
                    <a:pt x="6779" y="726"/>
                    <a:pt x="6712" y="705"/>
                    <a:pt x="6618" y="705"/>
                  </a:cubicBezTo>
                  <a:cubicBezTo>
                    <a:pt x="6425" y="705"/>
                    <a:pt x="6306" y="847"/>
                    <a:pt x="6306" y="1053"/>
                  </a:cubicBezTo>
                  <a:cubicBezTo>
                    <a:pt x="6306" y="1236"/>
                    <a:pt x="6397" y="1416"/>
                    <a:pt x="6614" y="1416"/>
                  </a:cubicBezTo>
                  <a:cubicBezTo>
                    <a:pt x="6674" y="1416"/>
                    <a:pt x="6756" y="1393"/>
                    <a:pt x="6842" y="1348"/>
                  </a:cubicBezTo>
                  <a:lnTo>
                    <a:pt x="6921" y="1565"/>
                  </a:lnTo>
                  <a:cubicBezTo>
                    <a:pt x="6823" y="1630"/>
                    <a:pt x="6660" y="1677"/>
                    <a:pt x="6541" y="1677"/>
                  </a:cubicBezTo>
                  <a:close/>
                  <a:moveTo>
                    <a:pt x="7585" y="743"/>
                  </a:moveTo>
                  <a:lnTo>
                    <a:pt x="7585" y="1654"/>
                  </a:lnTo>
                  <a:lnTo>
                    <a:pt x="7250" y="1654"/>
                  </a:lnTo>
                  <a:lnTo>
                    <a:pt x="7250" y="743"/>
                  </a:lnTo>
                  <a:lnTo>
                    <a:pt x="6924" y="743"/>
                  </a:lnTo>
                  <a:lnTo>
                    <a:pt x="6924" y="477"/>
                  </a:lnTo>
                  <a:lnTo>
                    <a:pt x="7953" y="477"/>
                  </a:lnTo>
                  <a:lnTo>
                    <a:pt x="7870" y="743"/>
                  </a:lnTo>
                  <a:lnTo>
                    <a:pt x="7585" y="743"/>
                  </a:lnTo>
                  <a:close/>
                  <a:moveTo>
                    <a:pt x="9197" y="614"/>
                  </a:moveTo>
                  <a:cubicBezTo>
                    <a:pt x="9197" y="1024"/>
                    <a:pt x="9181" y="1239"/>
                    <a:pt x="9107" y="1337"/>
                  </a:cubicBezTo>
                  <a:cubicBezTo>
                    <a:pt x="9069" y="1386"/>
                    <a:pt x="9011" y="1418"/>
                    <a:pt x="8951" y="1428"/>
                  </a:cubicBezTo>
                  <a:lnTo>
                    <a:pt x="9044" y="1677"/>
                  </a:lnTo>
                  <a:cubicBezTo>
                    <a:pt x="9121" y="1674"/>
                    <a:pt x="9239" y="1642"/>
                    <a:pt x="9321" y="1560"/>
                  </a:cubicBezTo>
                  <a:cubicBezTo>
                    <a:pt x="9428" y="1456"/>
                    <a:pt x="9463" y="1323"/>
                    <a:pt x="9479" y="1183"/>
                  </a:cubicBezTo>
                  <a:cubicBezTo>
                    <a:pt x="9494" y="1064"/>
                    <a:pt x="9503" y="924"/>
                    <a:pt x="9503" y="801"/>
                  </a:cubicBezTo>
                  <a:lnTo>
                    <a:pt x="9503" y="743"/>
                  </a:lnTo>
                  <a:lnTo>
                    <a:pt x="9765" y="743"/>
                  </a:lnTo>
                  <a:lnTo>
                    <a:pt x="9765" y="1654"/>
                  </a:lnTo>
                  <a:lnTo>
                    <a:pt x="10101" y="1654"/>
                  </a:lnTo>
                  <a:lnTo>
                    <a:pt x="10101" y="477"/>
                  </a:lnTo>
                  <a:lnTo>
                    <a:pt x="9197" y="477"/>
                  </a:lnTo>
                  <a:lnTo>
                    <a:pt x="9197" y="614"/>
                  </a:lnTo>
                  <a:close/>
                  <a:moveTo>
                    <a:pt x="1904" y="1414"/>
                  </a:moveTo>
                  <a:cubicBezTo>
                    <a:pt x="2018" y="1414"/>
                    <a:pt x="2104" y="1393"/>
                    <a:pt x="2237" y="1330"/>
                  </a:cubicBezTo>
                  <a:lnTo>
                    <a:pt x="2311" y="1542"/>
                  </a:lnTo>
                  <a:cubicBezTo>
                    <a:pt x="2148" y="1644"/>
                    <a:pt x="1990" y="1677"/>
                    <a:pt x="1848" y="1677"/>
                  </a:cubicBezTo>
                  <a:cubicBezTo>
                    <a:pt x="1428" y="1677"/>
                    <a:pt x="1256" y="1379"/>
                    <a:pt x="1256" y="1069"/>
                  </a:cubicBezTo>
                  <a:cubicBezTo>
                    <a:pt x="1256" y="738"/>
                    <a:pt x="1454" y="454"/>
                    <a:pt x="1805" y="454"/>
                  </a:cubicBezTo>
                  <a:cubicBezTo>
                    <a:pt x="2127" y="454"/>
                    <a:pt x="2351" y="691"/>
                    <a:pt x="2351" y="1055"/>
                  </a:cubicBezTo>
                  <a:lnTo>
                    <a:pt x="2351" y="1157"/>
                  </a:lnTo>
                  <a:lnTo>
                    <a:pt x="1591" y="1157"/>
                  </a:lnTo>
                  <a:cubicBezTo>
                    <a:pt x="1598" y="1316"/>
                    <a:pt x="1748" y="1414"/>
                    <a:pt x="1904" y="1414"/>
                  </a:cubicBezTo>
                  <a:close/>
                  <a:moveTo>
                    <a:pt x="1796" y="698"/>
                  </a:moveTo>
                  <a:cubicBezTo>
                    <a:pt x="1661" y="698"/>
                    <a:pt x="1584" y="819"/>
                    <a:pt x="1584" y="927"/>
                  </a:cubicBezTo>
                  <a:lnTo>
                    <a:pt x="2008" y="927"/>
                  </a:lnTo>
                  <a:cubicBezTo>
                    <a:pt x="2001" y="815"/>
                    <a:pt x="1938" y="698"/>
                    <a:pt x="1796" y="698"/>
                  </a:cubicBezTo>
                  <a:close/>
                  <a:moveTo>
                    <a:pt x="4215" y="1414"/>
                  </a:moveTo>
                  <a:cubicBezTo>
                    <a:pt x="4329" y="1414"/>
                    <a:pt x="4415" y="1393"/>
                    <a:pt x="4548" y="1330"/>
                  </a:cubicBezTo>
                  <a:lnTo>
                    <a:pt x="4623" y="1542"/>
                  </a:lnTo>
                  <a:cubicBezTo>
                    <a:pt x="4459" y="1644"/>
                    <a:pt x="4301" y="1677"/>
                    <a:pt x="4159" y="1677"/>
                  </a:cubicBezTo>
                  <a:cubicBezTo>
                    <a:pt x="3740" y="1677"/>
                    <a:pt x="3567" y="1379"/>
                    <a:pt x="3567" y="1069"/>
                  </a:cubicBezTo>
                  <a:cubicBezTo>
                    <a:pt x="3567" y="738"/>
                    <a:pt x="3765" y="454"/>
                    <a:pt x="4117" y="454"/>
                  </a:cubicBezTo>
                  <a:cubicBezTo>
                    <a:pt x="4438" y="454"/>
                    <a:pt x="4662" y="691"/>
                    <a:pt x="4662" y="1055"/>
                  </a:cubicBezTo>
                  <a:lnTo>
                    <a:pt x="4662" y="1157"/>
                  </a:lnTo>
                  <a:lnTo>
                    <a:pt x="3903" y="1157"/>
                  </a:lnTo>
                  <a:cubicBezTo>
                    <a:pt x="3910" y="1316"/>
                    <a:pt x="4059" y="1414"/>
                    <a:pt x="4215" y="1414"/>
                  </a:cubicBezTo>
                  <a:close/>
                  <a:moveTo>
                    <a:pt x="4108" y="698"/>
                  </a:moveTo>
                  <a:cubicBezTo>
                    <a:pt x="3973" y="698"/>
                    <a:pt x="3895" y="819"/>
                    <a:pt x="3895" y="927"/>
                  </a:cubicBezTo>
                  <a:lnTo>
                    <a:pt x="4320" y="927"/>
                  </a:lnTo>
                  <a:cubicBezTo>
                    <a:pt x="4313" y="815"/>
                    <a:pt x="4250" y="698"/>
                    <a:pt x="4108" y="698"/>
                  </a:cubicBezTo>
                  <a:close/>
                  <a:moveTo>
                    <a:pt x="8596" y="1549"/>
                  </a:moveTo>
                  <a:cubicBezTo>
                    <a:pt x="8517" y="1621"/>
                    <a:pt x="8424" y="1677"/>
                    <a:pt x="8273" y="1677"/>
                  </a:cubicBezTo>
                  <a:cubicBezTo>
                    <a:pt x="8049" y="1677"/>
                    <a:pt x="7881" y="1528"/>
                    <a:pt x="7881" y="1295"/>
                  </a:cubicBezTo>
                  <a:cubicBezTo>
                    <a:pt x="7881" y="1045"/>
                    <a:pt x="8082" y="917"/>
                    <a:pt x="8380" y="908"/>
                  </a:cubicBezTo>
                  <a:lnTo>
                    <a:pt x="8578" y="901"/>
                  </a:lnTo>
                  <a:lnTo>
                    <a:pt x="8578" y="878"/>
                  </a:lnTo>
                  <a:cubicBezTo>
                    <a:pt x="8578" y="754"/>
                    <a:pt x="8478" y="705"/>
                    <a:pt x="8361" y="705"/>
                  </a:cubicBezTo>
                  <a:cubicBezTo>
                    <a:pt x="8242" y="705"/>
                    <a:pt x="8140" y="740"/>
                    <a:pt x="8063" y="787"/>
                  </a:cubicBezTo>
                  <a:lnTo>
                    <a:pt x="7960" y="582"/>
                  </a:lnTo>
                  <a:cubicBezTo>
                    <a:pt x="8121" y="477"/>
                    <a:pt x="8275" y="454"/>
                    <a:pt x="8436" y="454"/>
                  </a:cubicBezTo>
                  <a:cubicBezTo>
                    <a:pt x="8746" y="454"/>
                    <a:pt x="8911" y="577"/>
                    <a:pt x="8911" y="887"/>
                  </a:cubicBezTo>
                  <a:lnTo>
                    <a:pt x="8911" y="1654"/>
                  </a:lnTo>
                  <a:lnTo>
                    <a:pt x="8650" y="1654"/>
                  </a:lnTo>
                  <a:lnTo>
                    <a:pt x="8596" y="1549"/>
                  </a:lnTo>
                  <a:close/>
                  <a:moveTo>
                    <a:pt x="8429" y="1127"/>
                  </a:moveTo>
                  <a:cubicBezTo>
                    <a:pt x="8284" y="1132"/>
                    <a:pt x="8217" y="1181"/>
                    <a:pt x="8217" y="1269"/>
                  </a:cubicBezTo>
                  <a:cubicBezTo>
                    <a:pt x="8217" y="1360"/>
                    <a:pt x="8279" y="1416"/>
                    <a:pt x="8394" y="1416"/>
                  </a:cubicBezTo>
                  <a:cubicBezTo>
                    <a:pt x="8482" y="1416"/>
                    <a:pt x="8545" y="1388"/>
                    <a:pt x="8575" y="1362"/>
                  </a:cubicBezTo>
                  <a:lnTo>
                    <a:pt x="8575" y="1122"/>
                  </a:lnTo>
                  <a:lnTo>
                    <a:pt x="8429" y="1127"/>
                  </a:lnTo>
                  <a:close/>
                  <a:moveTo>
                    <a:pt x="5105" y="1628"/>
                  </a:moveTo>
                  <a:lnTo>
                    <a:pt x="5105" y="2124"/>
                  </a:lnTo>
                  <a:lnTo>
                    <a:pt x="4769" y="2227"/>
                  </a:lnTo>
                  <a:lnTo>
                    <a:pt x="4769" y="477"/>
                  </a:lnTo>
                  <a:lnTo>
                    <a:pt x="5051" y="477"/>
                  </a:lnTo>
                  <a:lnTo>
                    <a:pt x="5089" y="584"/>
                  </a:lnTo>
                  <a:cubicBezTo>
                    <a:pt x="5175" y="517"/>
                    <a:pt x="5275" y="454"/>
                    <a:pt x="5406" y="454"/>
                  </a:cubicBezTo>
                  <a:cubicBezTo>
                    <a:pt x="5676" y="454"/>
                    <a:pt x="5888" y="659"/>
                    <a:pt x="5888" y="1031"/>
                  </a:cubicBezTo>
                  <a:cubicBezTo>
                    <a:pt x="5888" y="1381"/>
                    <a:pt x="5678" y="1677"/>
                    <a:pt x="5331" y="1677"/>
                  </a:cubicBezTo>
                  <a:cubicBezTo>
                    <a:pt x="5245" y="1677"/>
                    <a:pt x="5165" y="1660"/>
                    <a:pt x="5105" y="1628"/>
                  </a:cubicBezTo>
                  <a:close/>
                  <a:moveTo>
                    <a:pt x="5105" y="831"/>
                  </a:moveTo>
                  <a:lnTo>
                    <a:pt x="5105" y="1388"/>
                  </a:lnTo>
                  <a:cubicBezTo>
                    <a:pt x="5142" y="1414"/>
                    <a:pt x="5189" y="1435"/>
                    <a:pt x="5249" y="1435"/>
                  </a:cubicBezTo>
                  <a:cubicBezTo>
                    <a:pt x="5478" y="1435"/>
                    <a:pt x="5552" y="1227"/>
                    <a:pt x="5552" y="1027"/>
                  </a:cubicBezTo>
                  <a:cubicBezTo>
                    <a:pt x="5552" y="784"/>
                    <a:pt x="5473" y="698"/>
                    <a:pt x="5338" y="698"/>
                  </a:cubicBezTo>
                  <a:cubicBezTo>
                    <a:pt x="5249" y="698"/>
                    <a:pt x="5145" y="770"/>
                    <a:pt x="5105" y="831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Freeform 3">
              <a:extLst>
                <a:ext uri="{FF2B5EF4-FFF2-40B4-BE49-F238E27FC236}">
                  <a16:creationId xmlns:a16="http://schemas.microsoft.com/office/drawing/2014/main" xmlns="" id="{665215DA-7ACB-2448-AEE2-2BADA53483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2138" y="2125663"/>
              <a:ext cx="371475" cy="441325"/>
            </a:xfrm>
            <a:custGeom>
              <a:avLst/>
              <a:gdLst>
                <a:gd name="T0" fmla="*/ 336 w 1033"/>
                <a:gd name="T1" fmla="*/ 433 h 1228"/>
                <a:gd name="T2" fmla="*/ 336 w 1033"/>
                <a:gd name="T3" fmla="*/ 0 h 1228"/>
                <a:gd name="T4" fmla="*/ 0 w 1033"/>
                <a:gd name="T5" fmla="*/ 102 h 1228"/>
                <a:gd name="T6" fmla="*/ 0 w 1033"/>
                <a:gd name="T7" fmla="*/ 1227 h 1228"/>
                <a:gd name="T8" fmla="*/ 429 w 1033"/>
                <a:gd name="T9" fmla="*/ 1227 h 1228"/>
                <a:gd name="T10" fmla="*/ 1032 w 1033"/>
                <a:gd name="T11" fmla="*/ 820 h 1228"/>
                <a:gd name="T12" fmla="*/ 508 w 1033"/>
                <a:gd name="T13" fmla="*/ 433 h 1228"/>
                <a:gd name="T14" fmla="*/ 336 w 1033"/>
                <a:gd name="T15" fmla="*/ 433 h 1228"/>
                <a:gd name="T16" fmla="*/ 336 w 1033"/>
                <a:gd name="T17" fmla="*/ 666 h 1228"/>
                <a:gd name="T18" fmla="*/ 447 w 1033"/>
                <a:gd name="T19" fmla="*/ 666 h 1228"/>
                <a:gd name="T20" fmla="*/ 697 w 1033"/>
                <a:gd name="T21" fmla="*/ 824 h 1228"/>
                <a:gd name="T22" fmla="*/ 452 w 1033"/>
                <a:gd name="T23" fmla="*/ 994 h 1228"/>
                <a:gd name="T24" fmla="*/ 336 w 1033"/>
                <a:gd name="T25" fmla="*/ 994 h 1228"/>
                <a:gd name="T26" fmla="*/ 336 w 1033"/>
                <a:gd name="T27" fmla="*/ 666 h 1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33" h="1228">
                  <a:moveTo>
                    <a:pt x="336" y="433"/>
                  </a:moveTo>
                  <a:lnTo>
                    <a:pt x="336" y="0"/>
                  </a:lnTo>
                  <a:lnTo>
                    <a:pt x="0" y="102"/>
                  </a:lnTo>
                  <a:lnTo>
                    <a:pt x="0" y="1227"/>
                  </a:lnTo>
                  <a:lnTo>
                    <a:pt x="429" y="1227"/>
                  </a:lnTo>
                  <a:cubicBezTo>
                    <a:pt x="741" y="1227"/>
                    <a:pt x="1032" y="1144"/>
                    <a:pt x="1032" y="820"/>
                  </a:cubicBezTo>
                  <a:cubicBezTo>
                    <a:pt x="1032" y="545"/>
                    <a:pt x="797" y="433"/>
                    <a:pt x="508" y="433"/>
                  </a:cubicBezTo>
                  <a:lnTo>
                    <a:pt x="336" y="433"/>
                  </a:lnTo>
                  <a:close/>
                  <a:moveTo>
                    <a:pt x="336" y="666"/>
                  </a:moveTo>
                  <a:lnTo>
                    <a:pt x="447" y="666"/>
                  </a:lnTo>
                  <a:cubicBezTo>
                    <a:pt x="566" y="666"/>
                    <a:pt x="697" y="685"/>
                    <a:pt x="697" y="824"/>
                  </a:cubicBezTo>
                  <a:cubicBezTo>
                    <a:pt x="697" y="962"/>
                    <a:pt x="585" y="994"/>
                    <a:pt x="452" y="994"/>
                  </a:cubicBezTo>
                  <a:lnTo>
                    <a:pt x="336" y="994"/>
                  </a:lnTo>
                  <a:lnTo>
                    <a:pt x="336" y="666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xmlns="" id="{ADA76315-8DC7-E64D-B482-342130F82F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8063" y="1420813"/>
              <a:ext cx="219075" cy="454025"/>
            </a:xfrm>
            <a:custGeom>
              <a:avLst/>
              <a:gdLst>
                <a:gd name="T0" fmla="*/ 389 w 609"/>
                <a:gd name="T1" fmla="*/ 1240 h 1262"/>
                <a:gd name="T2" fmla="*/ 450 w 609"/>
                <a:gd name="T3" fmla="*/ 1208 h 1262"/>
                <a:gd name="T4" fmla="*/ 534 w 609"/>
                <a:gd name="T5" fmla="*/ 944 h 1262"/>
                <a:gd name="T6" fmla="*/ 534 w 609"/>
                <a:gd name="T7" fmla="*/ 944 h 1262"/>
                <a:gd name="T8" fmla="*/ 598 w 609"/>
                <a:gd name="T9" fmla="*/ 594 h 1262"/>
                <a:gd name="T10" fmla="*/ 598 w 609"/>
                <a:gd name="T11" fmla="*/ 312 h 1262"/>
                <a:gd name="T12" fmla="*/ 515 w 609"/>
                <a:gd name="T13" fmla="*/ 85 h 1262"/>
                <a:gd name="T14" fmla="*/ 288 w 609"/>
                <a:gd name="T15" fmla="*/ 6 h 1262"/>
                <a:gd name="T16" fmla="*/ 5 w 609"/>
                <a:gd name="T17" fmla="*/ 12 h 1262"/>
                <a:gd name="T18" fmla="*/ 64 w 609"/>
                <a:gd name="T19" fmla="*/ 50 h 1262"/>
                <a:gd name="T20" fmla="*/ 151 w 609"/>
                <a:gd name="T21" fmla="*/ 257 h 1262"/>
                <a:gd name="T22" fmla="*/ 159 w 609"/>
                <a:gd name="T23" fmla="*/ 447 h 1262"/>
                <a:gd name="T24" fmla="*/ 100 w 609"/>
                <a:gd name="T25" fmla="*/ 832 h 1262"/>
                <a:gd name="T26" fmla="*/ 0 w 609"/>
                <a:gd name="T27" fmla="*/ 1125 h 1262"/>
                <a:gd name="T28" fmla="*/ 166 w 609"/>
                <a:gd name="T29" fmla="*/ 1211 h 1262"/>
                <a:gd name="T30" fmla="*/ 389 w 609"/>
                <a:gd name="T31" fmla="*/ 1240 h 1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9" h="1262">
                  <a:moveTo>
                    <a:pt x="389" y="1240"/>
                  </a:moveTo>
                  <a:cubicBezTo>
                    <a:pt x="410" y="1233"/>
                    <a:pt x="430" y="1222"/>
                    <a:pt x="450" y="1208"/>
                  </a:cubicBezTo>
                  <a:cubicBezTo>
                    <a:pt x="481" y="1129"/>
                    <a:pt x="509" y="1042"/>
                    <a:pt x="534" y="944"/>
                  </a:cubicBezTo>
                  <a:lnTo>
                    <a:pt x="534" y="944"/>
                  </a:lnTo>
                  <a:cubicBezTo>
                    <a:pt x="568" y="816"/>
                    <a:pt x="588" y="699"/>
                    <a:pt x="598" y="594"/>
                  </a:cubicBezTo>
                  <a:cubicBezTo>
                    <a:pt x="608" y="488"/>
                    <a:pt x="607" y="394"/>
                    <a:pt x="598" y="312"/>
                  </a:cubicBezTo>
                  <a:cubicBezTo>
                    <a:pt x="589" y="225"/>
                    <a:pt x="567" y="136"/>
                    <a:pt x="515" y="85"/>
                  </a:cubicBezTo>
                  <a:cubicBezTo>
                    <a:pt x="463" y="35"/>
                    <a:pt x="375" y="14"/>
                    <a:pt x="288" y="6"/>
                  </a:cubicBezTo>
                  <a:cubicBezTo>
                    <a:pt x="205" y="0"/>
                    <a:pt x="111" y="1"/>
                    <a:pt x="5" y="12"/>
                  </a:cubicBezTo>
                  <a:cubicBezTo>
                    <a:pt x="28" y="22"/>
                    <a:pt x="48" y="35"/>
                    <a:pt x="64" y="50"/>
                  </a:cubicBezTo>
                  <a:cubicBezTo>
                    <a:pt x="116" y="97"/>
                    <a:pt x="140" y="178"/>
                    <a:pt x="151" y="257"/>
                  </a:cubicBezTo>
                  <a:cubicBezTo>
                    <a:pt x="158" y="315"/>
                    <a:pt x="162" y="378"/>
                    <a:pt x="159" y="447"/>
                  </a:cubicBezTo>
                  <a:cubicBezTo>
                    <a:pt x="156" y="559"/>
                    <a:pt x="138" y="687"/>
                    <a:pt x="100" y="832"/>
                  </a:cubicBezTo>
                  <a:cubicBezTo>
                    <a:pt x="71" y="944"/>
                    <a:pt x="37" y="1041"/>
                    <a:pt x="0" y="1125"/>
                  </a:cubicBezTo>
                  <a:cubicBezTo>
                    <a:pt x="58" y="1161"/>
                    <a:pt x="113" y="1189"/>
                    <a:pt x="166" y="1211"/>
                  </a:cubicBezTo>
                  <a:cubicBezTo>
                    <a:pt x="240" y="1242"/>
                    <a:pt x="322" y="1261"/>
                    <a:pt x="389" y="124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xmlns="" id="{4108F139-E5DF-9A41-858E-FC255DB692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4850" y="1679575"/>
              <a:ext cx="454025" cy="355600"/>
            </a:xfrm>
            <a:custGeom>
              <a:avLst/>
              <a:gdLst>
                <a:gd name="T0" fmla="*/ 6 w 1262"/>
                <a:gd name="T1" fmla="*/ 279 h 986"/>
                <a:gd name="T2" fmla="*/ 3 w 1262"/>
                <a:gd name="T3" fmla="*/ 349 h 986"/>
                <a:gd name="T4" fmla="*/ 188 w 1262"/>
                <a:gd name="T5" fmla="*/ 552 h 986"/>
                <a:gd name="T6" fmla="*/ 461 w 1262"/>
                <a:gd name="T7" fmla="*/ 783 h 986"/>
                <a:gd name="T8" fmla="*/ 705 w 1262"/>
                <a:gd name="T9" fmla="*/ 924 h 986"/>
                <a:gd name="T10" fmla="*/ 942 w 1262"/>
                <a:gd name="T11" fmla="*/ 965 h 986"/>
                <a:gd name="T12" fmla="*/ 1125 w 1262"/>
                <a:gd name="T13" fmla="*/ 808 h 986"/>
                <a:gd name="T14" fmla="*/ 1261 w 1262"/>
                <a:gd name="T15" fmla="*/ 560 h 986"/>
                <a:gd name="T16" fmla="*/ 1198 w 1262"/>
                <a:gd name="T17" fmla="*/ 593 h 986"/>
                <a:gd name="T18" fmla="*/ 976 w 1262"/>
                <a:gd name="T19" fmla="*/ 564 h 986"/>
                <a:gd name="T20" fmla="*/ 806 w 1262"/>
                <a:gd name="T21" fmla="*/ 477 h 986"/>
                <a:gd name="T22" fmla="*/ 503 w 1262"/>
                <a:gd name="T23" fmla="*/ 233 h 986"/>
                <a:gd name="T24" fmla="*/ 503 w 1262"/>
                <a:gd name="T25" fmla="*/ 233 h 986"/>
                <a:gd name="T26" fmla="*/ 299 w 1262"/>
                <a:gd name="T27" fmla="*/ 0 h 986"/>
                <a:gd name="T28" fmla="*/ 142 w 1262"/>
                <a:gd name="T29" fmla="*/ 100 h 986"/>
                <a:gd name="T30" fmla="*/ 6 w 1262"/>
                <a:gd name="T31" fmla="*/ 279 h 9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62" h="986">
                  <a:moveTo>
                    <a:pt x="6" y="279"/>
                  </a:moveTo>
                  <a:cubicBezTo>
                    <a:pt x="1" y="301"/>
                    <a:pt x="0" y="324"/>
                    <a:pt x="3" y="349"/>
                  </a:cubicBezTo>
                  <a:cubicBezTo>
                    <a:pt x="55" y="414"/>
                    <a:pt x="117" y="482"/>
                    <a:pt x="188" y="552"/>
                  </a:cubicBezTo>
                  <a:cubicBezTo>
                    <a:pt x="284" y="646"/>
                    <a:pt x="375" y="722"/>
                    <a:pt x="461" y="783"/>
                  </a:cubicBezTo>
                  <a:cubicBezTo>
                    <a:pt x="548" y="844"/>
                    <a:pt x="629" y="890"/>
                    <a:pt x="705" y="924"/>
                  </a:cubicBezTo>
                  <a:cubicBezTo>
                    <a:pt x="784" y="961"/>
                    <a:pt x="872" y="985"/>
                    <a:pt x="942" y="965"/>
                  </a:cubicBezTo>
                  <a:cubicBezTo>
                    <a:pt x="1012" y="946"/>
                    <a:pt x="1075" y="880"/>
                    <a:pt x="1125" y="808"/>
                  </a:cubicBezTo>
                  <a:cubicBezTo>
                    <a:pt x="1172" y="740"/>
                    <a:pt x="1218" y="658"/>
                    <a:pt x="1261" y="560"/>
                  </a:cubicBezTo>
                  <a:cubicBezTo>
                    <a:pt x="1241" y="575"/>
                    <a:pt x="1220" y="586"/>
                    <a:pt x="1198" y="593"/>
                  </a:cubicBezTo>
                  <a:cubicBezTo>
                    <a:pt x="1132" y="614"/>
                    <a:pt x="1049" y="595"/>
                    <a:pt x="976" y="564"/>
                  </a:cubicBezTo>
                  <a:cubicBezTo>
                    <a:pt x="922" y="542"/>
                    <a:pt x="865" y="513"/>
                    <a:pt x="806" y="477"/>
                  </a:cubicBezTo>
                  <a:cubicBezTo>
                    <a:pt x="711" y="418"/>
                    <a:pt x="610" y="338"/>
                    <a:pt x="503" y="233"/>
                  </a:cubicBezTo>
                  <a:lnTo>
                    <a:pt x="503" y="233"/>
                  </a:lnTo>
                  <a:cubicBezTo>
                    <a:pt x="420" y="152"/>
                    <a:pt x="354" y="74"/>
                    <a:pt x="299" y="0"/>
                  </a:cubicBezTo>
                  <a:cubicBezTo>
                    <a:pt x="239" y="32"/>
                    <a:pt x="187" y="66"/>
                    <a:pt x="142" y="100"/>
                  </a:cubicBezTo>
                  <a:cubicBezTo>
                    <a:pt x="79" y="149"/>
                    <a:pt x="21" y="211"/>
                    <a:pt x="6" y="27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xmlns="" id="{A2DDD853-5A50-8A4D-AB8A-660F91CCDA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775" y="1428750"/>
              <a:ext cx="423863" cy="354013"/>
            </a:xfrm>
            <a:custGeom>
              <a:avLst/>
              <a:gdLst>
                <a:gd name="T0" fmla="*/ 1081 w 1179"/>
                <a:gd name="T1" fmla="*/ 36 h 985"/>
                <a:gd name="T2" fmla="*/ 1025 w 1179"/>
                <a:gd name="T3" fmla="*/ 0 h 985"/>
                <a:gd name="T4" fmla="*/ 753 w 1179"/>
                <a:gd name="T5" fmla="*/ 59 h 985"/>
                <a:gd name="T6" fmla="*/ 419 w 1179"/>
                <a:gd name="T7" fmla="*/ 179 h 985"/>
                <a:gd name="T8" fmla="*/ 175 w 1179"/>
                <a:gd name="T9" fmla="*/ 319 h 985"/>
                <a:gd name="T10" fmla="*/ 19 w 1179"/>
                <a:gd name="T11" fmla="*/ 505 h 985"/>
                <a:gd name="T12" fmla="*/ 65 w 1179"/>
                <a:gd name="T13" fmla="*/ 744 h 985"/>
                <a:gd name="T14" fmla="*/ 210 w 1179"/>
                <a:gd name="T15" fmla="*/ 984 h 985"/>
                <a:gd name="T16" fmla="*/ 213 w 1179"/>
                <a:gd name="T17" fmla="*/ 914 h 985"/>
                <a:gd name="T18" fmla="*/ 350 w 1179"/>
                <a:gd name="T19" fmla="*/ 735 h 985"/>
                <a:gd name="T20" fmla="*/ 510 w 1179"/>
                <a:gd name="T21" fmla="*/ 632 h 985"/>
                <a:gd name="T22" fmla="*/ 873 w 1179"/>
                <a:gd name="T23" fmla="*/ 491 h 985"/>
                <a:gd name="T24" fmla="*/ 873 w 1179"/>
                <a:gd name="T25" fmla="*/ 491 h 985"/>
                <a:gd name="T26" fmla="*/ 1176 w 1179"/>
                <a:gd name="T27" fmla="*/ 432 h 985"/>
                <a:gd name="T28" fmla="*/ 1167 w 1179"/>
                <a:gd name="T29" fmla="*/ 244 h 985"/>
                <a:gd name="T30" fmla="*/ 1081 w 1179"/>
                <a:gd name="T31" fmla="*/ 36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79" h="985">
                  <a:moveTo>
                    <a:pt x="1081" y="36"/>
                  </a:moveTo>
                  <a:cubicBezTo>
                    <a:pt x="1065" y="22"/>
                    <a:pt x="1046" y="10"/>
                    <a:pt x="1025" y="0"/>
                  </a:cubicBezTo>
                  <a:cubicBezTo>
                    <a:pt x="941" y="13"/>
                    <a:pt x="851" y="32"/>
                    <a:pt x="753" y="59"/>
                  </a:cubicBezTo>
                  <a:cubicBezTo>
                    <a:pt x="625" y="95"/>
                    <a:pt x="514" y="135"/>
                    <a:pt x="419" y="179"/>
                  </a:cubicBezTo>
                  <a:cubicBezTo>
                    <a:pt x="322" y="223"/>
                    <a:pt x="242" y="270"/>
                    <a:pt x="175" y="319"/>
                  </a:cubicBezTo>
                  <a:cubicBezTo>
                    <a:pt x="103" y="370"/>
                    <a:pt x="37" y="435"/>
                    <a:pt x="19" y="505"/>
                  </a:cubicBezTo>
                  <a:cubicBezTo>
                    <a:pt x="0" y="576"/>
                    <a:pt x="27" y="664"/>
                    <a:pt x="65" y="744"/>
                  </a:cubicBezTo>
                  <a:cubicBezTo>
                    <a:pt x="100" y="819"/>
                    <a:pt x="148" y="899"/>
                    <a:pt x="210" y="984"/>
                  </a:cubicBezTo>
                  <a:cubicBezTo>
                    <a:pt x="208" y="960"/>
                    <a:pt x="208" y="936"/>
                    <a:pt x="213" y="914"/>
                  </a:cubicBezTo>
                  <a:cubicBezTo>
                    <a:pt x="228" y="845"/>
                    <a:pt x="286" y="784"/>
                    <a:pt x="350" y="735"/>
                  </a:cubicBezTo>
                  <a:cubicBezTo>
                    <a:pt x="395" y="700"/>
                    <a:pt x="449" y="665"/>
                    <a:pt x="510" y="632"/>
                  </a:cubicBezTo>
                  <a:cubicBezTo>
                    <a:pt x="609" y="580"/>
                    <a:pt x="728" y="531"/>
                    <a:pt x="873" y="491"/>
                  </a:cubicBezTo>
                  <a:lnTo>
                    <a:pt x="873" y="491"/>
                  </a:lnTo>
                  <a:cubicBezTo>
                    <a:pt x="984" y="460"/>
                    <a:pt x="1085" y="442"/>
                    <a:pt x="1176" y="432"/>
                  </a:cubicBezTo>
                  <a:cubicBezTo>
                    <a:pt x="1178" y="363"/>
                    <a:pt x="1175" y="301"/>
                    <a:pt x="1167" y="244"/>
                  </a:cubicBezTo>
                  <a:cubicBezTo>
                    <a:pt x="1157" y="164"/>
                    <a:pt x="1133" y="83"/>
                    <a:pt x="1081" y="36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1" name="Freeform 20">
            <a:extLst>
              <a:ext uri="{FF2B5EF4-FFF2-40B4-BE49-F238E27FC236}">
                <a16:creationId xmlns:a16="http://schemas.microsoft.com/office/drawing/2014/main" xmlns="" id="{88D5ACFB-C36D-E946-A81F-8D0396E2C549}"/>
              </a:ext>
            </a:extLst>
          </p:cNvPr>
          <p:cNvSpPr/>
          <p:nvPr/>
        </p:nvSpPr>
        <p:spPr>
          <a:xfrm>
            <a:off x="5252578" y="470788"/>
            <a:ext cx="1610576" cy="6387212"/>
          </a:xfrm>
          <a:custGeom>
            <a:avLst/>
            <a:gdLst>
              <a:gd name="connsiteX0" fmla="*/ 1188471 w 2028462"/>
              <a:gd name="connsiteY0" fmla="*/ 0 h 6858000"/>
              <a:gd name="connsiteX1" fmla="*/ 2028462 w 2028462"/>
              <a:gd name="connsiteY1" fmla="*/ 0 h 6858000"/>
              <a:gd name="connsiteX2" fmla="*/ 839991 w 2028462"/>
              <a:gd name="connsiteY2" fmla="*/ 6858000 h 6858000"/>
              <a:gd name="connsiteX3" fmla="*/ 0 w 202846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8462" h="6858000">
                <a:moveTo>
                  <a:pt x="1188471" y="0"/>
                </a:moveTo>
                <a:lnTo>
                  <a:pt x="2028462" y="0"/>
                </a:lnTo>
                <a:lnTo>
                  <a:pt x="839991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45000"/>
                </a:schemeClr>
              </a:gs>
              <a:gs pos="59000">
                <a:schemeClr val="bg1">
                  <a:alpha val="0"/>
                </a:schemeClr>
              </a:gs>
            </a:gsLst>
            <a:lin ang="0" scaled="0"/>
            <a:tileRect/>
          </a:gradFill>
          <a:ln w="9525">
            <a:noFill/>
            <a:miter lim="800000"/>
            <a:headEnd/>
            <a:tailEnd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228600" marR="0" lvl="0" indent="-22860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DD1E25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99A4AB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B1FCAF6-B32E-47D6-A528-766723EA5A5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" r="30303"/>
          <a:stretch/>
        </p:blipFill>
        <p:spPr>
          <a:xfrm>
            <a:off x="5256075" y="0"/>
            <a:ext cx="3887925" cy="6857999"/>
          </a:xfrm>
        </p:spPr>
      </p:pic>
      <p:graphicFrame>
        <p:nvGraphicFramePr>
          <p:cNvPr id="22" name="Таблица 21">
            <a:extLst>
              <a:ext uri="{FF2B5EF4-FFF2-40B4-BE49-F238E27FC236}">
                <a16:creationId xmlns:a16="http://schemas.microsoft.com/office/drawing/2014/main" xmlns="" id="{05C36F4E-7333-D147-9F72-B427C93609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762502"/>
              </p:ext>
            </p:extLst>
          </p:nvPr>
        </p:nvGraphicFramePr>
        <p:xfrm>
          <a:off x="395286" y="2710648"/>
          <a:ext cx="4595814" cy="22750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97907">
                  <a:extLst>
                    <a:ext uri="{9D8B030D-6E8A-4147-A177-3AD203B41FA5}">
                      <a16:colId xmlns:a16="http://schemas.microsoft.com/office/drawing/2014/main" xmlns="" val="2052779202"/>
                    </a:ext>
                  </a:extLst>
                </a:gridCol>
                <a:gridCol w="2297907">
                  <a:extLst>
                    <a:ext uri="{9D8B030D-6E8A-4147-A177-3AD203B41FA5}">
                      <a16:colId xmlns:a16="http://schemas.microsoft.com/office/drawing/2014/main" xmlns="" val="78735721"/>
                    </a:ext>
                  </a:extLst>
                </a:gridCol>
              </a:tblGrid>
              <a:tr h="455013">
                <a:tc>
                  <a:txBody>
                    <a:bodyPr/>
                    <a:lstStyle/>
                    <a:p>
                      <a:pPr algn="l"/>
                      <a:r>
                        <a:rPr lang="ru-RU" sz="1300" b="0" dirty="0" smtClean="0">
                          <a:solidFill>
                            <a:schemeClr val="bg1"/>
                          </a:solidFill>
                          <a:latin typeface="+mj-lt"/>
                        </a:rPr>
                        <a:t>За 2019</a:t>
                      </a:r>
                      <a:r>
                        <a:rPr lang="ru-RU" sz="1300" b="0" baseline="0" dirty="0" smtClean="0">
                          <a:solidFill>
                            <a:schemeClr val="bg1"/>
                          </a:solidFill>
                          <a:latin typeface="+mj-lt"/>
                        </a:rPr>
                        <a:t> год</a:t>
                      </a:r>
                      <a:endParaRPr lang="ru-RU" sz="13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ru-RU" sz="13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84406" marR="199385" marT="42203" marB="42203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13225686"/>
                  </a:ext>
                </a:extLst>
              </a:tr>
              <a:tr h="455013">
                <a:tc>
                  <a:txBody>
                    <a:bodyPr/>
                    <a:lstStyle/>
                    <a:p>
                      <a:pPr marL="0" marR="0" lvl="0" indent="0" algn="l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Отремонтировали</a:t>
                      </a:r>
                      <a:endParaRPr kumimoji="0" lang="ru-RU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7 комнат для 6 семей</a:t>
                      </a:r>
                      <a:endParaRPr kumimoji="0" lang="ru-RU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84406" marR="199385" marT="42203" marB="42203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60265967"/>
                  </a:ext>
                </a:extLst>
              </a:tr>
              <a:tr h="455013">
                <a:tc>
                  <a:txBody>
                    <a:bodyPr/>
                    <a:lstStyle/>
                    <a:p>
                      <a:pPr marL="0" marR="0" lvl="0" indent="0" algn="l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Приняли участие</a:t>
                      </a:r>
                      <a:endParaRPr kumimoji="0" lang="ru-RU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55 добровольцев</a:t>
                      </a:r>
                      <a:endParaRPr kumimoji="0" lang="ru-RU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84406" marR="199385" marT="42203" marB="42203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28552207"/>
                  </a:ext>
                </a:extLst>
              </a:tr>
              <a:tr h="455013">
                <a:tc>
                  <a:txBody>
                    <a:bodyPr/>
                    <a:lstStyle/>
                    <a:p>
                      <a:pPr marL="0" marR="0" lvl="0" indent="0" algn="l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Отремонтировали помещений площадью</a:t>
                      </a:r>
                      <a:endParaRPr kumimoji="0" lang="ru-RU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103 </a:t>
                      </a:r>
                      <a:r>
                        <a:rPr kumimoji="0" lang="ru-RU" sz="1200" b="0" i="0" u="none" strike="noStrike" kern="1200" cap="none" spc="0" normalizeH="0" baseline="0" dirty="0" err="1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кв.м</a:t>
                      </a:r>
                      <a:r>
                        <a:rPr kumimoji="0" lang="ru-RU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.</a:t>
                      </a:r>
                      <a:endParaRPr kumimoji="0" lang="ru-RU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84406" marR="199385" marT="42203" marB="42203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324757"/>
                  </a:ext>
                </a:extLst>
              </a:tr>
              <a:tr h="455013">
                <a:tc>
                  <a:txBody>
                    <a:bodyPr/>
                    <a:lstStyle/>
                    <a:p>
                      <a:pPr marL="0" marR="0" lvl="0" indent="0" algn="l" defTabSz="8440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Помогли</a:t>
                      </a:r>
                      <a:endParaRPr kumimoji="0" lang="ru-RU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19 человекам (</a:t>
                      </a:r>
                      <a:r>
                        <a:rPr kumimoji="0" lang="ru-RU" sz="1200" b="1" i="0" u="sng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13 детей</a:t>
                      </a:r>
                      <a:r>
                        <a:rPr kumimoji="0" lang="ru-RU" sz="12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)</a:t>
                      </a:r>
                      <a:endParaRPr kumimoji="0" lang="ru-RU" sz="12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84406" marR="199385" marT="42203" marB="42203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075884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870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everstal">
  <a:themeElements>
    <a:clrScheme name="Другая 35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DD1E25"/>
      </a:accent1>
      <a:accent2>
        <a:srgbClr val="005DA3"/>
      </a:accent2>
      <a:accent3>
        <a:srgbClr val="99A4AB"/>
      </a:accent3>
      <a:accent4>
        <a:srgbClr val="42A9B9"/>
      </a:accent4>
      <a:accent5>
        <a:srgbClr val="00A8E5"/>
      </a:accent5>
      <a:accent6>
        <a:srgbClr val="BAC081"/>
      </a:accent6>
      <a:hlink>
        <a:srgbClr val="D5D4C7"/>
      </a:hlink>
      <a:folHlink>
        <a:srgbClr val="D5D4C7"/>
      </a:folHlink>
    </a:clrScheme>
    <a:fontScheme name="Северсталь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>
          <a:gsLst>
            <a:gs pos="0">
              <a:schemeClr val="accent2"/>
            </a:gs>
            <a:gs pos="100000">
              <a:schemeClr val="accent2">
                <a:lumMod val="75000"/>
              </a:schemeClr>
            </a:gs>
          </a:gsLst>
          <a:lin ang="5400000" scaled="1"/>
        </a:gradFill>
        <a:ln w="9525">
          <a:noFill/>
          <a:miter lim="800000"/>
          <a:headEnd/>
          <a:tailEnd/>
        </a:ln>
        <a:effectLst/>
        <a:extLst/>
      </a:spPr>
      <a:bodyPr vert="horz" wrap="square" lIns="0" tIns="0" rIns="0" bIns="0" numCol="1" rtlCol="0" anchor="ctr" anchorCtr="0" compatLnSpc="1">
        <a:prstTxWarp prst="textNoShape">
          <a:avLst/>
        </a:prstTxWarp>
        <a:noAutofit/>
      </a:bodyPr>
      <a:lstStyle>
        <a:defPPr marL="0" indent="0" algn="ctr" defTabSz="895350">
          <a:spcAft>
            <a:spcPts val="600"/>
          </a:spcAft>
          <a:buClr>
            <a:schemeClr val="accent1"/>
          </a:buClr>
          <a:buFont typeface="Wingdings" panose="05000000000000000000" pitchFamily="2" charset="2"/>
          <a:buNone/>
          <a:defRPr sz="1200" dirty="0" err="1" smtClean="0">
            <a:solidFill>
              <a:schemeClr val="bg1"/>
            </a:solidFill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accent3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defRPr sz="1200" dirty="0" err="1" smtClean="0">
            <a:solidFill>
              <a:schemeClr val="tx1">
                <a:lumMod val="75000"/>
                <a:lumOff val="25000"/>
              </a:schemeClr>
            </a:solidFill>
          </a:defRPr>
        </a:defPPr>
      </a:lstStyle>
    </a:tx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244</Words>
  <Application>Microsoft Office PowerPoint</Application>
  <PresentationFormat>Экран (4:3)</PresentationFormat>
  <Paragraphs>71</Paragraphs>
  <Slides>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16" baseType="lpstr">
      <vt:lpstr>Arial</vt:lpstr>
      <vt:lpstr>Calibri</vt:lpstr>
      <vt:lpstr>Calibri Light</vt:lpstr>
      <vt:lpstr>FS Severstal</vt:lpstr>
      <vt:lpstr>Montserrat Light</vt:lpstr>
      <vt:lpstr>Play</vt:lpstr>
      <vt:lpstr>Roboto Thin</vt:lpstr>
      <vt:lpstr>Times New Roman</vt:lpstr>
      <vt:lpstr>Wingdings</vt:lpstr>
      <vt:lpstr>Тема Office</vt:lpstr>
      <vt:lpstr>Severstal</vt:lpstr>
      <vt:lpstr>Презентация PowerPoint</vt:lpstr>
      <vt:lpstr>Содержание проекта «Эстафета доброго ремонта»</vt:lpstr>
      <vt:lpstr>Этапы реализации проекта</vt:lpstr>
      <vt:lpstr>Совершенствование проекта «Эстафета доброго ремонта» </vt:lpstr>
      <vt:lpstr>Показатели проекта «Эстафета доброго ремонта»</vt:lpstr>
    </vt:vector>
  </TitlesOfParts>
  <Company>Severstal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Рыбин Артем Анатольевич</dc:creator>
  <cp:lastModifiedBy>Пользователь</cp:lastModifiedBy>
  <cp:revision>23</cp:revision>
  <dcterms:created xsi:type="dcterms:W3CDTF">2019-07-26T15:23:47Z</dcterms:created>
  <dcterms:modified xsi:type="dcterms:W3CDTF">2020-04-30T11:56:56Z</dcterms:modified>
</cp:coreProperties>
</file>