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removePersonalInfoOnSave="1" saveSubsetFonts="1" autoCompressPictures="0">
  <p:sldMasterIdLst>
    <p:sldMasterId id="2147483648" r:id="rId5"/>
  </p:sldMasterIdLst>
  <p:notesMasterIdLst>
    <p:notesMasterId r:id="rId6"/>
  </p:notesMasterIdLst>
  <p:handoutMasterIdLst>
    <p:handoutMasterId r:id="rId7"/>
  </p:handoutMasterIdLst>
  <p:sldIdLst>
    <p:sldId id="256" r:id="rId8"/>
    <p:sldId id="258" r:id="rId9"/>
    <p:sldId id="299" r:id="rId10"/>
    <p:sldId id="288" r:id="rId11"/>
    <p:sldId id="289" r:id="rId12"/>
    <p:sldId id="264" r:id="rId13"/>
    <p:sldId id="311" r:id="rId14"/>
    <p:sldId id="307" r:id="rId15"/>
    <p:sldId id="312" r:id="rId16"/>
    <p:sldId id="313" r:id="rId17"/>
    <p:sldId id="308" r:id="rId18"/>
    <p:sldId id="314" r:id="rId19"/>
    <p:sldId id="309" r:id="rId20"/>
    <p:sldId id="315" r:id="rId21"/>
    <p:sldId id="316" r:id="rId22"/>
    <p:sldId id="310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06" r:id="rId32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C8F12"/>
    <a:srgbClr val="D6EA16"/>
    <a:srgbClr val="4C46CE"/>
    <a:srgbClr val="614FCD"/>
    <a:srgbClr val="523EC8"/>
    <a:srgbClr val="DB2B6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69CFB8-EB6E-4B1A-B96D-322AED6B251F}" v="3" dt="2021-08-31T19:11:11.891"/>
  </p1510:revLst>
</p1510:revInfo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238" autoAdjust="0"/>
    <p:restoredTop sz="94660"/>
  </p:normalViewPr>
  <p:slideViewPr>
    <p:cSldViewPr snapToGrid="0">
      <p:cViewPr>
        <p:scale>
          <a:sx n="60" d="100"/>
          <a:sy n="60" d="100"/>
        </p:scale>
        <p:origin x="-888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slide" Target="slides/slide12.xml" /><Relationship Id="rId2" Type="http://schemas.openxmlformats.org/officeDocument/2006/relationships/customXml" Target="../customXml/item2.xml" /><Relationship Id="rId20" Type="http://schemas.openxmlformats.org/officeDocument/2006/relationships/slide" Target="slides/slide13.xml" /><Relationship Id="rId21" Type="http://schemas.openxmlformats.org/officeDocument/2006/relationships/slide" Target="slides/slide14.xml" /><Relationship Id="rId22" Type="http://schemas.openxmlformats.org/officeDocument/2006/relationships/slide" Target="slides/slide15.xml" /><Relationship Id="rId23" Type="http://schemas.openxmlformats.org/officeDocument/2006/relationships/slide" Target="slides/slide16.xml" /><Relationship Id="rId24" Type="http://schemas.openxmlformats.org/officeDocument/2006/relationships/slide" Target="slides/slide17.xml" /><Relationship Id="rId25" Type="http://schemas.openxmlformats.org/officeDocument/2006/relationships/slide" Target="slides/slide18.xml" /><Relationship Id="rId26" Type="http://schemas.openxmlformats.org/officeDocument/2006/relationships/slide" Target="slides/slide19.xml" /><Relationship Id="rId27" Type="http://schemas.openxmlformats.org/officeDocument/2006/relationships/slide" Target="slides/slide20.xml" /><Relationship Id="rId28" Type="http://schemas.openxmlformats.org/officeDocument/2006/relationships/slide" Target="slides/slide21.xml" /><Relationship Id="rId29" Type="http://schemas.openxmlformats.org/officeDocument/2006/relationships/slide" Target="slides/slide22.xml" /><Relationship Id="rId3" Type="http://schemas.openxmlformats.org/officeDocument/2006/relationships/customXml" Target="../customXml/item3.xml" /><Relationship Id="rId30" Type="http://schemas.openxmlformats.org/officeDocument/2006/relationships/slide" Target="slides/slide23.xml" /><Relationship Id="rId31" Type="http://schemas.openxmlformats.org/officeDocument/2006/relationships/slide" Target="slides/slide24.xml" /><Relationship Id="rId32" Type="http://schemas.openxmlformats.org/officeDocument/2006/relationships/slide" Target="slides/slide25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microsoft.com/office/2015/10/relationships/revisionInfo" Target="revisionInfo.xml" /><Relationship Id="rId38" Type="http://schemas.microsoft.com/office/2018/10/relationships/authors" Target="authors.xml" /><Relationship Id="rId39" Type="http://schemas.openxmlformats.org/officeDocument/2006/relationships/tableStyles" Target="tableStyles.xml" /><Relationship Id="rId4" Type="http://schemas.openxmlformats.org/officeDocument/2006/relationships/commentAuthors" Target="commentAuthors.xml" /><Relationship Id="rId5" Type="http://schemas.openxmlformats.org/officeDocument/2006/relationships/slideMaster" Target="slideMasters/slideMaster1.xml" /><Relationship Id="rId6" Type="http://schemas.openxmlformats.org/officeDocument/2006/relationships/notesMaster" Target="notesMasters/notesMaster1.xml" /><Relationship Id="rId7" Type="http://schemas.openxmlformats.org/officeDocument/2006/relationships/handoutMaster" Target="handoutMasters/handout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162CAB1C-0AA1-4053-A726-215D17585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59F6F74-5F3D-4C2B-8AC5-73761B2FB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06CAD-01BF-4A36-89A1-76183660094C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D3774BE-A649-46E3-849C-B7115F8772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EE0E8BA-5F10-4BE9-B74D-7AA6E4180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FECE9-3899-402D-9557-B34889DA2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7594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3ADA9-1F11-4760-8ADD-071EFA0A529A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784F3-2271-4F8D-A0BC-8F40E6849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1245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602CDF5-333B-4D96-98D8-CDFB79A8430E}"/>
              </a:ext>
            </a:extLst>
          </p:cNvPr>
          <p:cNvSpPr/>
          <p:nvPr userDrawn="1"/>
        </p:nvSpPr>
        <p:spPr>
          <a:xfrm>
            <a:off x="3415570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28C741F-060F-4718-A57B-A1162A01F72C}"/>
              </a:ext>
            </a:extLst>
          </p:cNvPr>
          <p:cNvSpPr/>
          <p:nvPr userDrawn="1"/>
        </p:nvSpPr>
        <p:spPr>
          <a:xfrm>
            <a:off x="1698549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667E4DE3-DDB5-444E-86D9-7B201F0BFC0F}"/>
              </a:ext>
            </a:extLst>
          </p:cNvPr>
          <p:cNvSpPr/>
          <p:nvPr userDrawn="1"/>
        </p:nvSpPr>
        <p:spPr>
          <a:xfrm>
            <a:off x="-12823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8" y="5597131"/>
            <a:ext cx="5050971" cy="472073"/>
          </a:xfr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9578" y="5954904"/>
            <a:ext cx="2200154" cy="569912"/>
          </a:xfr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455E561-1242-4C3A-8D37-3138CA80547F}"/>
              </a:ext>
            </a:extLst>
          </p:cNvPr>
          <p:cNvSpPr/>
          <p:nvPr userDrawn="1"/>
        </p:nvSpPr>
        <p:spPr>
          <a:xfrm>
            <a:off x="3415570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1AFF298D-0F6B-4888-9B03-1FDDFE28B82B}"/>
              </a:ext>
            </a:extLst>
          </p:cNvPr>
          <p:cNvSpPr/>
          <p:nvPr userDrawn="1"/>
        </p:nvSpPr>
        <p:spPr>
          <a:xfrm>
            <a:off x="1698549" y="1079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32C19AED-A027-4017-B01A-E1E6583F81C6}"/>
              </a:ext>
            </a:extLst>
          </p:cNvPr>
          <p:cNvSpPr/>
          <p:nvPr userDrawn="1"/>
        </p:nvSpPr>
        <p:spPr>
          <a:xfrm>
            <a:off x="1698549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597D0707-6223-4E41-9E36-C3BF6C78CA4D}"/>
              </a:ext>
            </a:extLst>
          </p:cNvPr>
          <p:cNvSpPr/>
          <p:nvPr userDrawn="1"/>
        </p:nvSpPr>
        <p:spPr>
          <a:xfrm>
            <a:off x="1698549" y="5137031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4BE2D702-5FB5-4F75-B96D-4F210F10EA62}"/>
              </a:ext>
            </a:extLst>
          </p:cNvPr>
          <p:cNvSpPr/>
          <p:nvPr userDrawn="1"/>
        </p:nvSpPr>
        <p:spPr>
          <a:xfrm>
            <a:off x="-12823" y="1079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447C29C-1D94-4217-A4D7-E0E0A8CACEBC}"/>
              </a:ext>
            </a:extLst>
          </p:cNvPr>
          <p:cNvSpPr/>
          <p:nvPr userDrawn="1"/>
        </p:nvSpPr>
        <p:spPr>
          <a:xfrm>
            <a:off x="-12823" y="5137031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xmlns="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15570" y="1079"/>
            <a:ext cx="1719072" cy="1719072"/>
          </a:xfrm>
          <a:custGeom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xmlns="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570" y="5137031"/>
            <a:ext cx="1719072" cy="1719072"/>
          </a:xfrm>
          <a:custGeom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xmlns="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823" y="1713063"/>
            <a:ext cx="1719072" cy="1719072"/>
          </a:xfrm>
          <a:custGeom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9583478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, Content, and 2 pictur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2200" y="1599882"/>
            <a:ext cx="3911600" cy="928688"/>
          </a:xfrm>
        </p:spPr>
        <p:txBody>
          <a:bodyPr lIns="0" anchor="t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2200" y="2667000"/>
            <a:ext cx="3911600" cy="3438144"/>
          </a:xfrm>
        </p:spPr>
        <p:txBody>
          <a:bodyPr lIns="0" numCol="1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0" y="0"/>
            <a:ext cx="3438144" cy="345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2B2F89B6-A8D2-4031-8B1F-E4A466C202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572" y="0"/>
            <a:ext cx="3438144" cy="3438144"/>
          </a:xfrm>
          <a:custGeom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3572" y="3443974"/>
            <a:ext cx="3429000" cy="3422904"/>
          </a:xfrm>
          <a:custGeom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280171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, Content, and Large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C4E9CD21-8789-4906-BCC9-B0591D8285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0"/>
            <a:ext cx="118491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99" y="1619250"/>
            <a:ext cx="4813301" cy="1325563"/>
          </a:xfrm>
        </p:spPr>
        <p:txBody>
          <a:bodyPr lIns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99" y="3233057"/>
            <a:ext cx="4203701" cy="296454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8AB15B89-DA8C-4D7D-B70F-286B95F8C931}"/>
              </a:ext>
            </a:extLst>
          </p:cNvPr>
          <p:cNvSpPr/>
          <p:nvPr userDrawn="1"/>
        </p:nvSpPr>
        <p:spPr>
          <a:xfrm>
            <a:off x="1130300" y="106680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xmlns="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xmlns="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xmlns="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1696787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, Content, and framed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xmlns="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anchor="t">
            <a:normAutofit/>
          </a:bodyPr>
          <a:lstStyle>
            <a:lvl1pPr>
              <a:defRPr lang="en-US" sz="3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xmlns="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xmlns="" id="{4292027F-AAE9-4110-9FB9-9485D82493DC}"/>
              </a:ext>
            </a:extLst>
          </p:cNvPr>
          <p:cNvSpPr/>
          <p:nvPr userDrawn="1"/>
        </p:nvSpPr>
        <p:spPr>
          <a:xfrm>
            <a:off x="6743700" y="28375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12" name="Date Placeholder 3">
            <a:extLst>
              <a:ext uri="{FF2B5EF4-FFF2-40B4-BE49-F238E27FC236}">
                <a16:creationId xmlns:a16="http://schemas.microsoft.com/office/drawing/2014/main" xmlns="" id="{2D66ED17-6A8B-4750-B089-A49B6B7F23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43700" y="6356350"/>
            <a:ext cx="1005116" cy="365125"/>
          </a:xfrm>
        </p:spPr>
        <p:txBody>
          <a:bodyPr lIns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113" name="Footer Placeholder 4">
            <a:extLst>
              <a:ext uri="{FF2B5EF4-FFF2-40B4-BE49-F238E27FC236}">
                <a16:creationId xmlns:a16="http://schemas.microsoft.com/office/drawing/2014/main" xmlns="" id="{E0A74137-35DA-43A9-A740-435B3099BE7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3029" y="6356350"/>
            <a:ext cx="2667000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114" name="Slide Number Placeholder 5">
            <a:extLst>
              <a:ext uri="{FF2B5EF4-FFF2-40B4-BE49-F238E27FC236}">
                <a16:creationId xmlns:a16="http://schemas.microsoft.com/office/drawing/2014/main" xmlns="" id="{B68A6459-3B6F-442B-914B-5A5522D327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912028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340" y="1870710"/>
            <a:ext cx="5664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74585" y="2766221"/>
            <a:ext cx="6858002" cy="1325563"/>
          </a:xfrm>
        </p:spPr>
        <p:txBody>
          <a:bodyPr>
            <a:normAutofit/>
          </a:bodyPr>
          <a:lstStyle>
            <a:lvl1pPr algn="ctr">
              <a:defRPr lang="en-US" sz="3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xmlns="" id="{A36FAFC0-63E1-4A5C-8C07-50890392F1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8940" y="1178560"/>
            <a:ext cx="1143000" cy="67437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xmlns="" id="{3D1D7F95-338B-478D-B221-D4C9EC5472B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98340" y="3506470"/>
            <a:ext cx="5664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8">
            <a:extLst>
              <a:ext uri="{FF2B5EF4-FFF2-40B4-BE49-F238E27FC236}">
                <a16:creationId xmlns:a16="http://schemas.microsoft.com/office/drawing/2014/main" xmlns="" id="{D5AAA54C-0885-4221-AAAF-831C36B8C0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8940" y="2816860"/>
            <a:ext cx="1143000" cy="67437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xmlns="" id="{07D1309E-F6F7-4FFB-BFBE-F2B34D49D2B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98340" y="5157470"/>
            <a:ext cx="5664200" cy="67437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48">
            <a:extLst>
              <a:ext uri="{FF2B5EF4-FFF2-40B4-BE49-F238E27FC236}">
                <a16:creationId xmlns:a16="http://schemas.microsoft.com/office/drawing/2014/main" xmlns="" id="{020F4427-24B5-439F-BAD8-849395F5B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940" y="4467860"/>
            <a:ext cx="1143000" cy="67437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57" name="Date Placeholder 3">
            <a:extLst>
              <a:ext uri="{FF2B5EF4-FFF2-40B4-BE49-F238E27FC236}">
                <a16:creationId xmlns:a16="http://schemas.microsoft.com/office/drawing/2014/main" xmlns="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xmlns="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xmlns="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4587433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1A29850-9B3D-49F0-9198-80F35FD55140}"/>
              </a:ext>
            </a:extLst>
          </p:cNvPr>
          <p:cNvSpPr/>
          <p:nvPr userDrawn="1"/>
        </p:nvSpPr>
        <p:spPr>
          <a:xfrm>
            <a:off x="5222748" y="0"/>
            <a:ext cx="1746503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20672AB-65F9-4533-9452-7872A8E7C3BC}"/>
              </a:ext>
            </a:extLst>
          </p:cNvPr>
          <p:cNvSpPr/>
          <p:nvPr userDrawn="1"/>
        </p:nvSpPr>
        <p:spPr>
          <a:xfrm>
            <a:off x="174091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A20BF50-7B12-496A-986A-AF0B9880118F}"/>
              </a:ext>
            </a:extLst>
          </p:cNvPr>
          <p:cNvSpPr/>
          <p:nvPr userDrawn="1"/>
        </p:nvSpPr>
        <p:spPr>
          <a:xfrm>
            <a:off x="0" y="0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E556028-47A8-47AD-A7ED-1CB2252FBE3D}"/>
              </a:ext>
            </a:extLst>
          </p:cNvPr>
          <p:cNvSpPr/>
          <p:nvPr userDrawn="1"/>
        </p:nvSpPr>
        <p:spPr>
          <a:xfrm>
            <a:off x="1044549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C47570CE-A79F-452C-A098-5DE30EBBC6FB}"/>
              </a:ext>
            </a:extLst>
          </p:cNvPr>
          <p:cNvSpPr/>
          <p:nvPr userDrawn="1"/>
        </p:nvSpPr>
        <p:spPr>
          <a:xfrm>
            <a:off x="1740916" y="1733044"/>
            <a:ext cx="1746504" cy="1755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D3866FD-426E-414F-B17B-F648AF71EA9B}"/>
              </a:ext>
            </a:extLst>
          </p:cNvPr>
          <p:cNvSpPr/>
          <p:nvPr userDrawn="1"/>
        </p:nvSpPr>
        <p:spPr>
          <a:xfrm>
            <a:off x="0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54B0C63F-EAB3-44FC-B94D-C69BCBD26EBB}"/>
              </a:ext>
            </a:extLst>
          </p:cNvPr>
          <p:cNvSpPr/>
          <p:nvPr userDrawn="1"/>
        </p:nvSpPr>
        <p:spPr>
          <a:xfrm>
            <a:off x="8704580" y="1733044"/>
            <a:ext cx="1746504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79B1BFC-C4E4-428C-A63D-1780C528C70E}"/>
              </a:ext>
            </a:extLst>
          </p:cNvPr>
          <p:cNvSpPr/>
          <p:nvPr userDrawn="1"/>
        </p:nvSpPr>
        <p:spPr>
          <a:xfrm>
            <a:off x="5222748" y="1733044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66506793-EC4D-4DB9-A0A1-CC46BD8565D8}"/>
              </a:ext>
            </a:extLst>
          </p:cNvPr>
          <p:cNvSpPr/>
          <p:nvPr userDrawn="1"/>
        </p:nvSpPr>
        <p:spPr>
          <a:xfrm>
            <a:off x="10451084" y="1733044"/>
            <a:ext cx="1740916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17BD3197-9B69-4E3D-9A01-662F1F8E514B}"/>
              </a:ext>
            </a:extLst>
          </p:cNvPr>
          <p:cNvSpPr/>
          <p:nvPr userDrawn="1"/>
        </p:nvSpPr>
        <p:spPr>
          <a:xfrm>
            <a:off x="3481832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870960"/>
            <a:ext cx="9052560" cy="13636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5405755"/>
            <a:ext cx="9052560" cy="47688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52">
            <a:extLst>
              <a:ext uri="{FF2B5EF4-FFF2-40B4-BE49-F238E27FC236}">
                <a16:creationId xmlns:a16="http://schemas.microsoft.com/office/drawing/2014/main" xmlns="" id="{AEBBD699-238F-487D-A094-5E479CCCCD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81832" y="0"/>
            <a:ext cx="1740916" cy="1733044"/>
          </a:xfrm>
          <a:custGeom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52">
            <a:extLst>
              <a:ext uri="{FF2B5EF4-FFF2-40B4-BE49-F238E27FC236}">
                <a16:creationId xmlns:a16="http://schemas.microsoft.com/office/drawing/2014/main" xmlns="" id="{6A29DD5B-55DC-47F4-8032-1E78B3A99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04580" y="0"/>
            <a:ext cx="1746504" cy="1733044"/>
          </a:xfrm>
          <a:custGeom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52">
            <a:extLst>
              <a:ext uri="{FF2B5EF4-FFF2-40B4-BE49-F238E27FC236}">
                <a16:creationId xmlns:a16="http://schemas.microsoft.com/office/drawing/2014/main" xmlns="" id="{DF373D3C-15A7-41D7-A80E-63E14EA87B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9252" y="1733044"/>
            <a:ext cx="1735328" cy="1755648"/>
          </a:xfrm>
          <a:custGeom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2FEFBC2-5C67-4F2E-8B5F-6AAF8656FBA4}"/>
              </a:ext>
            </a:extLst>
          </p:cNvPr>
          <p:cNvSpPr/>
          <p:nvPr userDrawn="1"/>
        </p:nvSpPr>
        <p:spPr>
          <a:xfrm>
            <a:off x="6969250" y="0"/>
            <a:ext cx="1740917" cy="1733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0591264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xmlns="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607060"/>
            <a:ext cx="6082549" cy="625474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anchor="t">
            <a:normAutofit/>
          </a:bodyPr>
          <a:lstStyle>
            <a:lvl1pPr>
              <a:defRPr lang="en-US" sz="3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xmlns="" id="{27093093-F077-4A1D-A6ED-946369A58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xmlns="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xmlns="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582950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7/13/20XX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Conference presentation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5" r:id="rId3"/>
    <p:sldLayoutId id="2147483676" r:id="rId4"/>
    <p:sldLayoutId id="2147483650" r:id="rId5"/>
    <p:sldLayoutId id="2147483667" r:id="rId6"/>
    <p:sldLayoutId id="2147483668" r:id="rId7"/>
  </p:sldLayoutIdLst>
  <p:transition/>
  <p:timing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pn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Relationship Id="rId8" Type="http://schemas.openxmlformats.org/officeDocument/2006/relationships/image" Target="../media/image7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Relationship Id="rId6" Type="http://schemas.openxmlformats.org/officeDocument/2006/relationships/image" Target="../media/image20.jpeg" /><Relationship Id="rId7" Type="http://schemas.openxmlformats.org/officeDocument/2006/relationships/image" Target="../media/image2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0.jpeg" /><Relationship Id="rId6" Type="http://schemas.openxmlformats.org/officeDocument/2006/relationships/image" Target="../media/image31.jpeg" /><Relationship Id="rId7" Type="http://schemas.openxmlformats.org/officeDocument/2006/relationships/image" Target="../media/image3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Relationship Id="rId5" Type="http://schemas.openxmlformats.org/officeDocument/2006/relationships/image" Target="../media/image36.jpeg" /><Relationship Id="rId6" Type="http://schemas.openxmlformats.org/officeDocument/2006/relationships/image" Target="../media/image37.jpeg" /><Relationship Id="rId7" Type="http://schemas.openxmlformats.org/officeDocument/2006/relationships/image" Target="../media/image38.jpeg" /><Relationship Id="rId8" Type="http://schemas.openxmlformats.org/officeDocument/2006/relationships/image" Target="../media/image3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0.jpeg" /><Relationship Id="rId3" Type="http://schemas.openxmlformats.org/officeDocument/2006/relationships/image" Target="../media/image41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Relationship Id="rId3" Type="http://schemas.openxmlformats.org/officeDocument/2006/relationships/image" Target="../media/image42.jpeg" /><Relationship Id="rId4" Type="http://schemas.openxmlformats.org/officeDocument/2006/relationships/image" Target="../media/image43.jpeg" /><Relationship Id="rId5" Type="http://schemas.openxmlformats.org/officeDocument/2006/relationships/image" Target="../media/image44.jpeg" /><Relationship Id="rId6" Type="http://schemas.openxmlformats.org/officeDocument/2006/relationships/image" Target="../media/image45.jpeg" /><Relationship Id="rId7" Type="http://schemas.openxmlformats.org/officeDocument/2006/relationships/image" Target="../media/image46.jpeg" /><Relationship Id="rId8" Type="http://schemas.openxmlformats.org/officeDocument/2006/relationships/image" Target="../media/image4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jpeg" /><Relationship Id="rId3" Type="http://schemas.openxmlformats.org/officeDocument/2006/relationships/image" Target="../media/image48.jpeg" /><Relationship Id="rId4" Type="http://schemas.openxmlformats.org/officeDocument/2006/relationships/image" Target="../media/image4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jpeg" /><Relationship Id="rId3" Type="http://schemas.openxmlformats.org/officeDocument/2006/relationships/image" Target="../media/image50.jpeg" /><Relationship Id="rId4" Type="http://schemas.openxmlformats.org/officeDocument/2006/relationships/image" Target="../media/image51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52.jpeg" /><Relationship Id="rId3" Type="http://schemas.openxmlformats.org/officeDocument/2006/relationships/image" Target="../media/image53.jpeg" /><Relationship Id="rId4" Type="http://schemas.openxmlformats.org/officeDocument/2006/relationships/image" Target="../media/image5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60.jpeg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55.jpeg" /><Relationship Id="rId6" Type="http://schemas.openxmlformats.org/officeDocument/2006/relationships/image" Target="../media/image56.jpeg" /><Relationship Id="rId7" Type="http://schemas.openxmlformats.org/officeDocument/2006/relationships/image" Target="../media/image57.jpeg" /><Relationship Id="rId8" Type="http://schemas.openxmlformats.org/officeDocument/2006/relationships/image" Target="../media/image58.jpeg" /><Relationship Id="rId9" Type="http://schemas.openxmlformats.org/officeDocument/2006/relationships/image" Target="../media/image59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61.jpeg" /><Relationship Id="rId3" Type="http://schemas.openxmlformats.org/officeDocument/2006/relationships/image" Target="../media/image62.jpeg" /><Relationship Id="rId4" Type="http://schemas.openxmlformats.org/officeDocument/2006/relationships/image" Target="../media/image63.jpeg" /><Relationship Id="rId5" Type="http://schemas.openxmlformats.org/officeDocument/2006/relationships/image" Target="../media/image6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5.jpeg" /><Relationship Id="rId3" Type="http://schemas.openxmlformats.org/officeDocument/2006/relationships/image" Target="../media/image6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7.jpeg" /><Relationship Id="rId3" Type="http://schemas.openxmlformats.org/officeDocument/2006/relationships/image" Target="../media/image68.jpeg" /><Relationship Id="rId4" Type="http://schemas.openxmlformats.org/officeDocument/2006/relationships/image" Target="../media/image69.jpeg" /><Relationship Id="rId5" Type="http://schemas.openxmlformats.org/officeDocument/2006/relationships/image" Target="../media/image24.jpeg" /><Relationship Id="rId6" Type="http://schemas.openxmlformats.org/officeDocument/2006/relationships/image" Target="../media/image70.jpeg" /><Relationship Id="rId7" Type="http://schemas.openxmlformats.org/officeDocument/2006/relationships/image" Target="../media/image71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2.jpeg" /><Relationship Id="rId3" Type="http://schemas.openxmlformats.org/officeDocument/2006/relationships/image" Target="../media/image24.jpeg" /><Relationship Id="rId4" Type="http://schemas.openxmlformats.org/officeDocument/2006/relationships/image" Target="../media/image73.jpeg" /><Relationship Id="rId5" Type="http://schemas.openxmlformats.org/officeDocument/2006/relationships/image" Target="../media/image74.jpeg" /><Relationship Id="rId6" Type="http://schemas.openxmlformats.org/officeDocument/2006/relationships/image" Target="../media/image75.jpeg" /><Relationship Id="rId7" Type="http://schemas.openxmlformats.org/officeDocument/2006/relationships/image" Target="../media/image7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Relationship Id="rId3" Type="http://schemas.openxmlformats.org/officeDocument/2006/relationships/image" Target="../media/image77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8.jpeg" /><Relationship Id="rId3" Type="http://schemas.openxmlformats.org/officeDocument/2006/relationships/image" Target="../media/image79.jpeg" /><Relationship Id="rId4" Type="http://schemas.openxmlformats.org/officeDocument/2006/relationships/image" Target="../media/image80.jpeg" /><Relationship Id="rId5" Type="http://schemas.openxmlformats.org/officeDocument/2006/relationships/image" Target="../media/image81.jpeg" /><Relationship Id="rId6" Type="http://schemas.openxmlformats.org/officeDocument/2006/relationships/image" Target="../media/image82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jpeg" /><Relationship Id="rId3" Type="http://schemas.openxmlformats.org/officeDocument/2006/relationships/image" Target="../media/image83.jpeg" /><Relationship Id="rId4" Type="http://schemas.openxmlformats.org/officeDocument/2006/relationships/image" Target="../media/image84.jpeg" /><Relationship Id="rId5" Type="http://schemas.openxmlformats.org/officeDocument/2006/relationships/image" Target="../media/image85.jpeg" /><Relationship Id="rId6" Type="http://schemas.openxmlformats.org/officeDocument/2006/relationships/image" Target="../media/image86.jpeg" /><Relationship Id="rId7" Type="http://schemas.openxmlformats.org/officeDocument/2006/relationships/image" Target="../media/image87.jpeg" /><Relationship Id="rId8" Type="http://schemas.openxmlformats.org/officeDocument/2006/relationships/image" Target="../media/image8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9.jpeg" /><Relationship Id="rId3" Type="http://schemas.openxmlformats.org/officeDocument/2006/relationships/image" Target="../media/image90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91.jpeg" /><Relationship Id="rId3" Type="http://schemas.openxmlformats.org/officeDocument/2006/relationships/image" Target="../media/image92.jpeg" /><Relationship Id="rId4" Type="http://schemas.openxmlformats.org/officeDocument/2006/relationships/image" Target="../media/image93.jpeg" /><Relationship Id="rId5" Type="http://schemas.openxmlformats.org/officeDocument/2006/relationships/image" Target="../media/image94.jpeg" /><Relationship Id="rId6" Type="http://schemas.openxmlformats.org/officeDocument/2006/relationships/image" Target="../media/image95.jpeg" /><Relationship Id="rId7" Type="http://schemas.openxmlformats.org/officeDocument/2006/relationships/image" Target="../media/image96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105.jpeg" /><Relationship Id="rId11" Type="http://schemas.openxmlformats.org/officeDocument/2006/relationships/image" Target="../media/image106.jpeg" /><Relationship Id="rId2" Type="http://schemas.openxmlformats.org/officeDocument/2006/relationships/image" Target="../media/image97.jpeg" /><Relationship Id="rId3" Type="http://schemas.openxmlformats.org/officeDocument/2006/relationships/image" Target="../media/image98.jpeg" /><Relationship Id="rId4" Type="http://schemas.openxmlformats.org/officeDocument/2006/relationships/image" Target="../media/image99.jpeg" /><Relationship Id="rId5" Type="http://schemas.openxmlformats.org/officeDocument/2006/relationships/image" Target="../media/image100.jpeg" /><Relationship Id="rId6" Type="http://schemas.openxmlformats.org/officeDocument/2006/relationships/image" Target="../media/image101.jpeg" /><Relationship Id="rId7" Type="http://schemas.openxmlformats.org/officeDocument/2006/relationships/image" Target="../media/image102.jpeg" /><Relationship Id="rId8" Type="http://schemas.openxmlformats.org/officeDocument/2006/relationships/image" Target="../media/image103.jpeg" /><Relationship Id="rId9" Type="http://schemas.openxmlformats.org/officeDocument/2006/relationships/image" Target="../media/image10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7.jpeg" /><Relationship Id="rId3" Type="http://schemas.openxmlformats.org/officeDocument/2006/relationships/image" Target="../media/image2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Прямоугольник 26"/>
          <p:cNvSpPr/>
          <p:nvPr/>
        </p:nvSpPr>
        <p:spPr>
          <a:xfrm>
            <a:off x="5391807" y="5108028"/>
            <a:ext cx="1592317" cy="4099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Placeholder 12" descr="person with red hair in front of pink background">
            <a:extLst>
              <a:ext uri="{FF2B5EF4-FFF2-40B4-BE49-F238E27FC236}">
                <a16:creationId xmlns:a16="http://schemas.microsoft.com/office/drawing/2014/main" xmlns="" id="{0B5415FF-395A-4AF8-B0FD-292979D3F80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15570" y="1079"/>
            <a:ext cx="1719072" cy="1719072"/>
          </a:xfrm>
        </p:spPr>
      </p:pic>
      <p:pic>
        <p:nvPicPr>
          <p:cNvPr id="18" name="Picture Placeholder 17" descr="red-headed person with round glasses, blue scarf, against an orange background">
            <a:extLst>
              <a:ext uri="{FF2B5EF4-FFF2-40B4-BE49-F238E27FC236}">
                <a16:creationId xmlns:a16="http://schemas.microsoft.com/office/drawing/2014/main" xmlns="" id="{DF1622E7-8A65-41B3-A580-D41862C0882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2823" y="1713063"/>
            <a:ext cx="1719072" cy="17190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4184" y="1295400"/>
            <a:ext cx="7027816" cy="2413965"/>
          </a:xfrm>
        </p:spPr>
        <p:txBody>
          <a:bodyPr>
            <a:normAutofit/>
          </a:bodyPr>
          <a:lstStyle/>
          <a:p>
            <a:pPr algn="ctr"/>
            <a:r>
              <a:rPr lang="ru-RU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волонтерский центр «Патриот»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Placeholder 14" descr="person with yellow sweater and black hat against a blue background">
            <a:extLst>
              <a:ext uri="{FF2B5EF4-FFF2-40B4-BE49-F238E27FC236}">
                <a16:creationId xmlns:a16="http://schemas.microsoft.com/office/drawing/2014/main" xmlns="" id="{BC440D7D-B6ED-48AB-80DC-7E1E2E8E61C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15570" y="5138928"/>
            <a:ext cx="1719072" cy="1719072"/>
          </a:xfrm>
        </p:spPr>
      </p:pic>
      <p:sp>
        <p:nvSpPr>
          <p:cNvPr id="8" name="Прямоугольник 7"/>
          <p:cNvSpPr/>
          <p:nvPr/>
        </p:nvSpPr>
        <p:spPr>
          <a:xfrm>
            <a:off x="1667860" y="5143500"/>
            <a:ext cx="1718442" cy="1714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User\Desktop\ПАТРИОТ презентация и лого\патриот.pn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851191" y="5459626"/>
            <a:ext cx="1406360" cy="1160247"/>
          </a:xfrm>
          <a:prstGeom prst="rect">
            <a:avLst/>
          </a:prstGeom>
          <a:noFill/>
        </p:spPr>
      </p:pic>
      <p:pic>
        <p:nvPicPr>
          <p:cNvPr id="1030" name="Picture 6" descr="https://sun9-61.userapi.com/impg/1gDYXZE_io3mQh99hy-tWQ_mk3s65Z68qqFwzg/5zP3GierxBw.jpg?size=1280x960&amp;quality=95&amp;sign=40c5265f8a837cd1aafa9b5059b69000&amp;type=album"/>
          <p:cNvPicPr>
            <a:picLocks noChangeAspect="1" noChangeArrowheads="1"/>
          </p:cNvPicPr>
          <p:nvPr/>
        </p:nvPicPr>
        <p:blipFill>
          <a:blip r:embed="rId6"/>
          <a:srcRect l="29072" t="1311" r="11535" b="20790"/>
          <a:stretch>
            <a:fillRect/>
          </a:stretch>
        </p:blipFill>
        <p:spPr bwMode="auto">
          <a:xfrm>
            <a:off x="0" y="5108028"/>
            <a:ext cx="1730889" cy="1749972"/>
          </a:xfrm>
          <a:prstGeom prst="rect">
            <a:avLst/>
          </a:prstGeom>
          <a:noFill/>
        </p:spPr>
      </p:pic>
      <p:pic>
        <p:nvPicPr>
          <p:cNvPr id="1032" name="Picture 8" descr="https://sun9-10.userapi.com/impg/1_QuyJF4h3V-yhyT59SaZ1Ii6ZhM_xdcHhYOxA/qVCP5RY8jgI.jpg?size=1280x901&amp;quality=95&amp;sign=ea1270bd9f10664442455a6be2d749bf&amp;type=album"/>
          <p:cNvPicPr>
            <a:picLocks noChangeAspect="1" noChangeArrowheads="1"/>
          </p:cNvPicPr>
          <p:nvPr/>
        </p:nvPicPr>
        <p:blipFill>
          <a:blip r:embed="rId7"/>
          <a:srcRect l="45781" t="17095" r="9515" b="18388"/>
          <a:stretch>
            <a:fillRect/>
          </a:stretch>
        </p:blipFill>
        <p:spPr bwMode="auto">
          <a:xfrm>
            <a:off x="0" y="1725197"/>
            <a:ext cx="1702676" cy="1729702"/>
          </a:xfrm>
          <a:prstGeom prst="rect">
            <a:avLst/>
          </a:prstGeom>
          <a:noFill/>
        </p:spPr>
      </p:pic>
      <p:pic>
        <p:nvPicPr>
          <p:cNvPr id="1034" name="Picture 10" descr="https://sun9-10.userapi.com/impg/1_QuyJF4h3V-yhyT59SaZ1Ii6ZhM_xdcHhYOxA/qVCP5RY8jgI.jpg?size=1280x901&amp;quality=95&amp;sign=ea1270bd9f10664442455a6be2d749bf&amp;type=album"/>
          <p:cNvPicPr>
            <a:picLocks noChangeAspect="1" noChangeArrowheads="1"/>
          </p:cNvPicPr>
          <p:nvPr/>
        </p:nvPicPr>
        <p:blipFill>
          <a:blip r:embed="rId7"/>
          <a:srcRect l="29111" t="3306" r="13604" b="20823"/>
          <a:stretch>
            <a:fillRect/>
          </a:stretch>
        </p:blipFill>
        <p:spPr bwMode="auto">
          <a:xfrm>
            <a:off x="-1" y="0"/>
            <a:ext cx="5200651" cy="5124450"/>
          </a:xfrm>
          <a:prstGeom prst="rect">
            <a:avLst/>
          </a:prstGeom>
          <a:noFill/>
        </p:spPr>
      </p:pic>
      <p:pic>
        <p:nvPicPr>
          <p:cNvPr id="1036" name="Picture 12" descr="https://sun9-44.userapi.com/impg/KBeLEQsZQXSjTvzfIosqMzbCtmEOyNvDZWeSlA/2mKuJge1ZtY.jpg?size=1280x905&amp;quality=96&amp;sign=388ce0830d2de0d4b93e98781a5b1450&amp;type=album"/>
          <p:cNvPicPr>
            <a:picLocks noChangeAspect="1" noChangeArrowheads="1"/>
          </p:cNvPicPr>
          <p:nvPr/>
        </p:nvPicPr>
        <p:blipFill>
          <a:blip r:embed="rId8"/>
          <a:srcRect l="13920" t="1608" r="13460" b="7355"/>
          <a:stretch>
            <a:fillRect/>
          </a:stretch>
        </p:blipFill>
        <p:spPr bwMode="auto">
          <a:xfrm flipH="1">
            <a:off x="3398704" y="5124450"/>
            <a:ext cx="1763846" cy="1733550"/>
          </a:xfrm>
          <a:prstGeom prst="rect">
            <a:avLst/>
          </a:prstGeom>
          <a:noFill/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xmlns="" id="{216815C6-3AD0-46E6-A74A-1967BD91AF50}"/>
              </a:ext>
            </a:extLst>
          </p:cNvPr>
          <p:cNvSpPr txBox="1"/>
          <p:nvPr/>
        </p:nvSpPr>
        <p:spPr>
          <a:xfrm>
            <a:off x="6104538" y="4332232"/>
            <a:ext cx="5249919" cy="567559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280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ГКСУ СО «Волжский ЦПД» </a:t>
            </a:r>
            <a:endParaRPr kumimoji="0" lang="en-US" sz="28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104540" y="5039052"/>
            <a:ext cx="5249917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4242537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5754414" cy="6858000"/>
          </a:xfrm>
          <a:prstGeom prst="rect">
            <a:avLst/>
          </a:prstGeom>
          <a:solidFill>
            <a:srgbClr val="EC8F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267" y="395453"/>
            <a:ext cx="3208283" cy="769226"/>
          </a:xfrm>
        </p:spPr>
        <p:txBody>
          <a:bodyPr>
            <a:normAutofit/>
          </a:bodyPr>
          <a:lstStyle/>
          <a:p>
            <a:r>
              <a:rPr lang="ru-RU" sz="3200" smtClean="0"/>
              <a:t>Главная цель:</a:t>
            </a:r>
            <a:endParaRPr lang="ru-RU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DAC73C-E6A4-453D-B11A-1A391CDBF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0082" y="940567"/>
            <a:ext cx="6011918" cy="1916934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ru-RU" sz="2000" smtClean="0"/>
              <a:t>вовлечение воспитанников и выпускников учреждений для детей-сирот и детей, оставшихся без попечения родителей в добровольческую деятельность и формирование потребности участия в добрых делах.</a:t>
            </a:r>
          </a:p>
        </p:txBody>
      </p:sp>
      <p:pic>
        <p:nvPicPr>
          <p:cNvPr id="1026" name="Picture 2" descr="C:\Users\User\Desktop\сессия здоровья\HtkpRqIHQ9Y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9144" y="409905"/>
            <a:ext cx="5226423" cy="2935780"/>
          </a:xfrm>
          <a:prstGeom prst="rect">
            <a:avLst/>
          </a:prstGeom>
          <a:noFill/>
        </p:spPr>
      </p:pic>
      <p:pic>
        <p:nvPicPr>
          <p:cNvPr id="12" name="Picture 4" descr="C:\Users\пк\Desktop\wxL54ez4Z8c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7538" y="3615023"/>
            <a:ext cx="1986562" cy="2937012"/>
          </a:xfrm>
          <a:prstGeom prst="rect">
            <a:avLst/>
          </a:prstGeom>
          <a:noFill/>
        </p:spPr>
      </p:pic>
      <p:pic>
        <p:nvPicPr>
          <p:cNvPr id="14" name="Picture 6" descr="C:\Users\пк\Desktop\12AR2XiMKxM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624789" y="3896960"/>
            <a:ext cx="2718736" cy="2429575"/>
          </a:xfrm>
          <a:prstGeom prst="rect">
            <a:avLst/>
          </a:prstGeom>
          <a:noFill/>
        </p:spPr>
      </p:pic>
      <p:pic>
        <p:nvPicPr>
          <p:cNvPr id="15" name="Picture 7" descr="C:\Users\пк\Desktop\zMylUZMNglY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052538" y="3340460"/>
            <a:ext cx="5865027" cy="3193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778917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33D4FE-F554-41E3-B768-8EE98FC1E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155" y="2960633"/>
            <a:ext cx="4642945" cy="3478267"/>
          </a:xfrm>
        </p:spPr>
        <p:txBody>
          <a:bodyPr vert="horz" lIns="0" tIns="45720" rIns="91440" bIns="45720" numCol="1" rtlCol="0" anchor="t">
            <a:noAutofit/>
          </a:bodyPr>
          <a:lstStyle/>
          <a:p>
            <a:pPr algn="ctr"/>
            <a:r>
              <a:rPr lang="ru-RU" sz="2000" smtClean="0"/>
              <a:t>Подрастающее поколение наблюдает за деятельностью взрослых ребят, которые уже являются волонтерами и активно проводят и участвуют в мероприятиях.</a:t>
            </a:r>
          </a:p>
          <a:p>
            <a:pPr algn="ctr"/>
            <a:endParaRPr lang="ru-RU" sz="2000" smtClean="0"/>
          </a:p>
          <a:p>
            <a:pPr algn="ctr"/>
            <a:r>
              <a:rPr lang="ru-RU" sz="2000" smtClean="0"/>
              <a:t>Начинают интересоваться «Патриотом» и его жизнью.</a:t>
            </a:r>
            <a:endParaRPr lang="en-US" sz="2000"/>
          </a:p>
        </p:txBody>
      </p:sp>
      <p:sp>
        <p:nvSpPr>
          <p:cNvPr id="10" name="Прямоугольник 9"/>
          <p:cNvSpPr/>
          <p:nvPr/>
        </p:nvSpPr>
        <p:spPr>
          <a:xfrm>
            <a:off x="6889531" y="1135117"/>
            <a:ext cx="1529255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0MqNH5XCybk.jpg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2448" r="12448"/>
          <a:stretch>
            <a:fillRect/>
          </a:stretch>
        </p:blipFill>
        <p:spPr/>
      </p:pic>
      <p:pic>
        <p:nvPicPr>
          <p:cNvPr id="14" name="Рисунок 13" descr="irLZvSi_Le0.jpg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0" y="0"/>
            <a:ext cx="3438144" cy="3438144"/>
          </a:xfrm>
        </p:spPr>
      </p:pic>
      <p:pic>
        <p:nvPicPr>
          <p:cNvPr id="9" name="Picture 4" descr="http://voldetdom.ru/voldetdom_ru/i/db/fmitr9lma652gizc_1024x768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667187" y="544096"/>
            <a:ext cx="3000314" cy="2250235"/>
          </a:xfrm>
          <a:prstGeom prst="rect">
            <a:avLst/>
          </a:prstGeom>
          <a:noFill/>
        </p:spPr>
      </p:pic>
      <p:pic>
        <p:nvPicPr>
          <p:cNvPr id="12" name="Picture 6" descr="https://sun7-8.userapi.com/BqE8J5gTulRsTTretravuhGDsEBJec2wgWQG0g/5GPwqwZi87U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28324" y="4091940"/>
            <a:ext cx="2872085" cy="21531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49" y="738352"/>
            <a:ext cx="4933951" cy="2081048"/>
          </a:xfrm>
        </p:spPr>
        <p:txBody>
          <a:bodyPr>
            <a:normAutofit/>
          </a:bodyPr>
          <a:lstStyle/>
          <a:p>
            <a:pPr algn="ctr"/>
            <a:r>
              <a:rPr lang="ru-RU" sz="31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Подготовительный этап</a:t>
            </a:r>
            <a:b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«Положительный пример»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8510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icture Placeholder 11" descr="person with green glasses and pink shirt against blue background">
            <a:extLst>
              <a:ext uri="{FF2B5EF4-FFF2-40B4-BE49-F238E27FC236}">
                <a16:creationId xmlns:a16="http://schemas.microsoft.com/office/drawing/2014/main" xmlns="" id="{C4D2E434-00A8-44D1-A758-28E403B125A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69252" y="1733044"/>
            <a:ext cx="1735328" cy="1755648"/>
          </a:xfrm>
        </p:spPr>
      </p:pic>
      <p:pic>
        <p:nvPicPr>
          <p:cNvPr id="14" name="Picture Placeholder 13" descr="person wearing striped shirt against blue background">
            <a:extLst>
              <a:ext uri="{FF2B5EF4-FFF2-40B4-BE49-F238E27FC236}">
                <a16:creationId xmlns:a16="http://schemas.microsoft.com/office/drawing/2014/main" xmlns="" id="{08051F1A-FF92-463C-B8B8-18372F17B4B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04580" y="0"/>
            <a:ext cx="1746504" cy="1733044"/>
          </a:xfrm>
        </p:spPr>
      </p:pic>
      <p:pic>
        <p:nvPicPr>
          <p:cNvPr id="10" name="Picture Placeholder 9" descr="red-headed person with round glasses, blue scarf, against an orange background">
            <a:extLst>
              <a:ext uri="{FF2B5EF4-FFF2-40B4-BE49-F238E27FC236}">
                <a16:creationId xmlns:a16="http://schemas.microsoft.com/office/drawing/2014/main" xmlns="" id="{A539BB56-95F7-4754-8318-C0F05135C21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81832" y="0"/>
            <a:ext cx="1740916" cy="1733044"/>
          </a:xfrm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12192000" cy="3515710"/>
          </a:xfrm>
          <a:prstGeom prst="rect">
            <a:avLst/>
          </a:prstGeom>
          <a:solidFill>
            <a:srgbClr val="D6EA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06B2E4-7115-4A6C-B218-5316CEB0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60" y="4800600"/>
            <a:ext cx="11794840" cy="1224928"/>
          </a:xfrm>
        </p:spPr>
        <p:txBody>
          <a:bodyPr>
            <a:noAutofit/>
          </a:bodyPr>
          <a:lstStyle/>
          <a:p>
            <a:r>
              <a:rPr lang="ru-RU" smtClean="0"/>
              <a:t>Ребята знакомятся с азами волонтерства, проходят обучающие тренинги в команде единомышленников и выступают на первых мероприятиях в роли помощников</a:t>
            </a:r>
            <a:endParaRPr lang="en-US"/>
          </a:p>
        </p:txBody>
      </p:sp>
      <p:pic>
        <p:nvPicPr>
          <p:cNvPr id="13" name="Picture 2" descr="https://sun9-17.userapi.com/_1LQ87zfZzeebxKtUyhkexrAGWa-U4TAqrwLaA/83dVx7JH1I4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420100" y="302657"/>
            <a:ext cx="3486150" cy="2614613"/>
          </a:xfrm>
          <a:prstGeom prst="rect">
            <a:avLst/>
          </a:prstGeom>
          <a:noFill/>
        </p:spPr>
      </p:pic>
      <p:pic>
        <p:nvPicPr>
          <p:cNvPr id="15" name="Рисунок 14" descr="5.jpg"/>
          <p:cNvPicPr>
            <a:picLocks noChangeAspect="1"/>
          </p:cNvPicPr>
          <p:nvPr/>
        </p:nvPicPr>
        <p:blipFill>
          <a:blip r:embed="rId6"/>
          <a:srcRect l="-6975" r="-3439"/>
          <a:stretch>
            <a:fillRect/>
          </a:stretch>
        </p:blipFill>
        <p:spPr>
          <a:xfrm>
            <a:off x="3562350" y="228600"/>
            <a:ext cx="4788006" cy="3067050"/>
          </a:xfrm>
          <a:prstGeom prst="rect">
            <a:avLst/>
          </a:prstGeom>
        </p:spPr>
      </p:pic>
      <p:pic>
        <p:nvPicPr>
          <p:cNvPr id="19" name="Picture 2" descr="C:\Users\User\Desktop\сессия здоровья\8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66700" y="508371"/>
            <a:ext cx="3429000" cy="2571750"/>
          </a:xfrm>
          <a:prstGeom prst="rect">
            <a:avLst/>
          </a:prstGeom>
          <a:noFill/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 txBox="1"/>
          <p:nvPr/>
        </p:nvSpPr>
        <p:spPr>
          <a:xfrm>
            <a:off x="1771649" y="2667000"/>
            <a:ext cx="8572501" cy="1771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«Подготовка»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671809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188" y="1179129"/>
            <a:ext cx="5261960" cy="1343025"/>
          </a:xfrm>
        </p:spPr>
        <p:txBody>
          <a:bodyPr>
            <a:normAutofit/>
          </a:bodyPr>
          <a:lstStyle/>
          <a:p>
            <a:pPr algn="ctr"/>
            <a:r>
              <a:rPr lang="ru-RU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Заключительный этап </a:t>
            </a:r>
            <a:b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САМ»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2261" y="3561692"/>
            <a:ext cx="57997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mtClean="0">
                <a:solidFill>
                  <a:schemeClr val="bg1"/>
                </a:solidFill>
              </a:rPr>
              <a:t>Ребята уже достаточно хорошо подняли свои компетенции, получили необходимые знания, умения, навыки  и готовы самостоятельно проводить мероприятия.</a:t>
            </a:r>
          </a:p>
          <a:p>
            <a:endParaRPr lang="ru-RU" sz="2000" smtClean="0">
              <a:solidFill>
                <a:schemeClr val="bg1"/>
              </a:solidFill>
            </a:endParaRPr>
          </a:p>
          <a:p>
            <a:r>
              <a:rPr lang="ru-RU" sz="2000" smtClean="0">
                <a:solidFill>
                  <a:schemeClr val="bg1"/>
                </a:solidFill>
              </a:rPr>
              <a:t>На этом этапе, мы даем свободу добровольцам в их деятельности.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сессия здоровья\DlAX3jesN-s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86100" y="909243"/>
            <a:ext cx="2952750" cy="2227627"/>
          </a:xfrm>
          <a:prstGeom prst="rect">
            <a:avLst/>
          </a:prstGeom>
          <a:noFill/>
        </p:spPr>
      </p:pic>
      <p:pic>
        <p:nvPicPr>
          <p:cNvPr id="2052" name="Picture 4" descr="C:\Users\User\Desktop\сессия здоровья\WEvbTXO4GUk (1)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48000" y="3641824"/>
            <a:ext cx="3091330" cy="2317540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 l="3725" t="78712" r="2896" b="6425"/>
          <a:stretch>
            <a:fillRect/>
          </a:stretch>
        </p:blipFill>
        <p:spPr bwMode="auto">
          <a:xfrm>
            <a:off x="0" y="6274677"/>
            <a:ext cx="6177921" cy="583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3" name="Picture 1" descr="C:\Users\User\Desktop\сессия здоровья\6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1" y="953724"/>
            <a:ext cx="3128369" cy="2208576"/>
          </a:xfrm>
          <a:prstGeom prst="rect">
            <a:avLst/>
          </a:prstGeom>
          <a:noFill/>
        </p:spPr>
      </p:pic>
      <p:pic>
        <p:nvPicPr>
          <p:cNvPr id="14" name="Picture 2" descr="https://sun9-15.userapi.com/impg/6oogLk8DlYqhGUPMkgldUX9oF7PKs_EZZxQBLQ/JBKiSvSmeEc.jpg?size=1280x960&amp;quality=96&amp;sign=9b3757fb363c030af92b2806845c8a15&amp;type=album"/>
          <p:cNvPicPr>
            <a:picLocks noChangeAspect="1" noChangeArrowheads="1"/>
          </p:cNvPicPr>
          <p:nvPr/>
        </p:nvPicPr>
        <p:blipFill>
          <a:blip r:embed="rId6"/>
          <a:srcRect l="9952" t="13240" r="8165" b="7024"/>
          <a:stretch>
            <a:fillRect/>
          </a:stretch>
        </p:blipFill>
        <p:spPr bwMode="auto">
          <a:xfrm>
            <a:off x="0" y="3684570"/>
            <a:ext cx="3067050" cy="22399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789194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endParaRPr lang="ru-RU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688" y="2762250"/>
            <a:ext cx="4177862" cy="1264854"/>
          </a:xfrm>
        </p:spPr>
        <p:txBody>
          <a:bodyPr>
            <a:normAutofit/>
          </a:bodyPr>
          <a:lstStyle/>
          <a:p>
            <a:pPr algn="ctr"/>
            <a:r>
              <a:rPr lang="ru-RU" sz="3200" smtClean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направления деятельности</a:t>
            </a:r>
            <a:endParaRPr lang="en-US"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0600" y="1600200"/>
            <a:ext cx="2914650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33850" y="571500"/>
            <a:ext cx="3600450" cy="121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962900" y="1543050"/>
            <a:ext cx="3276600" cy="121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238250" y="3867150"/>
            <a:ext cx="2914650" cy="121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305800" y="3848100"/>
            <a:ext cx="2914650" cy="121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343400" y="5238750"/>
            <a:ext cx="3714750" cy="121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 txBox="1"/>
          <p:nvPr/>
        </p:nvSpPr>
        <p:spPr>
          <a:xfrm>
            <a:off x="1422838" y="3943349"/>
            <a:ext cx="2539562" cy="1055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b="1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медиа</a:t>
            </a:r>
            <a:endParaRPr kumimoji="0" lang="en-US" sz="3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 txBox="1"/>
          <p:nvPr/>
        </p:nvSpPr>
        <p:spPr>
          <a:xfrm>
            <a:off x="4051738" y="533400"/>
            <a:ext cx="3796862" cy="113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образовательное</a:t>
            </a:r>
            <a:endParaRPr kumimoji="0" lang="en-US" sz="3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 txBox="1"/>
          <p:nvPr/>
        </p:nvSpPr>
        <p:spPr>
          <a:xfrm>
            <a:off x="698938" y="1714500"/>
            <a:ext cx="3434912" cy="960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спортивное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 txBox="1"/>
          <p:nvPr/>
        </p:nvSpPr>
        <p:spPr>
          <a:xfrm>
            <a:off x="7861738" y="1638300"/>
            <a:ext cx="3492062" cy="1017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экологическое</a:t>
            </a:r>
            <a:endParaRPr kumimoji="0" lang="en-US" sz="3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 txBox="1"/>
          <p:nvPr/>
        </p:nvSpPr>
        <p:spPr>
          <a:xfrm>
            <a:off x="8109388" y="4248150"/>
            <a:ext cx="3320612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социальное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 txBox="1"/>
          <p:nvPr/>
        </p:nvSpPr>
        <p:spPr>
          <a:xfrm>
            <a:off x="4127938" y="5257800"/>
            <a:ext cx="4177862" cy="1188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патриотическое</a:t>
            </a:r>
            <a:endParaRPr kumimoji="0" lang="en-US" sz="3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7067550" y="2266950"/>
            <a:ext cx="781050" cy="57150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V="1">
            <a:off x="5553075" y="2352675"/>
            <a:ext cx="914400" cy="1905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4" idx="3"/>
          </p:cNvCxnSpPr>
          <p:nvPr/>
        </p:nvCxnSpPr>
        <p:spPr>
          <a:xfrm rot="10800000">
            <a:off x="4133850" y="2194528"/>
            <a:ext cx="609600" cy="586773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7219950" y="4019550"/>
            <a:ext cx="762000" cy="51435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 flipV="1">
            <a:off x="4343400" y="4000500"/>
            <a:ext cx="666750" cy="62865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5610225" y="4467225"/>
            <a:ext cx="933450" cy="1588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4637220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5754414" cy="6858000"/>
          </a:xfrm>
          <a:prstGeom prst="rect">
            <a:avLst/>
          </a:prstGeom>
          <a:solidFill>
            <a:srgbClr val="EC8F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DE7F2-E890-4744-88DD-A75F5E30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117" y="338303"/>
            <a:ext cx="5760983" cy="769226"/>
          </a:xfrm>
        </p:spPr>
        <p:txBody>
          <a:bodyPr>
            <a:noAutofit/>
          </a:bodyPr>
          <a:lstStyle/>
          <a:p>
            <a:r>
              <a:rPr lang="ru-RU" sz="4000" smtClean="0"/>
              <a:t>ОБРАЗОВАТЕЛЬНОЕ</a:t>
            </a:r>
            <a:br>
              <a:rPr lang="ru-RU" sz="4000" smtClean="0"/>
            </a:br>
            <a:r>
              <a:rPr lang="ru-RU" sz="4000" smtClean="0"/>
              <a:t>направление</a:t>
            </a:r>
            <a:endParaRPr lang="ru-RU" sz="4000"/>
          </a:p>
        </p:txBody>
      </p:sp>
      <p:sp>
        <p:nvSpPr>
          <p:cNvPr id="9" name="Прямоугольник 8"/>
          <p:cNvSpPr/>
          <p:nvPr/>
        </p:nvSpPr>
        <p:spPr>
          <a:xfrm>
            <a:off x="6229350" y="2724150"/>
            <a:ext cx="2343150" cy="628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4" descr="https://sun9-22.userapi.com/impf/c850628/v850628629/1dbaea/1qS3VCOlYWw.jpg?size=1280x853&amp;quality=90&amp;proxy=1&amp;sign=e55a840942352d1e191492963788ec5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12493" y="1813064"/>
            <a:ext cx="3682640" cy="2454135"/>
          </a:xfrm>
          <a:prstGeom prst="rect">
            <a:avLst/>
          </a:prstGeom>
          <a:noFill/>
        </p:spPr>
      </p:pic>
      <p:pic>
        <p:nvPicPr>
          <p:cNvPr id="17" name="Рисунок 16" descr="J4maDffVB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10250" cy="3871987"/>
          </a:xfrm>
          <a:prstGeom prst="rect">
            <a:avLst/>
          </a:prstGeom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0" y="3645547"/>
            <a:ext cx="5791200" cy="321245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1" name="Picture 2" descr="https://sun9-78.userapi.com/impg/BVeqAZ2xDrUb9hVYqWJ_blVvpFXxsI8lGr2iPw/D04bAV99AQc.jpg?size=772x1080&amp;quality=96&amp;sign=972a8626284b1438f49228314639146d&amp;type=album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909176" y="1521512"/>
            <a:ext cx="1976274" cy="2764736"/>
          </a:xfrm>
          <a:prstGeom prst="rect">
            <a:avLst/>
          </a:prstGeom>
          <a:noFill/>
        </p:spPr>
      </p:pic>
      <p:pic>
        <p:nvPicPr>
          <p:cNvPr id="24" name="Picture 7" descr="C:\Users\User\Desktop\сертификаты\сер организ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313763" y="4549049"/>
            <a:ext cx="2630587" cy="2032726"/>
          </a:xfrm>
          <a:prstGeom prst="rect">
            <a:avLst/>
          </a:prstGeom>
          <a:noFill/>
        </p:spPr>
      </p:pic>
      <p:pic>
        <p:nvPicPr>
          <p:cNvPr id="25" name="Picture 8" descr="C:\Users\User\Desktop\сертификаты\сертификат_page-0001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043596" y="4367218"/>
            <a:ext cx="3176604" cy="2246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778917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5754414" cy="6858000"/>
          </a:xfrm>
          <a:prstGeom prst="rect">
            <a:avLst/>
          </a:prstGeom>
          <a:solidFill>
            <a:srgbClr val="EC8F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29350" y="2724150"/>
            <a:ext cx="2343150" cy="628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 r="-1551" b="12147"/>
          <a:stretch>
            <a:fillRect/>
          </a:stretch>
        </p:blipFill>
        <p:spPr bwMode="auto">
          <a:xfrm>
            <a:off x="228600" y="228600"/>
            <a:ext cx="2533650" cy="29008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" name="Picture 8" descr="https://sun9-20.userapi.com/impg/ElJ1Pbi7o2-Ufe8GP4o3Qh7NmRYzgga9tpsvxw/7832lyLhfBo.jpg?size=1280x854&amp;quality=96&amp;sign=2d60146ca3ac5639e2161d93cc20b278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1872" y="3210378"/>
            <a:ext cx="5124528" cy="3419022"/>
          </a:xfrm>
          <a:prstGeom prst="rect">
            <a:avLst/>
          </a:prstGeom>
          <a:noFill/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429750" y="2973071"/>
            <a:ext cx="2362200" cy="15196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6" name="Picture 4" descr="https://sun9-29.userapi.com/impf/8jPtpPAmfuHDXrHrkuvqvV2t412Lh3o0h_yAOg/XTZEhV4gXsg.jpg?size=1280x905&amp;quality=90&amp;sign=87822da4906ab0cbac7e23cec532e0f1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293486" y="3049271"/>
            <a:ext cx="2202814" cy="1557458"/>
          </a:xfrm>
          <a:prstGeom prst="rect">
            <a:avLst/>
          </a:prstGeom>
          <a:noFill/>
        </p:spPr>
      </p:pic>
      <p:pic>
        <p:nvPicPr>
          <p:cNvPr id="27" name="Picture 2" descr="https://sun9-48.userapi.com/tXPbwzlUETBZJBwF3T1G7VK0nyb1Sw2CojsvHA/nRrP7ocQzVY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838950" y="0"/>
            <a:ext cx="3733800" cy="2800351"/>
          </a:xfrm>
          <a:prstGeom prst="rect">
            <a:avLst/>
          </a:prstGeom>
          <a:noFill/>
        </p:spPr>
      </p:pic>
      <p:pic>
        <p:nvPicPr>
          <p:cNvPr id="29" name="Picture 3" descr="C:\Users\User\Desktop\патриот мероприятия\профориентаци\провориентация 1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814626" y="619120"/>
            <a:ext cx="2850842" cy="2138132"/>
          </a:xfrm>
          <a:prstGeom prst="rect">
            <a:avLst/>
          </a:prstGeom>
          <a:noFill/>
        </p:spPr>
      </p:pic>
      <p:pic>
        <p:nvPicPr>
          <p:cNvPr id="30" name="Picture 4" descr="C:\Users\User\Desktop\патриот мероприятия\профориентаци\111.jpg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6736047" y="4701407"/>
            <a:ext cx="4678712" cy="21565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778917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5754414" cy="6858000"/>
          </a:xfrm>
          <a:prstGeom prst="rect">
            <a:avLst/>
          </a:prstGeom>
          <a:solidFill>
            <a:srgbClr val="EC8F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29350" y="2724150"/>
            <a:ext cx="2343150" cy="628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48" name="Picture 4" descr="https://sun9-48.userapi.com/impg/IxD0INKVMGgFsalyiT7CP-qWkvNol-ZYlfILPQ/4738c-PTwlQ.jpg?size=1280x901&amp;quality=96&amp;sign=6ad83c0749f2d1b206e2a468ea343e07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863993"/>
            <a:ext cx="8515350" cy="5994008"/>
          </a:xfrm>
          <a:prstGeom prst="rect">
            <a:avLst/>
          </a:prstGeom>
          <a:noFill/>
        </p:spPr>
      </p:pic>
      <p:pic>
        <p:nvPicPr>
          <p:cNvPr id="31746" name="Picture 2" descr="https://sun9-23.userapi.com/impg/Jf42-9758nSveNWg0imI9k_mvmZqA150mAotTw/EJ7MtuLz9RQ.jpg?size=1280x901&amp;quality=96&amp;sign=8d6d9f411e99a8f5e548f4195e33e57a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29149" y="0"/>
            <a:ext cx="7562851" cy="5323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778917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-57150" y="0"/>
            <a:ext cx="6076950" cy="4343400"/>
          </a:xfrm>
          <a:prstGeom prst="rect">
            <a:avLst/>
          </a:prstGeom>
          <a:solidFill>
            <a:srgbClr val="EC8F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229350" y="2724150"/>
            <a:ext cx="2343150" cy="628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794" name="Picture 2" descr="https://sun9-10.userapi.com/impg/1_QuyJF4h3V-yhyT59SaZ1Ii6ZhM_xdcHhYOxA/qVCP5RY8jgI.jpg?size=1280x901&amp;quality=95&amp;sign=ea1270bd9f10664442455a6be2d749bf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5753100" cy="4049643"/>
          </a:xfrm>
          <a:prstGeom prst="rect">
            <a:avLst/>
          </a:prstGeom>
          <a:noFill/>
        </p:spPr>
      </p:pic>
      <p:pic>
        <p:nvPicPr>
          <p:cNvPr id="33795" name="Picture 3" descr="C:\Users\User\Desktop\патриот мероприятия\ННН\4 этап\серафимовичский ЦПД\экологическое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21251" y="4400550"/>
            <a:ext cx="3475625" cy="2457450"/>
          </a:xfrm>
          <a:prstGeom prst="rect">
            <a:avLst/>
          </a:prstGeom>
          <a:noFill/>
        </p:spPr>
      </p:pic>
      <p:pic>
        <p:nvPicPr>
          <p:cNvPr id="33796" name="Picture 4" descr="C:\Users\User\Desktop\патриот мероприятия\ННН\4 этап\Октябрьский ЦСОН\IMG_20220727_143803 - ГКУ СО Октябрьский ЦСОН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705850" y="2609850"/>
            <a:ext cx="3219650" cy="4248150"/>
          </a:xfrm>
          <a:prstGeom prst="rect">
            <a:avLst/>
          </a:prstGeom>
          <a:noFill/>
        </p:spPr>
      </p:pic>
      <p:pic>
        <p:nvPicPr>
          <p:cNvPr id="33797" name="Picture 5" descr="C:\Users\User\Desktop\патриот мероприятия\ННН\4 этап\новоаннинский ЦПД\спортивное направление - Надежда Обухова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182975" y="282467"/>
            <a:ext cx="2524183" cy="1893175"/>
          </a:xfrm>
          <a:prstGeom prst="rect">
            <a:avLst/>
          </a:prstGeom>
          <a:noFill/>
        </p:spPr>
      </p:pic>
      <p:pic>
        <p:nvPicPr>
          <p:cNvPr id="33798" name="Picture 6" descr="C:\Users\User\Desktop\патриот мероприятия\ННН\4 этап\Камышинсктий ЦПД\Экологическое направление - ГКСУ СО Камышинский ЦПД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30188" y="4515818"/>
            <a:ext cx="4341812" cy="2342182"/>
          </a:xfrm>
          <a:prstGeom prst="rect">
            <a:avLst/>
          </a:prstGeom>
          <a:noFill/>
        </p:spPr>
      </p:pic>
      <p:pic>
        <p:nvPicPr>
          <p:cNvPr id="33799" name="Picture 7" descr="C:\Users\User\Desktop\патриот мероприятия\ННН\4 этап\Калачевский СРЦ\эковолонтерство - Калач СРЦ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191250" y="2562503"/>
            <a:ext cx="2438400" cy="1765022"/>
          </a:xfrm>
          <a:prstGeom prst="rect">
            <a:avLst/>
          </a:prstGeom>
          <a:noFill/>
        </p:spPr>
      </p:pic>
      <p:pic>
        <p:nvPicPr>
          <p:cNvPr id="33800" name="Picture 8" descr="C:\Users\User\Desktop\патриот мероприятия\ННН\4 этап\ВОЛГОГРАДСКИЙ срц\1 - ГКСУ CO Волгоградский областной СРЦ.jpg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8798142" y="283778"/>
            <a:ext cx="3095173" cy="20652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778917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D07C42-2E7B-40D1-A2FD-075F7DB3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083" y="327135"/>
            <a:ext cx="5261960" cy="1343025"/>
          </a:xfrm>
        </p:spPr>
        <p:txBody>
          <a:bodyPr>
            <a:normAutofit/>
          </a:bodyPr>
          <a:lstStyle/>
          <a:p>
            <a:r>
              <a:rPr lang="ru-RU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СПОРТИВНОЕ</a:t>
            </a:r>
            <a:br>
              <a:rPr lang="ru-RU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направление</a:t>
            </a:r>
            <a:endParaRPr 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3725" t="78712" r="2896" b="6425"/>
          <a:stretch>
            <a:fillRect/>
          </a:stretch>
        </p:blipFill>
        <p:spPr bwMode="auto">
          <a:xfrm>
            <a:off x="6014079" y="6274676"/>
            <a:ext cx="6177921" cy="583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248400" y="2514600"/>
            <a:ext cx="22098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" descr="G:\фета\мероприятия\2019\беги во двор\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5310" y="1101362"/>
            <a:ext cx="5659821" cy="4156530"/>
          </a:xfrm>
          <a:prstGeom prst="rect">
            <a:avLst/>
          </a:prstGeom>
          <a:noFill/>
        </p:spPr>
      </p:pic>
      <p:pic>
        <p:nvPicPr>
          <p:cNvPr id="12" name="Picture 6" descr="https://sun9-54.userapi.com/impg/c855336/v855336228/17fa41/1oVfnuq_eM0.jpg?size=1280x853&amp;quality=96&amp;sign=072769123ac8c01209b96f8398034a9e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461782" y="2002221"/>
            <a:ext cx="5370256" cy="3578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789194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3725" t="78712" r="2896" b="6425"/>
          <a:stretch>
            <a:fillRect/>
          </a:stretch>
        </p:blipFill>
        <p:spPr bwMode="auto">
          <a:xfrm>
            <a:off x="6014079" y="6274676"/>
            <a:ext cx="6177921" cy="583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248400" y="2514600"/>
            <a:ext cx="22098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818" name="Picture 2" descr="https://sun9-51.userapi.com/impg/Io1IR-1GPisB3ib3Wq6ZorBT9gDoHCxe8vDQlQ/kjCo6YV1IGY.jpg?size=1280x905&amp;quality=95&amp;sign=baaed3980d4731236eae6cad97bc8954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0716" y="1354295"/>
            <a:ext cx="5376042" cy="3801030"/>
          </a:xfrm>
          <a:prstGeom prst="rect">
            <a:avLst/>
          </a:prstGeom>
          <a:noFill/>
        </p:spPr>
      </p:pic>
      <p:pic>
        <p:nvPicPr>
          <p:cNvPr id="34820" name="Picture 4" descr="https://sun9-75.userapi.com/impg/SP31FLf9LRKPd_4fl5X5IPw-ji4wF8jVR7ptMw/LhhOzw8NUcg.jpg?size=1000x700&amp;quality=96&amp;sign=c6ce18512c55c4a5201b63b83245de77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840749" y="1198179"/>
            <a:ext cx="6351251" cy="4445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789194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 txBox="1"/>
          <p:nvPr/>
        </p:nvSpPr>
        <p:spPr>
          <a:xfrm>
            <a:off x="210862" y="189186"/>
            <a:ext cx="5117883" cy="160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ПАТРИОТИЧЕСКОЕ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направление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s://sun9-13.userapi.com/impg/KonEmJIIUWj-ahqeC08XrPDy8paNRg5V2dnIEg/88schpFKgUA.jpg?size=1280x905&amp;quality=95&amp;sign=a1492aab5fc860f6d2254481ac6ddf80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0141" y="1986455"/>
            <a:ext cx="6109704" cy="4319752"/>
          </a:xfrm>
          <a:prstGeom prst="rect">
            <a:avLst/>
          </a:prstGeom>
          <a:noFill/>
        </p:spPr>
      </p:pic>
      <p:pic>
        <p:nvPicPr>
          <p:cNvPr id="2054" name="Picture 6" descr="https://sun9-78.userapi.com/impg/fXUeO2nP7vlWXXUmf_UbwtmwYsLr1TNYHWoQtg/Qx317SOEgSk.jpg?size=1280x855&amp;quality=95&amp;sign=b6782bca5f8c9067758ee0bcd8323f67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07103" y="3815258"/>
            <a:ext cx="4238661" cy="2831293"/>
          </a:xfrm>
          <a:prstGeom prst="rect">
            <a:avLst/>
          </a:prstGeom>
          <a:noFill/>
        </p:spPr>
      </p:pic>
      <p:pic>
        <p:nvPicPr>
          <p:cNvPr id="2058" name="Picture 10" descr="https://sun9-51.userapi.com/impg/t6jW-ynpY5TfuXl4PRYyQK-RahJ6lwKFWzOQUg/jEkUabwSZqg.jpg?size=1280x960&amp;quality=96&amp;sign=17f18e963c2cd7c10e8077bfe1e701bb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852745" y="210152"/>
            <a:ext cx="4766442" cy="3574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6718091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icture Placeholder 11" descr="person with green glasses and pink shirt against blue background">
            <a:extLst>
              <a:ext uri="{FF2B5EF4-FFF2-40B4-BE49-F238E27FC236}">
                <a16:creationId xmlns:a16="http://schemas.microsoft.com/office/drawing/2014/main" xmlns="" id="{C4D2E434-00A8-44D1-A758-28E403B125A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69252" y="1733044"/>
            <a:ext cx="1735328" cy="1755648"/>
          </a:xfrm>
        </p:spPr>
      </p:pic>
      <p:pic>
        <p:nvPicPr>
          <p:cNvPr id="14" name="Picture Placeholder 13" descr="person wearing striped shirt against blue background">
            <a:extLst>
              <a:ext uri="{FF2B5EF4-FFF2-40B4-BE49-F238E27FC236}">
                <a16:creationId xmlns:a16="http://schemas.microsoft.com/office/drawing/2014/main" xmlns="" id="{08051F1A-FF92-463C-B8B8-18372F17B4B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04580" y="0"/>
            <a:ext cx="1746504" cy="1733044"/>
          </a:xfrm>
        </p:spPr>
      </p:pic>
      <p:pic>
        <p:nvPicPr>
          <p:cNvPr id="10" name="Picture Placeholder 9" descr="red-headed person with round glasses, blue scarf, against an orange background">
            <a:extLst>
              <a:ext uri="{FF2B5EF4-FFF2-40B4-BE49-F238E27FC236}">
                <a16:creationId xmlns:a16="http://schemas.microsoft.com/office/drawing/2014/main" xmlns="" id="{A539BB56-95F7-4754-8318-C0F05135C21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81832" y="0"/>
            <a:ext cx="1740916" cy="1733044"/>
          </a:xfrm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12192000" cy="3515710"/>
          </a:xfrm>
          <a:prstGeom prst="rect">
            <a:avLst/>
          </a:prstGeom>
          <a:solidFill>
            <a:srgbClr val="D6EA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s://sun9-40.userapi.com/impg/faARjM4BDFJkIxdxzk1TGgoGF6RhwPRwcTvpdw/-Di3JhwSom0.jpg?size=1280x905&amp;quality=95&amp;sign=874ec09fb5666a6f6ec4108a289d864f&amp;type=album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04950" y="220718"/>
            <a:ext cx="5454869" cy="3856762"/>
          </a:xfrm>
          <a:prstGeom prst="rect">
            <a:avLst/>
          </a:prstGeom>
          <a:noFill/>
        </p:spPr>
      </p:pic>
      <p:pic>
        <p:nvPicPr>
          <p:cNvPr id="9" name="Picture 4" descr="https://sun9-8.userapi.com/c854428/v854428830/1ff69d/NZ-5ghQkWts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114654" y="227341"/>
            <a:ext cx="2702760" cy="3603680"/>
          </a:xfrm>
          <a:prstGeom prst="rect">
            <a:avLst/>
          </a:prstGeom>
          <a:noFill/>
        </p:spPr>
      </p:pic>
      <p:pic>
        <p:nvPicPr>
          <p:cNvPr id="11" name="Picture 8" descr="https://sun9-5.userapi.com/impg/l5izZXfFFZ0BjvGRGFdgvCFv4hrQgJo78dhd1w/uLFA4F25dq8.jpg?size=1280x960&amp;quality=95&amp;sign=953b7d42123cd33db823f17ee9df678f&amp;type=album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15312" y="4209393"/>
            <a:ext cx="3205655" cy="2404241"/>
          </a:xfrm>
          <a:prstGeom prst="rect">
            <a:avLst/>
          </a:prstGeom>
          <a:noFill/>
        </p:spPr>
      </p:pic>
      <p:pic>
        <p:nvPicPr>
          <p:cNvPr id="13" name="Picture 3" descr="C:\Users\пк\Downloads\Z73YLX07yak.jpg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7635381" y="3831020"/>
            <a:ext cx="4220782" cy="2790497"/>
          </a:xfrm>
          <a:prstGeom prst="rect">
            <a:avLst/>
          </a:prstGeom>
          <a:noFill/>
        </p:spPr>
      </p:pic>
      <p:pic>
        <p:nvPicPr>
          <p:cNvPr id="35842" name="Picture 2" descr="https://sun9-20.userapi.com/impg/DYnfM5P8FOrheRPhpp5CrpdQz29CiiXhjN2zHg/tW9nj_R7dAo.jpg?size=810x1080&amp;quality=96&amp;sign=1d57d6efe8786d7552d8b00efab6d71b&amp;type=album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6036113" y="220715"/>
            <a:ext cx="2713750" cy="3618334"/>
          </a:xfrm>
          <a:prstGeom prst="rect">
            <a:avLst/>
          </a:prstGeom>
          <a:noFill/>
        </p:spPr>
      </p:pic>
      <p:pic>
        <p:nvPicPr>
          <p:cNvPr id="17" name="Picture 2" descr="https://sun9-2.userapi.com/c854428/v854428830/1ff68c/RbafD-8KcdE.jpg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3859378" y="4254592"/>
            <a:ext cx="3477745" cy="2319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6718091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36866" name="Picture 2" descr="https://sun137-1.userapi.com/impg/vp-7J0Oq3WXwtkBqj5oc2RK92NngeQlvNhL5Iw/1u5Ye7kPZLU.jpg?size=757x1080&amp;quality=96&amp;sign=63cb4ac330494973b720afd3aafecbfa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18843" y="2790496"/>
            <a:ext cx="2656226" cy="3789595"/>
          </a:xfrm>
          <a:prstGeom prst="rect">
            <a:avLst/>
          </a:prstGeom>
          <a:noFill/>
        </p:spPr>
      </p:pic>
      <p:pic>
        <p:nvPicPr>
          <p:cNvPr id="36868" name="Picture 4" descr="https://sun9-9.userapi.com/impg/Tuikj0NCxr-yiH3yJAN5uQfbWoBnRJU3x3qtyw/LPsT2f-3ux8.jpg?size=755x1080&amp;quality=96&amp;sign=27d2670a7d66a0a20b04e0bf52cecef6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389145" y="344323"/>
            <a:ext cx="3396310" cy="4858298"/>
          </a:xfrm>
          <a:prstGeom prst="rect">
            <a:avLst/>
          </a:prstGeom>
          <a:noFill/>
        </p:spPr>
      </p:pic>
      <p:pic>
        <p:nvPicPr>
          <p:cNvPr id="36870" name="Picture 6" descr="https://sun9-3.userapi.com/impg/ITEjgZ23ureGOgjQh1goAV-0G2-xsp9E3mSfVQ/xLgCx2VzIjY.jpg?size=1277x847&amp;quality=95&amp;sign=f033b5fbd848c0dc9f4f34d61c64f3a1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477406" y="394139"/>
            <a:ext cx="3279228" cy="2175024"/>
          </a:xfrm>
          <a:prstGeom prst="rect">
            <a:avLst/>
          </a:prstGeom>
          <a:noFill/>
        </p:spPr>
      </p:pic>
      <p:pic>
        <p:nvPicPr>
          <p:cNvPr id="13" name="Picture 8" descr="https://442fz.volganet.ru/upload/iblock/10a/page2.jpg"/>
          <p:cNvPicPr>
            <a:picLocks noChangeAspect="1" noChangeArrowheads="1"/>
          </p:cNvPicPr>
          <p:nvPr/>
        </p:nvPicPr>
        <p:blipFill>
          <a:blip r:embed="rId5"/>
          <a:srcRect r="33159"/>
          <a:stretch>
            <a:fillRect/>
          </a:stretch>
        </p:blipFill>
        <p:spPr bwMode="auto">
          <a:xfrm>
            <a:off x="204949" y="1103586"/>
            <a:ext cx="4099037" cy="46619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671809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33D4FE-F554-41E3-B768-8EE98FC1E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155" y="2960633"/>
            <a:ext cx="4642945" cy="3478267"/>
          </a:xfrm>
        </p:spPr>
        <p:txBody>
          <a:bodyPr vert="horz" lIns="0" tIns="45720" rIns="91440" bIns="45720" numCol="1" rtlCol="0" anchor="t">
            <a:noAutofit/>
          </a:bodyPr>
          <a:lstStyle/>
          <a:p>
            <a:pPr algn="ctr"/>
            <a:r>
              <a:rPr lang="ru-RU" sz="2000" smtClean="0"/>
              <a:t>Подрастающее поколение наблюдает за деятельностью взрослых ребят, которые уже являются волонтерами и активно проводят и участвуют в мероприятиях.</a:t>
            </a:r>
          </a:p>
          <a:p>
            <a:pPr algn="ctr"/>
            <a:endParaRPr lang="ru-RU" sz="2000" smtClean="0"/>
          </a:p>
          <a:p>
            <a:pPr algn="ctr"/>
            <a:r>
              <a:rPr lang="ru-RU" sz="2000" smtClean="0"/>
              <a:t>Начинают интересоваться «Патриотом» и его жизнью.</a:t>
            </a:r>
            <a:endParaRPr lang="en-US" sz="2000"/>
          </a:p>
        </p:txBody>
      </p:sp>
      <p:sp>
        <p:nvSpPr>
          <p:cNvPr id="10" name="Прямоугольник 9"/>
          <p:cNvSpPr/>
          <p:nvPr/>
        </p:nvSpPr>
        <p:spPr>
          <a:xfrm>
            <a:off x="6889531" y="1135117"/>
            <a:ext cx="1529255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/>
        </p:txBody>
      </p:sp>
      <p:sp>
        <p:nvSpPr>
          <p:cNvPr id="13" name="Рисунок 12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/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94" y="438807"/>
            <a:ext cx="4933951" cy="1232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СОЦИАЛЬНОЕ </a:t>
            </a:r>
            <a:br>
              <a:rPr lang="ru-RU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направление</a:t>
            </a:r>
            <a:endParaRPr 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2" descr="E:\фета\рабочий стол\видос фото\веревочный\DSC_0122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2737" y="2268460"/>
            <a:ext cx="4547510" cy="3044519"/>
          </a:xfrm>
          <a:prstGeom prst="rect">
            <a:avLst/>
          </a:prstGeom>
          <a:noFill/>
        </p:spPr>
      </p:pic>
      <p:pic>
        <p:nvPicPr>
          <p:cNvPr id="1032" name="Picture 8" descr="https://sun9-23.userapi.com/impg/uMdBY80wkglsLfqvG5xekZ-6eMjlatseP4_LKQ/c7MtObm-6F8.jpg?size=1000x1000&amp;quality=95&amp;sign=f78ab81bceeb46677ce6f7daefe8d88e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39651" y="236482"/>
            <a:ext cx="6416565" cy="64165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8485106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33D4FE-F554-41E3-B768-8EE98FC1E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155" y="2960633"/>
            <a:ext cx="4642945" cy="3478267"/>
          </a:xfrm>
        </p:spPr>
        <p:txBody>
          <a:bodyPr vert="horz" lIns="0" tIns="45720" rIns="91440" bIns="45720" numCol="1" rtlCol="0" anchor="t">
            <a:noAutofit/>
          </a:bodyPr>
          <a:lstStyle/>
          <a:p>
            <a:pPr algn="ctr"/>
            <a:r>
              <a:rPr lang="ru-RU" sz="2000" smtClean="0"/>
              <a:t>Подрастающее поколение наблюдает за деятельностью взрослых ребят, которые уже являются волонтерами и активно проводят и участвуют в мероприятиях.</a:t>
            </a:r>
          </a:p>
          <a:p>
            <a:pPr algn="ctr"/>
            <a:endParaRPr lang="ru-RU" sz="2000" smtClean="0"/>
          </a:p>
          <a:p>
            <a:pPr algn="ctr"/>
            <a:r>
              <a:rPr lang="ru-RU" sz="2000" smtClean="0"/>
              <a:t>Начинают интересоваться «Патриотом» и его жизнью.</a:t>
            </a:r>
            <a:endParaRPr lang="en-US" sz="2000"/>
          </a:p>
        </p:txBody>
      </p:sp>
      <p:sp>
        <p:nvSpPr>
          <p:cNvPr id="10" name="Прямоугольник 9"/>
          <p:cNvSpPr/>
          <p:nvPr/>
        </p:nvSpPr>
        <p:spPr>
          <a:xfrm>
            <a:off x="6889531" y="1135117"/>
            <a:ext cx="1529255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/>
        </p:txBody>
      </p:sp>
      <p:sp>
        <p:nvSpPr>
          <p:cNvPr id="13" name="Рисунок 12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/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https://sun9-74.userapi.com/impg/idDqSzDHHi-Yb-B_BUTEGOmuGbiK_4CsuRdYAA/gmOMGnSOWsQ.jpg?size=1280x960&amp;quality=95&amp;sign=425dc6512fc969a6f67a05dc09cf34a2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4548" y="220718"/>
            <a:ext cx="4209797" cy="3157348"/>
          </a:xfrm>
          <a:prstGeom prst="rect">
            <a:avLst/>
          </a:prstGeom>
          <a:noFill/>
        </p:spPr>
      </p:pic>
      <p:pic>
        <p:nvPicPr>
          <p:cNvPr id="18" name="Picture 6" descr="https://sun9-2.userapi.com/impg/z0NQU5Vxvh0ymUXH-s_eDchUXqVuWuMLwc5Lpw/S8rFIgAqJVw.jpg?size=1280x960&amp;quality=96&amp;sign=39813b89afb87d82fcf7d2bd1de626a1&amp;type=album"/>
          <p:cNvPicPr>
            <a:picLocks noChangeAspect="1" noChangeArrowheads="1"/>
          </p:cNvPicPr>
          <p:nvPr/>
        </p:nvPicPr>
        <p:blipFill>
          <a:blip r:embed="rId3"/>
          <a:srcRect t="32425"/>
          <a:stretch>
            <a:fillRect/>
          </a:stretch>
        </p:blipFill>
        <p:spPr bwMode="auto">
          <a:xfrm>
            <a:off x="5393276" y="3431699"/>
            <a:ext cx="5973662" cy="2795829"/>
          </a:xfrm>
          <a:prstGeom prst="rect">
            <a:avLst/>
          </a:prstGeom>
          <a:noFill/>
        </p:spPr>
      </p:pic>
      <p:pic>
        <p:nvPicPr>
          <p:cNvPr id="19" name="Picture 2" descr="https://sun9-41.userapi.com/impg/Ib-R4z8taZ8Qlzsv9IvAE8PQ8L83_inNJlaInA/hWBKd3IyneU.jpg?size=1280x960&amp;quality=96&amp;sign=a4f6e763f936ab4cf81b0a99b59b3c24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842648" y="328583"/>
            <a:ext cx="3997255" cy="2997941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/>
          <a:srcRect l="3725" t="78712" r="2896" b="6425"/>
          <a:stretch>
            <a:fillRect/>
          </a:stretch>
        </p:blipFill>
        <p:spPr bwMode="auto">
          <a:xfrm>
            <a:off x="0" y="6274472"/>
            <a:ext cx="6180083" cy="5835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/>
          <a:srcRect l="3725" t="78712" r="2896" b="6425"/>
          <a:stretch>
            <a:fillRect/>
          </a:stretch>
        </p:blipFill>
        <p:spPr bwMode="auto">
          <a:xfrm>
            <a:off x="6014079" y="6274676"/>
            <a:ext cx="6177921" cy="583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8920" name="Picture 8" descr="https://sun9-37.userapi.com/impg/qOooo-KVrFkwZdsA6_TnyARiU6uOYpVkG0p68w/3KWSyjBXSnc.jpg?size=1280x960&amp;quality=95&amp;sign=cd1c8bf17bc1f0cc4c4800f57dd7514a&amp;type=album"/>
          <p:cNvPicPr>
            <a:picLocks noChangeAspect="1" noChangeArrowheads="1"/>
          </p:cNvPicPr>
          <p:nvPr/>
        </p:nvPicPr>
        <p:blipFill>
          <a:blip r:embed="rId6"/>
          <a:srcRect r="-1175" b="13200"/>
          <a:stretch>
            <a:fillRect/>
          </a:stretch>
        </p:blipFill>
        <p:spPr bwMode="auto">
          <a:xfrm>
            <a:off x="945528" y="3515710"/>
            <a:ext cx="4091846" cy="2632842"/>
          </a:xfrm>
          <a:prstGeom prst="rect">
            <a:avLst/>
          </a:prstGeom>
          <a:noFill/>
        </p:spPr>
      </p:pic>
      <p:pic>
        <p:nvPicPr>
          <p:cNvPr id="21" name="Picture 8" descr="https://sun9-25.userapi.com/impg/33hRmZFyxBWPBhLu4u2kJ27ObmiJtXnLDgbsuA/LbUbO_vvnDI.jpg?size=1280x960&amp;quality=96&amp;sign=3f5a1c48193ad1b670a1bdd72732ff51&amp;type=album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518300" y="645685"/>
            <a:ext cx="3251514" cy="2438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8485106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33D4FE-F554-41E3-B768-8EE98FC1E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155" y="2960633"/>
            <a:ext cx="4642945" cy="3478267"/>
          </a:xfrm>
        </p:spPr>
        <p:txBody>
          <a:bodyPr vert="horz" lIns="0" tIns="45720" rIns="91440" bIns="45720" numCol="1" rtlCol="0" anchor="t">
            <a:noAutofit/>
          </a:bodyPr>
          <a:lstStyle/>
          <a:p>
            <a:pPr algn="ctr"/>
            <a:r>
              <a:rPr lang="ru-RU" sz="2000" smtClean="0"/>
              <a:t>Подрастающее поколение наблюдает за деятельностью взрослых ребят, которые уже являются волонтерами и активно проводят и участвуют в мероприятиях.</a:t>
            </a:r>
          </a:p>
          <a:p>
            <a:pPr algn="ctr"/>
            <a:endParaRPr lang="ru-RU" sz="2000" smtClean="0"/>
          </a:p>
          <a:p>
            <a:pPr algn="ctr"/>
            <a:r>
              <a:rPr lang="ru-RU" sz="2000" smtClean="0"/>
              <a:t>Начинают интересоваться «Патриотом» и его жизнью.</a:t>
            </a:r>
            <a:endParaRPr lang="en-US" sz="2000"/>
          </a:p>
        </p:txBody>
      </p:sp>
      <p:sp>
        <p:nvSpPr>
          <p:cNvPr id="10" name="Прямоугольник 9"/>
          <p:cNvSpPr/>
          <p:nvPr/>
        </p:nvSpPr>
        <p:spPr>
          <a:xfrm>
            <a:off x="6889531" y="1135117"/>
            <a:ext cx="1529255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/>
        </p:txBody>
      </p:sp>
      <p:sp>
        <p:nvSpPr>
          <p:cNvPr id="13" name="Рисунок 12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/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sun9-16.userapi.com/impg/z4wy2FpW6hd4wjwNz8PwhhOerql5qXRZmlzREw/w1ywAY6W1Bw.jpg?size=1280x960&amp;quality=95&amp;sign=024450227d10f1b05990584ad385d4b9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98581" y="1065431"/>
            <a:ext cx="4277710" cy="3208283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/>
          <a:srcRect l="3725" t="78712" r="2896" b="6425"/>
          <a:stretch>
            <a:fillRect/>
          </a:stretch>
        </p:blipFill>
        <p:spPr bwMode="auto">
          <a:xfrm>
            <a:off x="0" y="0"/>
            <a:ext cx="6180083" cy="5835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3"/>
          <a:srcRect l="3725" t="78712" r="2896" b="6425"/>
          <a:stretch>
            <a:fillRect/>
          </a:stretch>
        </p:blipFill>
        <p:spPr bwMode="auto">
          <a:xfrm>
            <a:off x="6014079" y="0"/>
            <a:ext cx="6177921" cy="583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8914" name="Picture 2" descr="https://sun9-80.userapi.com/impg/p16wvNQvTVOhQd9Hag5Mm7Minv3Jn6F2ui1rQQ/WvuL1-un6dQ.jpg?size=1280x960&amp;quality=95&amp;sign=38963193d4d6c5876d67c75b663a4a29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923283" y="1056290"/>
            <a:ext cx="2984937" cy="2238703"/>
          </a:xfrm>
          <a:prstGeom prst="rect">
            <a:avLst/>
          </a:prstGeom>
          <a:noFill/>
        </p:spPr>
      </p:pic>
      <p:pic>
        <p:nvPicPr>
          <p:cNvPr id="38916" name="Picture 4" descr="https://sun9-33.userapi.com/impg/16DV7vjBHJeTmZ6Kx96Ug33FFQSvoGehCgJV-A/uwKJRBcwUE0.jpg?size=1280x960&amp;quality=95&amp;sign=e17d1b95f0050ed4abb28bc24ec90112&amp;type=album"/>
          <p:cNvPicPr>
            <a:picLocks noChangeAspect="1" noChangeArrowheads="1"/>
          </p:cNvPicPr>
          <p:nvPr/>
        </p:nvPicPr>
        <p:blipFill>
          <a:blip r:embed="rId5"/>
          <a:srcRect t="30365" r="275" b="14965"/>
          <a:stretch>
            <a:fillRect/>
          </a:stretch>
        </p:blipFill>
        <p:spPr bwMode="auto">
          <a:xfrm>
            <a:off x="4329862" y="4603531"/>
            <a:ext cx="4447950" cy="1828797"/>
          </a:xfrm>
          <a:prstGeom prst="rect">
            <a:avLst/>
          </a:prstGeom>
          <a:noFill/>
        </p:spPr>
      </p:pic>
      <p:pic>
        <p:nvPicPr>
          <p:cNvPr id="39938" name="Picture 2" descr="https://sun9-65.userapi.com/impg/0at0mnVNYVed_QoIc8GpE5qkf3iZ2PP-U-_WEg/Y23pKbYenFU.jpg?size=807x1080&amp;quality=95&amp;sign=abd28a646940101079af1175cd853f42&amp;type=album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02872" y="1056555"/>
            <a:ext cx="3946219" cy="5281184"/>
          </a:xfrm>
          <a:prstGeom prst="rect">
            <a:avLst/>
          </a:prstGeom>
          <a:noFill/>
        </p:spPr>
      </p:pic>
      <p:pic>
        <p:nvPicPr>
          <p:cNvPr id="39942" name="Picture 6" descr="https://sun9-10.userapi.com/impg/qwv-8LsDApAglYQ7dsRkr3Wp8aGYC23YCgOu9w/mqlzF8WzmIw.jpg?size=1280x960&amp;quality=96&amp;sign=c35e954fc4b6e813f081a2e45806d2b3&amp;type=album"/>
          <p:cNvPicPr>
            <a:picLocks noChangeAspect="1" noChangeArrowheads="1"/>
          </p:cNvPicPr>
          <p:nvPr/>
        </p:nvPicPr>
        <p:blipFill>
          <a:blip r:embed="rId7"/>
          <a:srcRect l="13940" r="8781"/>
          <a:stretch>
            <a:fillRect/>
          </a:stretch>
        </p:blipFill>
        <p:spPr bwMode="auto">
          <a:xfrm>
            <a:off x="9002111" y="3678945"/>
            <a:ext cx="2885090" cy="2799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8485106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presentation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/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/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 txBox="1"/>
          <p:nvPr/>
        </p:nvSpPr>
        <p:spPr>
          <a:xfrm>
            <a:off x="470994" y="438807"/>
            <a:ext cx="4933951" cy="1232338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ЭКОЛОГИЧЕСКОЕ</a:t>
            </a:r>
            <a:b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направление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https://sun9-15.userapi.com/impg/6oogLk8DlYqhGUPMkgldUX9oF7PKs_EZZxQBLQ/JBKiSvSmeEc.jpg?size=1280x960&amp;quality=96&amp;sign=9b3757fb363c030af92b2806845c8a15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3456" y="1950334"/>
            <a:ext cx="6039058" cy="4529294"/>
          </a:xfrm>
          <a:prstGeom prst="rect">
            <a:avLst/>
          </a:prstGeom>
          <a:noFill/>
        </p:spPr>
      </p:pic>
      <p:pic>
        <p:nvPicPr>
          <p:cNvPr id="40964" name="Picture 4" descr="https://sun9-30.userapi.com/impg/bUmwuTGgJId-WkY6Z3x_-MwMk3kcgweimhapkQ/33o3H29Rqqk.jpg?size=810x1080&amp;quality=95&amp;sign=29e6db2002dcdbb3a2d0e9a2cd6f5ab0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41245" y="265495"/>
            <a:ext cx="4672424" cy="6229898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Conference presentation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/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/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62" name="Picture 2" descr="https://sun9-14.userapi.com/impg/9iHMfkryBf2jjphXvO6nMJuKjtHjDYGyJ_FmQA/CIYezH0GjN0.jpg?size=810x1080&amp;quality=95&amp;sign=6e8364b5d6c98244b33ee95003c6c477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5310" y="283780"/>
            <a:ext cx="2979681" cy="3972909"/>
          </a:xfrm>
          <a:prstGeom prst="rect">
            <a:avLst/>
          </a:prstGeom>
          <a:noFill/>
        </p:spPr>
      </p:pic>
      <p:pic>
        <p:nvPicPr>
          <p:cNvPr id="40966" name="Picture 6" descr="https://sun9-24.userapi.com/impg/E2H0z-Mg2KKrgFQ4bJZNDv04ts46nZivZbqeyg/jxtR3udMKbc.jpg?size=1280x960&amp;quality=95&amp;sign=e351053435ec5c66f7c67bf30da4cfc5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488219" y="3619446"/>
            <a:ext cx="4065823" cy="3049368"/>
          </a:xfrm>
          <a:prstGeom prst="rect">
            <a:avLst/>
          </a:prstGeom>
          <a:noFill/>
        </p:spPr>
      </p:pic>
      <p:pic>
        <p:nvPicPr>
          <p:cNvPr id="14" name="Picture 14" descr="https://sun9-17.userapi.com/impg/Ivsmt1vnnbkEoH9fJZU6T7KtddTSi_5LxN2koQ/bInwO8WFzh4.jpg?size=1280x900&amp;quality=96&amp;sign=cf3ede002ff15da4b1d78936d83830f2&amp;type=album"/>
          <p:cNvPicPr>
            <a:picLocks noChangeAspect="1" noChangeArrowheads="1"/>
          </p:cNvPicPr>
          <p:nvPr/>
        </p:nvPicPr>
        <p:blipFill>
          <a:blip r:embed="rId4"/>
          <a:srcRect b="50000"/>
          <a:stretch>
            <a:fillRect/>
          </a:stretch>
        </p:blipFill>
        <p:spPr bwMode="auto">
          <a:xfrm>
            <a:off x="675705" y="4526817"/>
            <a:ext cx="6047945" cy="2126230"/>
          </a:xfrm>
          <a:prstGeom prst="rect">
            <a:avLst/>
          </a:prstGeom>
          <a:noFill/>
        </p:spPr>
      </p:pic>
      <p:pic>
        <p:nvPicPr>
          <p:cNvPr id="43010" name="Picture 2" descr="https://sun9-75.userapi.com/impg/l78fGwoYwq86vMJEbspXExyl8laY_0M7zykDpw/gzAv_j91VWQ.jpg?size=1080x810&amp;quality=96&amp;sign=ee00155fc71869f781d67365a3a8a77c&amp;type=album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900748" y="442692"/>
            <a:ext cx="4055315" cy="3041487"/>
          </a:xfrm>
          <a:prstGeom prst="rect">
            <a:avLst/>
          </a:prstGeom>
          <a:noFill/>
        </p:spPr>
      </p:pic>
      <p:pic>
        <p:nvPicPr>
          <p:cNvPr id="43012" name="Picture 4" descr="https://sun9-60.userapi.com/impg/sb5WLXKuUDibXmQ1a_QglgbIsNLjX7BHXB0Axw/D1RKv9UimkY.jpg?size=1191x880&amp;quality=96&amp;sign=768a931261d9468df9767418d886405c&amp;type=album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510815" y="391621"/>
            <a:ext cx="4057475" cy="2997966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3725" t="78712" r="10390" b="6425"/>
          <a:stretch>
            <a:fillRect/>
          </a:stretch>
        </p:blipFill>
        <p:spPr bwMode="auto">
          <a:xfrm>
            <a:off x="6049185" y="0"/>
            <a:ext cx="6142815" cy="6306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248400" y="2514600"/>
            <a:ext cx="22098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 txBox="1"/>
          <p:nvPr/>
        </p:nvSpPr>
        <p:spPr>
          <a:xfrm>
            <a:off x="455228" y="832946"/>
            <a:ext cx="4933951" cy="1232338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МЕДИА</a:t>
            </a:r>
            <a:b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направление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https://sun9-51.userapi.com/impg/q38SOXu9BLz9d60uWs7gbMLUjoptc2Htwi2upQ/23P8hMcqktM.jpg?size=1280x858&amp;quality=95&amp;sign=00fec8d427794c1a3d05756f472cd0a6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7288" y="2263721"/>
            <a:ext cx="3396550" cy="2276750"/>
          </a:xfrm>
          <a:prstGeom prst="rect">
            <a:avLst/>
          </a:prstGeom>
          <a:noFill/>
        </p:spPr>
      </p:pic>
      <p:pic>
        <p:nvPicPr>
          <p:cNvPr id="41988" name="Picture 4" descr="https://sun9-7.userapi.com/impg/1Bz5TOOeG_hLcVIPTokdrSyqY81ulC9V_Vv19g/FHMpmhGphi4.jpg?size=720x1080&amp;quality=95&amp;sign=da71c31603aa2a125a887bdcacf6730f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037468" y="896116"/>
            <a:ext cx="1935582" cy="2903374"/>
          </a:xfrm>
          <a:prstGeom prst="rect">
            <a:avLst/>
          </a:prstGeom>
          <a:noFill/>
        </p:spPr>
      </p:pic>
      <p:pic>
        <p:nvPicPr>
          <p:cNvPr id="41990" name="Picture 6" descr="https://sun9-56.userapi.com/impg/vdTjqmLwakCc2Qek_AE6hKxlPp5Kb77SETokYQ/cWH3iv7qXu8.jpg?size=1280x720&amp;quality=95&amp;sign=b92a8b9a5f07bb82d6993713a2fa8dc5&amp;type=album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09716" y="4687266"/>
            <a:ext cx="3494725" cy="1965783"/>
          </a:xfrm>
          <a:prstGeom prst="rect">
            <a:avLst/>
          </a:prstGeom>
          <a:noFill/>
        </p:spPr>
      </p:pic>
      <p:pic>
        <p:nvPicPr>
          <p:cNvPr id="11" name="Picture 4" descr="https://sun9-22.userapi.com/impg/be2sHN8eV8tgbZtwqgtSyt8shS7ftusHqUoKbw/b-mOvn_TEZE.jpg?size=1280x905&amp;quality=96&amp;sign=1dfd60fe43145cca9953ba82a420db4c&amp;type=album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514724" y="4338622"/>
            <a:ext cx="3273441" cy="2314425"/>
          </a:xfrm>
          <a:prstGeom prst="rect">
            <a:avLst/>
          </a:prstGeom>
          <a:noFill/>
        </p:spPr>
      </p:pic>
      <p:pic>
        <p:nvPicPr>
          <p:cNvPr id="41991" name="Picture 7" descr="C:\Users\User\Desktop\здоровым быть модно\плакат\IMG_5494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119242" y="1298942"/>
            <a:ext cx="3827576" cy="5054561"/>
          </a:xfrm>
          <a:prstGeom prst="rect">
            <a:avLst/>
          </a:prstGeom>
          <a:noFill/>
        </p:spPr>
      </p:pic>
      <p:pic>
        <p:nvPicPr>
          <p:cNvPr id="41993" name="Picture 9" descr="https://sun9-54.userapi.com/impg/yuKjd5e0Tqm-VnYKkr1BK6p2dNRNPsJR3EOaHg/jz3pjHrL6Xw.jpg?size=764x1080&amp;quality=96&amp;sign=834637976d4e788d6be1391f4599185e&amp;type=album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6106277" y="867104"/>
            <a:ext cx="2230529" cy="3153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7891941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Прямоугольник 9"/>
          <p:cNvSpPr/>
          <p:nvPr/>
        </p:nvSpPr>
        <p:spPr>
          <a:xfrm>
            <a:off x="6248400" y="2514600"/>
            <a:ext cx="22098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 descr="https://sun9-40.userapi.com/impg/C54CMy6dR2UptoaMiMHwmBK1RrOiACi68RrlOQ/Iedj8VK2Xh4.jpg?size=1280x960&amp;quality=96&amp;sign=0ef99abd96c74cd44cf410a0797fb1bb&amp;type=albu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8329" y="1128493"/>
            <a:ext cx="6462183" cy="4846638"/>
          </a:xfrm>
          <a:prstGeom prst="rect">
            <a:avLst/>
          </a:prstGeom>
          <a:noFill/>
        </p:spPr>
      </p:pic>
      <p:pic>
        <p:nvPicPr>
          <p:cNvPr id="44038" name="Picture 6" descr="https://sun9-8.userapi.com/impg/XrPZfe4PkmRRSAQ2K2XRkJJL1oc03vC1abyA8w/0S21Bg3rJSM.jpg?size=1280x960&amp;quality=96&amp;sign=4add2f278eea10a972f24546ea92b856&amp;type=album"/>
          <p:cNvPicPr>
            <a:picLocks noChangeAspect="1" noChangeArrowheads="1"/>
          </p:cNvPicPr>
          <p:nvPr/>
        </p:nvPicPr>
        <p:blipFill>
          <a:blip r:embed="rId3"/>
          <a:srcRect t="15108" r="1442" b="6144"/>
          <a:stretch>
            <a:fillRect/>
          </a:stretch>
        </p:blipFill>
        <p:spPr bwMode="auto">
          <a:xfrm>
            <a:off x="7125612" y="2002221"/>
            <a:ext cx="4525106" cy="2711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7891941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CA98C48D-8FE7-491A-A6C7-72647C2A7837}"/>
              </a:ext>
            </a:extLst>
          </p:cNvPr>
          <p:cNvSpPr txBox="1"/>
          <p:nvPr/>
        </p:nvSpPr>
        <p:spPr>
          <a:xfrm>
            <a:off x="3568916" y="-595478"/>
            <a:ext cx="5117883" cy="160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НАШИ НАГРАДЫ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4" descr="C:\Users\User\Desktop\сертификаты\Солуянова А.А. (2)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25612" y="4559862"/>
            <a:ext cx="2849262" cy="2014359"/>
          </a:xfrm>
          <a:prstGeom prst="rect">
            <a:avLst/>
          </a:prstGeom>
          <a:noFill/>
        </p:spPr>
      </p:pic>
      <p:pic>
        <p:nvPicPr>
          <p:cNvPr id="13" name="Picture 6" descr="Награды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7444" y="4510606"/>
            <a:ext cx="2916712" cy="2014354"/>
          </a:xfrm>
          <a:prstGeom prst="rect">
            <a:avLst/>
          </a:prstGeom>
          <a:noFill/>
        </p:spPr>
      </p:pic>
      <p:pic>
        <p:nvPicPr>
          <p:cNvPr id="45058" name="Picture 2" descr="https://sun9-25.userapi.com/impg/T3OUI04umxlF8XZXF7IIc_atbBzvi1AeRST78Q/tTxw-u0H9Z4.jpg?size=810x1080&amp;quality=96&amp;sign=4b48356b673001033215f3722ad99d99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889754" y="441435"/>
            <a:ext cx="2802321" cy="3736428"/>
          </a:xfrm>
          <a:prstGeom prst="rect">
            <a:avLst/>
          </a:prstGeom>
          <a:noFill/>
        </p:spPr>
      </p:pic>
      <p:pic>
        <p:nvPicPr>
          <p:cNvPr id="45062" name="Picture 6" descr="https://sun9-13.userapi.com/impg/HgqbWYLnohF010WTiuLplPobZDBcWFPfJ6w41A/U4qoiwwhypk.jpg?size=1280x1034&amp;quality=95&amp;sign=3aec684ff797a7ec3526a89dab456ee7&amp;type=album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26526" y="1135117"/>
            <a:ext cx="3861695" cy="3119525"/>
          </a:xfrm>
          <a:prstGeom prst="rect">
            <a:avLst/>
          </a:prstGeom>
          <a:noFill/>
        </p:spPr>
      </p:pic>
      <p:pic>
        <p:nvPicPr>
          <p:cNvPr id="45064" name="Picture 8" descr="https://sun9-55.userapi.com/impg/J8HX_9kzVlhDSzo3FDRjlNLHf3ZzHzGQSdEX5w/XtlcrhCvLI8.jpg?size=1080x810&amp;quality=96&amp;sign=db11efe6cf3c9e473272d959cc9e4a9f&amp;type=album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469122" y="1167908"/>
            <a:ext cx="3992251" cy="2994189"/>
          </a:xfrm>
          <a:prstGeom prst="rect">
            <a:avLst/>
          </a:prstGeom>
          <a:noFill/>
        </p:spPr>
      </p:pic>
      <p:pic>
        <p:nvPicPr>
          <p:cNvPr id="45066" name="Picture 10" descr="https://sun9-9.userapi.com/impg/PXFZHHl_LzJe3AeNUHdFEybzVslE_E8D8QzuTQ/-E8isy4d7SI.jpg?size=1280x853&amp;quality=95&amp;sign=7646380c7feeedc2ec0ccd0caa6f79c9&amp;type=album"/>
          <p:cNvPicPr>
            <a:picLocks noChangeAspect="1" noChangeArrowheads="1"/>
          </p:cNvPicPr>
          <p:nvPr/>
        </p:nvPicPr>
        <p:blipFill>
          <a:blip r:embed="rId7"/>
          <a:srcRect t="14510" r="1882" b="9412"/>
          <a:stretch>
            <a:fillRect/>
          </a:stretch>
        </p:blipFill>
        <p:spPr bwMode="auto">
          <a:xfrm>
            <a:off x="7323899" y="4368436"/>
            <a:ext cx="4421411" cy="2284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6718091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7" name="Picture 7" descr="C:\Users\User\Downloads\IMG_6557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92276" y="217729"/>
            <a:ext cx="2176246" cy="3124560"/>
          </a:xfrm>
          <a:prstGeom prst="rect">
            <a:avLst/>
          </a:prstGeom>
          <a:noFill/>
        </p:spPr>
      </p:pic>
      <p:pic>
        <p:nvPicPr>
          <p:cNvPr id="8" name="Picture 2" descr="Награды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46281" y="3515411"/>
            <a:ext cx="2197374" cy="3134154"/>
          </a:xfrm>
          <a:prstGeom prst="rect">
            <a:avLst/>
          </a:prstGeom>
          <a:noFill/>
        </p:spPr>
      </p:pic>
      <p:pic>
        <p:nvPicPr>
          <p:cNvPr id="14" name="Picture 2" descr="C:\Users\пк\Desktop\YxbcsPhJBVo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848621" y="256721"/>
            <a:ext cx="2122661" cy="3101334"/>
          </a:xfrm>
          <a:prstGeom prst="rect">
            <a:avLst/>
          </a:prstGeom>
          <a:noFill/>
        </p:spPr>
      </p:pic>
      <p:pic>
        <p:nvPicPr>
          <p:cNvPr id="15" name="Picture 3" descr="C:\Users\пк\Desktop\По работке\Грамоты\Чумаченко Ангелина , Дмитриева Валерия_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475008" y="3499945"/>
            <a:ext cx="2184823" cy="3090042"/>
          </a:xfrm>
          <a:prstGeom prst="rect">
            <a:avLst/>
          </a:prstGeom>
          <a:noFill/>
        </p:spPr>
      </p:pic>
      <p:pic>
        <p:nvPicPr>
          <p:cNvPr id="45060" name="Picture 4" descr="https://sun9-38.userapi.com/impg/YDh8xbQO2Lihk98HeEqOLzdvZMPNF7YmJJJbtw/jai6pjE0Hj0.jpg?size=753x1080&amp;quality=95&amp;sign=0304d7d876644d4c5586c2a6eb0c995d&amp;type=album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805406" y="3509554"/>
            <a:ext cx="2147746" cy="3080433"/>
          </a:xfrm>
          <a:prstGeom prst="rect">
            <a:avLst/>
          </a:prstGeom>
          <a:noFill/>
        </p:spPr>
      </p:pic>
      <p:pic>
        <p:nvPicPr>
          <p:cNvPr id="46082" name="Picture 2" descr="https://sun9-56.userapi.com/impg/Ipa8wPeznyKviH2JGjzn8qGJEB2Wk3_bGlk1BQ/2zBo5a7j420.jpg?size=764x1080&amp;quality=95&amp;sign=88af5943056bb2d1d8019e05fb1d17d8&amp;type=album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97298" y="220717"/>
            <a:ext cx="2240950" cy="3167835"/>
          </a:xfrm>
          <a:prstGeom prst="rect">
            <a:avLst/>
          </a:prstGeom>
          <a:noFill/>
        </p:spPr>
      </p:pic>
      <p:pic>
        <p:nvPicPr>
          <p:cNvPr id="16" name="Picture 4" descr="Награды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5120308" y="217934"/>
            <a:ext cx="2242187" cy="3173738"/>
          </a:xfrm>
          <a:prstGeom prst="rect">
            <a:avLst/>
          </a:prstGeom>
          <a:noFill/>
        </p:spPr>
      </p:pic>
      <p:pic>
        <p:nvPicPr>
          <p:cNvPr id="17" name="Picture 3" descr="C:\Users\пк\Desktop\w7_wfaLcyuM.jpg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7537854" y="209572"/>
            <a:ext cx="2173703" cy="3101187"/>
          </a:xfrm>
          <a:prstGeom prst="rect">
            <a:avLst/>
          </a:prstGeom>
          <a:noFill/>
        </p:spPr>
      </p:pic>
      <p:pic>
        <p:nvPicPr>
          <p:cNvPr id="46084" name="Picture 4" descr="https://sun9-61.userapi.com/impg/ofgk2fhY-qw739A5G0lhv5LR16bi6AXGW8la_Q/G24xISVbjJM.jpg?size=764x1080&amp;quality=95&amp;sign=baa20f18cd39180d3902786945e27cf6&amp;type=album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5108027" y="3544846"/>
            <a:ext cx="2191407" cy="3097801"/>
          </a:xfrm>
          <a:prstGeom prst="rect">
            <a:avLst/>
          </a:prstGeom>
          <a:noFill/>
        </p:spPr>
      </p:pic>
      <p:pic>
        <p:nvPicPr>
          <p:cNvPr id="46086" name="Picture 6" descr="https://sun9-30.userapi.com/impg/FDcSgf98820mSQvIDTD8rfkCvjy3z4do7ZLwyw/usGNXRZPKFs.jpg?size=1280x913&amp;quality=96&amp;sign=ec8b52ce340c4f520a35a56fafe861d8&amp;type=album"/>
          <p:cNvPicPr>
            <a:picLocks noChangeAspect="1" noChangeArrowheads="1"/>
          </p:cNvPicPr>
          <p:nvPr/>
        </p:nvPicPr>
        <p:blipFill>
          <a:blip r:embed="rId11"/>
          <a:srcRect r="49677"/>
          <a:stretch>
            <a:fillRect/>
          </a:stretch>
        </p:blipFill>
        <p:spPr bwMode="auto">
          <a:xfrm>
            <a:off x="2659117" y="3411960"/>
            <a:ext cx="2275490" cy="3225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6718091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4C46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2DCC9C-7429-45B0-8103-C0D206342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5603328"/>
            <a:ext cx="10172699" cy="627282"/>
          </a:xfrm>
        </p:spPr>
        <p:txBody>
          <a:bodyPr lIns="0">
            <a:normAutofit fontScale="90000"/>
          </a:bodyPr>
          <a:lstStyle/>
          <a:p>
            <a:pPr algn="ctr"/>
            <a:r>
              <a:rPr lang="ru-RU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художник своей жизни, так рисуй её яркими красками!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1498" t="29470" r="3494" b="22688"/>
          <a:stretch>
            <a:fillRect/>
          </a:stretch>
        </p:blipFill>
        <p:spPr bwMode="auto">
          <a:xfrm>
            <a:off x="0" y="0"/>
            <a:ext cx="12192000" cy="3362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498" t="29470" r="3494" b="22688"/>
          <a:stretch>
            <a:fillRect/>
          </a:stretch>
        </p:blipFill>
        <p:spPr bwMode="auto">
          <a:xfrm>
            <a:off x="0" y="6521706"/>
            <a:ext cx="12192000" cy="3362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36867" name="Picture 3" descr="C:\Users\User\Desktop\сессия здоровья\5.jpg"/>
          <p:cNvPicPr>
            <a:picLocks noChangeAspect="1" noChangeArrowheads="1"/>
          </p:cNvPicPr>
          <p:nvPr/>
        </p:nvPicPr>
        <p:blipFill>
          <a:blip r:embed="rId3"/>
          <a:srcRect t="7298" r="-109"/>
          <a:stretch>
            <a:fillRect/>
          </a:stretch>
        </p:blipFill>
        <p:spPr bwMode="auto">
          <a:xfrm>
            <a:off x="2511317" y="706925"/>
            <a:ext cx="6842233" cy="44812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648212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Custom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1353C"/>
      </a:accent1>
      <a:accent2>
        <a:srgbClr val="DB8802"/>
      </a:accent2>
      <a:accent3>
        <a:srgbClr val="D91D62"/>
      </a:accent3>
      <a:accent4>
        <a:srgbClr val="42529B"/>
      </a:accent4>
      <a:accent5>
        <a:srgbClr val="CBDA00"/>
      </a:accent5>
      <a:accent6>
        <a:srgbClr val="76DCFD"/>
      </a:accent6>
      <a:hlink>
        <a:srgbClr val="0563C1"/>
      </a:hlink>
      <a:folHlink>
        <a:srgbClr val="954F72"/>
      </a:folHlink>
    </a:clrScheme>
    <a:fontScheme name="Custom 61">
      <a:majorFont>
        <a:latin typeface="Gill Sans Nova"/>
        <a:ea typeface="Arial"/>
        <a:cs typeface="Arial"/>
      </a:majorFont>
      <a:minorFont>
        <a:latin typeface="Gill Sans Nov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03C5E8-6E73-4A29-90A5-6BDD54A3FA1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7DB28BE-4CC0-4691-9CA5-2BA850A679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4E1621-53FD-467C-AE5E-8761D6C24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:vt="http://schemas.openxmlformats.org/officeDocument/2006/docPropsVTypes" xmlns="http://schemas.openxmlformats.org/officeDocument/2006/extended-properties">
  <Template>TM78298634</Template>
  <Company/>
  <PresentationFormat>Произвольный</PresentationFormat>
  <Paragraphs>38</Paragraphs>
  <Slides>25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30">
      <vt:lpstr>Arial</vt:lpstr>
      <vt:lpstr>Gill Sans Nova</vt:lpstr>
      <vt:lpstr>Calibri Light</vt:lpstr>
      <vt:lpstr>Calibri</vt:lpstr>
      <vt:lpstr>Office Theme</vt:lpstr>
      <vt:lpstr>Региональный волонтерский центр «Патриот»</vt:lpstr>
      <vt:lpstr>Главная цель:</vt:lpstr>
      <vt:lpstr>Подготовительный этап«Положительный пример»</vt:lpstr>
      <vt:lpstr>Ребята знакомятся с азами волонтерства, проходят обучающие тренинги в команде единомышленников и выступают на первых мероприятиях в роли помощников</vt:lpstr>
      <vt:lpstr>Заключительный этап «Я САМ»</vt:lpstr>
      <vt:lpstr>Наши направления деятельности</vt:lpstr>
      <vt:lpstr>ОБРАЗОВАТЕЛЬНОЕнаправление</vt:lpstr>
      <vt:lpstr>PowerPoint Presentation</vt:lpstr>
      <vt:lpstr>PowerPoint Presentation</vt:lpstr>
      <vt:lpstr>PowerPoint Presentation</vt:lpstr>
      <vt:lpstr>СПОРТИВНОЕнаправление</vt:lpstr>
      <vt:lpstr>PowerPoint Presentation</vt:lpstr>
      <vt:lpstr>PowerPoint Presentation</vt:lpstr>
      <vt:lpstr>PowerPoint Presentation</vt:lpstr>
      <vt:lpstr>PowerPoint Presentation</vt:lpstr>
      <vt:lpstr>СОЦИАЛЬНОЕ направление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Ты художник своей жизни, так рисуй её яркими красками!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2021-07-29T05:11:00Z</dcterms:created>
  <dcterms:modified xsi:type="dcterms:W3CDTF">2023-08-11T08:47:28Z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ontentTypeId">
    <vt:lpwstr>0x01010079F111ED35F8CC479449609E8A0923A6</vt:lpwstr>
  </property>
</Properties>
</file>