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9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7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46" d="100"/>
          <a:sy n="46" d="100"/>
        </p:scale>
        <p:origin x="-96" y="-588"/>
      </p:cViewPr>
      <p:guideLst>
        <p:guide orient="horz" pos="227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AF838C67-5EBE-4876-A0F5-30BA15B9BB9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B01C61CD-509C-4715-AA7A-48FC84785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64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8C67-5EBE-4876-A0F5-30BA15B9BB9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61CD-509C-4715-AA7A-48FC84785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39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8C67-5EBE-4876-A0F5-30BA15B9BB9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61CD-509C-4715-AA7A-48FC84785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536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8C67-5EBE-4876-A0F5-30BA15B9BB9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61CD-509C-4715-AA7A-48FC84785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841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8C67-5EBE-4876-A0F5-30BA15B9BB9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61CD-509C-4715-AA7A-48FC84785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727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8C67-5EBE-4876-A0F5-30BA15B9BB9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61CD-509C-4715-AA7A-48FC84785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182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8C67-5EBE-4876-A0F5-30BA15B9BB9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61CD-509C-4715-AA7A-48FC84785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344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8C67-5EBE-4876-A0F5-30BA15B9BB9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61CD-509C-4715-AA7A-48FC84785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286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8C67-5EBE-4876-A0F5-30BA15B9BB9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61CD-509C-4715-AA7A-48FC84785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48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8C67-5EBE-4876-A0F5-30BA15B9BB9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61CD-509C-4715-AA7A-48FC84785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45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8C67-5EBE-4876-A0F5-30BA15B9BB9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61CD-509C-4715-AA7A-48FC84785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54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8C67-5EBE-4876-A0F5-30BA15B9BB9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61CD-509C-4715-AA7A-48FC84785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84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8C67-5EBE-4876-A0F5-30BA15B9BB9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61CD-509C-4715-AA7A-48FC84785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15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8C67-5EBE-4876-A0F5-30BA15B9BB9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61CD-509C-4715-AA7A-48FC84785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76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8C67-5EBE-4876-A0F5-30BA15B9BB9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61CD-509C-4715-AA7A-48FC84785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28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8C67-5EBE-4876-A0F5-30BA15B9BB9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61CD-509C-4715-AA7A-48FC84785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81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8C67-5EBE-4876-A0F5-30BA15B9BB9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61CD-509C-4715-AA7A-48FC84785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60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F838C67-5EBE-4876-A0F5-30BA15B9BB9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01C61CD-509C-4715-AA7A-48FC84785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59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8155" y="486833"/>
            <a:ext cx="8825658" cy="855079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2"/>
                </a:solidFill>
              </a:rPr>
              <a:t>Молодежная </a:t>
            </a:r>
            <a:endParaRPr lang="ru-RU" sz="4800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4" y="1472540"/>
            <a:ext cx="10482863" cy="416626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				(добровольческая) 	организация 												«Надежное поколение»											Волонтерский отряд</a:t>
            </a:r>
          </a:p>
          <a:p>
            <a:pPr algn="ctr"/>
            <a:r>
              <a:rPr lang="ru-RU" sz="3200" dirty="0" smtClean="0"/>
              <a:t>										(сбор гуманитарной </a:t>
            </a:r>
          </a:p>
          <a:p>
            <a:pPr algn="ctr"/>
            <a:r>
              <a:rPr lang="ru-RU" sz="3200" dirty="0" smtClean="0"/>
              <a:t>							помощи)</a:t>
            </a:r>
            <a:endParaRPr lang="ru-RU" sz="3200" dirty="0"/>
          </a:p>
          <a:p>
            <a:pPr algn="r"/>
            <a:r>
              <a:rPr lang="ru-RU" sz="4400" dirty="0" smtClean="0">
                <a:solidFill>
                  <a:srgbClr val="FF0000"/>
                </a:solidFill>
              </a:rPr>
              <a:t>«Мы   вместе!»     </a:t>
            </a:r>
            <a:endParaRPr lang="ru-RU" sz="4400" dirty="0">
              <a:solidFill>
                <a:srgbClr val="FF0000"/>
              </a:solidFill>
            </a:endParaRPr>
          </a:p>
          <a:p>
            <a:pPr algn="r"/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179" y="2036618"/>
            <a:ext cx="5099512" cy="424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48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613833"/>
            <a:ext cx="8825658" cy="1414991"/>
          </a:xfrm>
        </p:spPr>
        <p:txBody>
          <a:bodyPr/>
          <a:lstStyle/>
          <a:p>
            <a:pPr algn="ctr"/>
            <a:r>
              <a:rPr lang="ru-RU" dirty="0" smtClean="0"/>
              <a:t>Нас так много и все мы разные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9" y="2089870"/>
            <a:ext cx="5372100" cy="4257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054" y="2089868"/>
            <a:ext cx="5106267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97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54955" y="558801"/>
            <a:ext cx="8825658" cy="1409699"/>
          </a:xfrm>
        </p:spPr>
        <p:txBody>
          <a:bodyPr/>
          <a:lstStyle/>
          <a:p>
            <a:pPr algn="ctr"/>
            <a:r>
              <a:rPr lang="ru-RU" dirty="0" smtClean="0"/>
              <a:t>Придем мы на помощь всегда!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9" y="1870364"/>
            <a:ext cx="5631873" cy="42684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2" y="1870364"/>
            <a:ext cx="5486400" cy="426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2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8568" y="581892"/>
            <a:ext cx="8509745" cy="1662544"/>
          </a:xfrm>
        </p:spPr>
        <p:txBody>
          <a:bodyPr/>
          <a:lstStyle/>
          <a:p>
            <a:pPr algn="ctr"/>
            <a:r>
              <a:rPr lang="ru-RU" dirty="0" smtClean="0"/>
              <a:t>Акция «Ветеран живет рядом!»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55" y="3743324"/>
            <a:ext cx="3502868" cy="2627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00" y="3743325"/>
            <a:ext cx="3502868" cy="2627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9"/>
          <a:stretch/>
        </p:blipFill>
        <p:spPr>
          <a:xfrm>
            <a:off x="8685501" y="2907593"/>
            <a:ext cx="2952750" cy="3207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23" y="2523250"/>
            <a:ext cx="3378200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04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8955" y="638175"/>
            <a:ext cx="8738345" cy="644525"/>
          </a:xfrm>
        </p:spPr>
        <p:txBody>
          <a:bodyPr/>
          <a:lstStyle/>
          <a:p>
            <a:r>
              <a:rPr lang="ru-RU" dirty="0" smtClean="0"/>
              <a:t>Дружба- это наш конек!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1917121"/>
            <a:ext cx="10058400" cy="386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5355" y="232833"/>
            <a:ext cx="8825658" cy="1075267"/>
          </a:xfrm>
        </p:spPr>
        <p:txBody>
          <a:bodyPr/>
          <a:lstStyle/>
          <a:p>
            <a:pPr algn="ctr"/>
            <a:r>
              <a:rPr lang="ru-RU" sz="4400" dirty="0" smtClean="0"/>
              <a:t>Мероприятия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09655" y="1805580"/>
            <a:ext cx="4001245" cy="861420"/>
          </a:xfrm>
        </p:spPr>
        <p:txBody>
          <a:bodyPr>
            <a:noAutofit/>
          </a:bodyPr>
          <a:lstStyle/>
          <a:p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5" y="3709553"/>
            <a:ext cx="3151910" cy="26289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5" y="987133"/>
            <a:ext cx="3260555" cy="27224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810" y="1345620"/>
            <a:ext cx="3608449" cy="23639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772" y="3709552"/>
            <a:ext cx="8016610" cy="26289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259" y="1345619"/>
            <a:ext cx="4263123" cy="2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2255" y="2241021"/>
            <a:ext cx="7528358" cy="1367367"/>
          </a:xfrm>
        </p:spPr>
        <p:txBody>
          <a:bodyPr/>
          <a:lstStyle/>
          <a:p>
            <a:r>
              <a:rPr lang="ru-RU" sz="6600" dirty="0" smtClean="0"/>
              <a:t>До новых встреч!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19713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397</TotalTime>
  <Words>31</Words>
  <Application>Microsoft Office PowerPoint</Application>
  <PresentationFormat>Произвольный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Ион (конференц-зал)</vt:lpstr>
      <vt:lpstr>Молодежная </vt:lpstr>
      <vt:lpstr>Нас так много и все мы разные</vt:lpstr>
      <vt:lpstr>Придем мы на помощь всегда!</vt:lpstr>
      <vt:lpstr>Акция «Ветеран живет рядом!»</vt:lpstr>
      <vt:lpstr>Дружба- это наш конек!</vt:lpstr>
      <vt:lpstr>Мероприятия</vt:lpstr>
      <vt:lpstr>До новых встреч!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вместе!</dc:title>
  <dc:creator>USER</dc:creator>
  <cp:lastModifiedBy>Наталья</cp:lastModifiedBy>
  <cp:revision>39</cp:revision>
  <dcterms:created xsi:type="dcterms:W3CDTF">2018-03-12T16:56:26Z</dcterms:created>
  <dcterms:modified xsi:type="dcterms:W3CDTF">2023-11-20T09:21:28Z</dcterms:modified>
</cp:coreProperties>
</file>