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76515"/>
            <a:ext cx="9144000" cy="409284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/>
              <a:t>Опыт деятельности</a:t>
            </a:r>
            <a:br>
              <a:rPr lang="ru-RU" sz="4000" dirty="0" smtClean="0"/>
            </a:br>
            <a:r>
              <a:rPr lang="ru-RU" sz="4000" dirty="0" smtClean="0"/>
              <a:t>МОУ «Средняя общеобразовательная школа №7» г. Котласа</a:t>
            </a:r>
            <a:br>
              <a:rPr lang="ru-RU" sz="4000" dirty="0" smtClean="0"/>
            </a:br>
            <a:r>
              <a:rPr lang="ru-RU" sz="4000" dirty="0" smtClean="0"/>
              <a:t>в сфере добровольчества</a:t>
            </a:r>
            <a:endParaRPr lang="ru-RU" sz="4000" dirty="0"/>
          </a:p>
        </p:txBody>
      </p:sp>
      <p:pic>
        <p:nvPicPr>
          <p:cNvPr id="1026" name="Picture 2" descr="C:\Users\User\Desktop\школа фото\Семицвет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6534"/>
            <a:ext cx="2449339" cy="227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4.userapi.com/impg/VvQtcgmZqF-ZB94Q5V4UE8NFCxKC-HUsKlzm_Q/4BODhUH3OzI.jpg?size=600x600&amp;quality=95&amp;sign=2af012327390b9d16169364443fcbae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6534"/>
            <a:ext cx="2186608" cy="21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54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effectLst/>
              </a:rPr>
              <a:t>Организация и проведение общешкольных акций по сбору макулатуры, крышечек.</a:t>
            </a:r>
            <a:endParaRPr lang="ru-RU" sz="2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2050" name="Picture 2" descr="https://sun9-8.userapi.com/impg/FnsuG8VFpMyWlch1lBxcobdV6-C1WJNwuzsjSQ/rtfCywGuFW0.jpg?size=1620x2160&amp;quality=96&amp;sign=e280513a31d4408177334f0958b37a6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2091018" cy="2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3.userapi.com/impg/53NlDnCc7lnxPD8vquC8vspiK6vkxPUv2NWIjg/490BQSoA_vU.jpg?size=810x1080&amp;quality=96&amp;sign=8263e31e08a477fd876ace9141da5d7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2091019" cy="2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48.userapi.com/impg/oSwgjrPQ5L8B3fyv-1v7qWwwS0dhwfXfLoTKzw/LqoQBH0-QL0.jpg?size=810x1080&amp;quality=96&amp;sign=cddd40588105f1263edcec87c9bdd50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6456"/>
            <a:ext cx="2057177" cy="27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57.userapi.com/impg/k7gRmRQ0pE9IRM3uLQaYxUt8PAon7hzpC-oH_g/2w0FT8KwlCA.jpg?size=1280x960&amp;quality=96&amp;sign=b3b73185f008be4309abcbf34441ea8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4" y="4141134"/>
            <a:ext cx="2997519" cy="2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68.userapi.com/impg/qaOnAOf_vjh8WDMdRrliv1zpnADuJNLx4XwyOw/hB1iunj9AA0.jpg?size=810x1080&amp;quality=96&amp;sign=40fb47dcdeba6cb4a901f6bcc80c2e2d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6456"/>
            <a:ext cx="2057177" cy="27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9-5.userapi.com/impg/2AaiwiUi_0cSyLZb_tWj0JlpqcDp7Dr7023OfQ/79XxuaIDG0A.jpg?size=1620x2160&amp;quality=95&amp;sign=884c0532e217b1e93cae414a206dac53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99304"/>
            <a:ext cx="22142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un9-3.userapi.com/impg/bcIf07Vuh8BxUjBQCTjNidC-C35zIrmVggt1fA/4uYF-xpEU-I.jpg?size=2560x1920&amp;quality=95&amp;sign=a23dc59050bcbbef35c3e49a414d4435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3013559" cy="226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0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Организация и проведение общешкольных акций </a:t>
            </a:r>
            <a:r>
              <a:rPr lang="ru-RU" sz="2000" b="1" dirty="0" smtClean="0">
                <a:solidFill>
                  <a:srgbClr val="FF0000"/>
                </a:solidFill>
              </a:rPr>
              <a:t>помощь приюту для животных</a:t>
            </a:r>
            <a:endParaRPr lang="ru-RU" sz="2000" b="1" dirty="0"/>
          </a:p>
        </p:txBody>
      </p:sp>
      <p:pic>
        <p:nvPicPr>
          <p:cNvPr id="3074" name="Picture 2" descr="https://sun9-46.userapi.com/impg/2_KZlD5dG7wczlGxCpEQ-HA0BDLH0OLONbMglg/SgrGVg9hJkU.jpg?size=1822x2008&amp;quality=95&amp;sign=af56cb606aa6222422314376c40d5aa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24517"/>
            <a:ext cx="2520280" cy="277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34.userapi.com/impg/2Ir49cVjOE7lQzMKjWJ4etUaDxIBFrR2As8COg/9eZrIS5UxUI.jpg?size=1280x960&amp;quality=95&amp;sign=dff438908a608fe8f5f411472968c00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55" y="1131562"/>
            <a:ext cx="2841258" cy="21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57.userapi.com/s/v1/ig2/oZlJNIdIjmBBmsd4KmBtPDourmUHSRL2Nv2FrIBsF5O-CK2dBZJfv4kkXEsY4Qvm00vAdfnJvdV2ayssmhPA0iys.jpg?quality=95&amp;as=32x43,48x64,72x96,108x144,160x213,240x320,360x480,480x640,540x720,640x853,720x960,1080x1440,1280x1707,1440x1920,1920x2560&amp;from=bu&amp;u=V6V1Tq-lxTb23jG_UPn8e8Gw-SLk3RIXWwl1mSUp1rY&amp;cs=605x8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4" y="1052736"/>
            <a:ext cx="2054192" cy="273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10.userapi.com/impg/6hU0GggGeBMLMV6p7uFJ5Dg-9gHnHVKM129VFg/1idOeIOiS7M.jpg?size=1280x1210&amp;quality=95&amp;sign=d129082b72cbcc21ea11ec2c4825d8d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2929520" cy="276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56.userapi.com/impg/Y-UEhDibkbn1cr1YUoYrghna1k4XJpdfTN6ZIQ/5LpqGKwVeTw.jpg?size=1024x768&amp;quality=96&amp;sign=926bf8d9cba0cc2ae01709df3938a8a8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41588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24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Организация и проведение общешкольных акций </a:t>
            </a:r>
            <a:r>
              <a:rPr lang="ru-RU" sz="2000" b="1" dirty="0" smtClean="0">
                <a:solidFill>
                  <a:srgbClr val="FF0000"/>
                </a:solidFill>
              </a:rPr>
              <a:t>помощь особым детям.</a:t>
            </a:r>
            <a:endParaRPr lang="ru-RU" sz="2000" b="1" dirty="0"/>
          </a:p>
        </p:txBody>
      </p:sp>
      <p:pic>
        <p:nvPicPr>
          <p:cNvPr id="4098" name="Picture 2" descr="https://sun9-33.userapi.com/impg/M4854QxrVi_ALjqihmgxgtjnzhb4ZdUx0ngwEg/jEboETOFGVg.jpg?size=2560x1730&amp;quality=95&amp;sign=4e7b487b0bd28b7a08b4647c0430998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15565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77.userapi.com/impg/u9gI8Q0S8_Z4Jh4C4KPiQcQH_tyupEjCxDGojg/62FZm7wzFYU.jpg?size=1280x960&amp;quality=96&amp;sign=159cb7f08de55cda603760f1cf92e8d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4850986" cy="363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9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Организация и проведение </a:t>
            </a:r>
            <a:r>
              <a:rPr lang="ru-RU" sz="2000" b="1" dirty="0" smtClean="0">
                <a:solidFill>
                  <a:srgbClr val="FF0000"/>
                </a:solidFill>
              </a:rPr>
              <a:t>общешкольных мероприятий, коллективно-творческих дел, </a:t>
            </a:r>
            <a:r>
              <a:rPr lang="ru-RU" sz="2000" b="1" dirty="0" err="1" smtClean="0">
                <a:solidFill>
                  <a:srgbClr val="FF0000"/>
                </a:solidFill>
              </a:rPr>
              <a:t>квестов</a:t>
            </a:r>
            <a:r>
              <a:rPr lang="ru-RU" sz="2000" b="1" dirty="0" smtClean="0">
                <a:solidFill>
                  <a:srgbClr val="FF0000"/>
                </a:solidFill>
              </a:rPr>
              <a:t>, концертов.</a:t>
            </a:r>
            <a:endParaRPr lang="ru-RU" sz="2000" b="1" dirty="0"/>
          </a:p>
        </p:txBody>
      </p:sp>
      <p:pic>
        <p:nvPicPr>
          <p:cNvPr id="5122" name="Picture 2" descr="https://sun9-25.userapi.com/impg/mTHGhj5NJY5tu4_8eUOYo2be3K3NyZ6oOLQxjw/DFHhJzuiVoA.jpg?size=1280x960&amp;quality=96&amp;sign=7d956b07e99a95c6c9fe1a68033e789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2" y="854714"/>
            <a:ext cx="3456383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73.userapi.com/impg/h82zTHF5VQQfGe_Wmj34soFEQQyGRsK150AjNw/9RK_BnCRq5U.jpg?size=1280x960&amp;quality=96&amp;sign=6ed4cfb91cf4619c5496523b48b3899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18710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18.userapi.com/impg/g_IxF-gGzWS4Nr1C4dmofEoEcgUbbGKEdNVWhQ/O97DTdZcY00.jpg?size=2560x1920&amp;quality=95&amp;sign=1eee65a09f4176446699b52f93cb80a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25.userapi.com/impg/2PGSSEiEpmqo-yVkxuVGdr1RQucWQxjE6foqUg/YkR7_Bu8hu4.jpg?size=2560x1920&amp;quality=95&amp;sign=f38653fa765f9cf3261626a02403c760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4"/>
          <a:stretch/>
        </p:blipFill>
        <p:spPr bwMode="auto">
          <a:xfrm>
            <a:off x="4427984" y="3933056"/>
            <a:ext cx="3981734" cy="213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4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Организация и проведение </a:t>
            </a:r>
            <a:r>
              <a:rPr lang="ru-RU" b="1" dirty="0" smtClean="0">
                <a:solidFill>
                  <a:srgbClr val="FF0000"/>
                </a:solidFill>
              </a:rPr>
              <a:t>интерактивных перемен.</a:t>
            </a:r>
            <a:endParaRPr lang="ru-RU" b="1" dirty="0"/>
          </a:p>
        </p:txBody>
      </p:sp>
      <p:pic>
        <p:nvPicPr>
          <p:cNvPr id="6146" name="Picture 2" descr="C:\Users\User\Downloads\2025-02-10_13-35-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82440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2025-02-10_13-36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7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wnloads\2025-02-10_13-37-5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9684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ownloads\2025-02-10_13-37-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12" y="3431248"/>
            <a:ext cx="3983344" cy="22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5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Организация и проведение </a:t>
            </a:r>
            <a:r>
              <a:rPr lang="ru-RU" b="1" dirty="0" smtClean="0">
                <a:solidFill>
                  <a:srgbClr val="FF0000"/>
                </a:solidFill>
              </a:rPr>
              <a:t>субботников.</a:t>
            </a:r>
            <a:endParaRPr lang="ru-RU" b="1" dirty="0"/>
          </a:p>
        </p:txBody>
      </p:sp>
      <p:pic>
        <p:nvPicPr>
          <p:cNvPr id="8194" name="Picture 2" descr="https://sun9-43.userapi.com/s/v1/ig2/5yxqSNcwrnHQ0hg_aBmpukNJ4QnuqBCt4aAsrp9r5SubCbGaPo64ItKyqin467t3JxvmpVZiMeN5IzIvXjdm9LPh.jpg?quality=95&amp;as=32x43,48x64,72x96,108x144,160x213,240x320,360x480,480x640,540x720,640x853,720x960,1080x1440,1280x1707,1440x1920&amp;from=bu&amp;u=3pRyp8Dpfowg7C4GfO27Wuw0w8OB4DLPhu1IZKX1ZgQ&amp;cs=453x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096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21.userapi.com/impg/aM42PWUPXYA-l8vn-AZbLHyQenbxm_gK_0mZBQ/GeM0WIajMjU.jpg?size=2560x1920&amp;quality=95&amp;sign=c9072ae5a6dba7220838a414c391298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38416"/>
            <a:ext cx="4356992" cy="32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75.userapi.com/impg/9ZOipB9wQTCjCQyVR-Ia0Er8euXv-c-Z7w63cw/v1V-Fx31oc0.jpg?size=810x1080&amp;quality=96&amp;sign=4854732a5154247dc5d63c4bb762695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2447826" cy="326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3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Активисты первичного отделения «Движения Первых» проводят тематические классные часы, танцевальные переменки.</a:t>
            </a:r>
            <a:endParaRPr lang="ru-RU" b="1" dirty="0"/>
          </a:p>
        </p:txBody>
      </p:sp>
      <p:pic>
        <p:nvPicPr>
          <p:cNvPr id="7170" name="Picture 2" descr="https://sun9-78.userapi.com/s/v1/ig2/QtPALBdxJ7AzL-XDpH8uUEORF1Bb8lKdNp37bnZF0JpqZOo-icNWlJwPwkHEYM0ETHFdfZhWpV1G109gZpsfnq28.jpg?quality=95&amp;as=32x24,48x36,72x54,108x81,160x120,240x180,360x270,480x360,540x405,640x480,720x540,1080x810,1280x960&amp;from=bu&amp;u=TjjUcQoKtIiME0TeIw0mcZ9inP4h71lDgw5icBPt-uA&amp;cs=807x6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0448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44.userapi.com/s/v1/ig2/xAxtah2oWJhd_IM4QgrC_EJoLmof_GHuSrpTGsuDawAFFBkYJVzimcmMTvl0lVL9TJDTMgCosbzWPr6QZlU512o9.jpg?quality=95&amp;as=32x23,48x34,72x51,108x77,160x114,240x171,360x256,480x342,540x385,640x456,720x513,1080x769,1280x911,1440x1025,2560x1823&amp;from=bu&amp;u=dT3OFLBqMdiYk-IqiY3SBh6StMTOEejYiOqWl3rK3zM&amp;cs=807x5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30448"/>
            <a:ext cx="353953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ownloads\2025-02-10_13-46-3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" b="9997"/>
          <a:stretch/>
        </p:blipFill>
        <p:spPr bwMode="auto">
          <a:xfrm>
            <a:off x="2555776" y="3861048"/>
            <a:ext cx="4002940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22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Волонтерская деятельность осуществляется вожатыми в пришкольном лагере «Радуга лета»</a:t>
            </a:r>
            <a:endParaRPr lang="ru-RU" b="1" dirty="0"/>
          </a:p>
        </p:txBody>
      </p:sp>
      <p:pic>
        <p:nvPicPr>
          <p:cNvPr id="9220" name="Picture 4" descr="https://sun9-57.userapi.com/impg/mm2PbTAUEN2mTyTd_HxmjLnjoLbnYyz0xHfA1Q/JxKLGCm7V2w.jpg?size=2560x1920&amp;quality=95&amp;sign=ff48c38b490cdd6308af14ecabf7f3e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12" y="820679"/>
            <a:ext cx="3639106" cy="27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29.userapi.com/impg/1IjqiqBs_dV7GPiXmMaJgCajTiTaUFcQ10LAKg/J_AfTOxuB1w.jpg?size=1040x780&amp;quality=95&amp;sign=6bc87a2ffc9fcc0de113f8d8381978a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717032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un9-14.userapi.com/impg/CIgmmlDBdwbeVNeZST7zQL2yyjMxdYmbG_iCLA/39RHbidu5zo.jpg?size=1920x1080&amp;quality=95&amp;sign=82b5602675ff7349f7b5fce121eb49d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14" y="3717032"/>
            <a:ext cx="47365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un9-50.userapi.com/impg/lY_b_SkBfaU9dV7ebGnu6qJFaFrm4kFMaQKDKw/x5ZVEWY0buc.jpg?size=1280x960&amp;quality=96&amp;sign=73a06418fd2a741450e600a5d6cf5cbe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3" y="846983"/>
            <a:ext cx="3607075" cy="27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1910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81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Опыт деятельности МОУ «Средняя общеобразовательная школа №7» г. Котласа в сфере добровольчества</vt:lpstr>
      <vt:lpstr>Организация и проведение общешкольных акций по сбору макулатуры, крышечек.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деятельности МОУ «Средняя общеобразовательная школа №7» г. Котласа в сфере добровольчества</dc:title>
  <dc:creator>Пользователь</dc:creator>
  <cp:lastModifiedBy>User</cp:lastModifiedBy>
  <cp:revision>6</cp:revision>
  <dcterms:created xsi:type="dcterms:W3CDTF">2025-02-10T10:00:16Z</dcterms:created>
  <dcterms:modified xsi:type="dcterms:W3CDTF">2025-02-10T10:58:23Z</dcterms:modified>
</cp:coreProperties>
</file>