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9" r:id="rId4"/>
    <p:sldId id="266" r:id="rId5"/>
    <p:sldId id="270" r:id="rId6"/>
    <p:sldId id="271" r:id="rId7"/>
    <p:sldId id="272" r:id="rId8"/>
    <p:sldId id="273" r:id="rId9"/>
    <p:sldId id="258" r:id="rId1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68" d="100"/>
          <a:sy n="68" d="100"/>
        </p:scale>
        <p:origin x="-1458" y="-35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3233B-AA10-4AF0-9217-C69ABE54DE97}" type="doc">
      <dgm:prSet loTypeId="urn:microsoft.com/office/officeart/2008/layout/HexagonCluster" loCatId="picture" qsTypeId="urn:microsoft.com/office/officeart/2005/8/quickstyle/simple2" qsCatId="simple" csTypeId="urn:microsoft.com/office/officeart/2005/8/colors/accent1_4" csCatId="accent1" phldr="1"/>
      <dgm:spPr/>
    </dgm:pt>
    <dgm:pt modelId="{B23E16D9-ED8C-492B-AB41-02CF30330C03}">
      <dgm:prSet phldrT="[Текст]"/>
      <dgm:spPr/>
      <dgm:t>
        <a:bodyPr/>
        <a:lstStyle/>
        <a:p>
          <a:endParaRPr lang="ru-RU" dirty="0"/>
        </a:p>
      </dgm:t>
    </dgm:pt>
    <dgm:pt modelId="{AA3188DE-F4B4-451C-B9BE-D05082B668F7}" type="parTrans" cxnId="{AE9A3007-5CE9-4909-8127-6B5C84657E3B}">
      <dgm:prSet/>
      <dgm:spPr/>
      <dgm:t>
        <a:bodyPr/>
        <a:lstStyle/>
        <a:p>
          <a:endParaRPr lang="ru-RU"/>
        </a:p>
      </dgm:t>
    </dgm:pt>
    <dgm:pt modelId="{67F9B051-1A1C-4EC4-8171-68D5DE488A28}" type="sibTrans" cxnId="{AE9A3007-5CE9-4909-8127-6B5C84657E3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sun9-49.userapi.com/impg/46Lx6kMRccJ15sIVQfq0najmck8thobeWFs4xw/flGLTjqzwQg.jpg?size=1280x847&amp;quality=95&amp;sign=afad594ce9587f12443721e75d59cedc&amp;type=album"/>
        </a:ext>
      </dgm:extLst>
    </dgm:pt>
    <dgm:pt modelId="{AF1B7082-DBB7-4527-8EE3-E6705DF044F6}">
      <dgm:prSet phldrT="[Текст]" phldr="1"/>
      <dgm:spPr/>
      <dgm:t>
        <a:bodyPr/>
        <a:lstStyle/>
        <a:p>
          <a:endParaRPr lang="ru-RU"/>
        </a:p>
      </dgm:t>
    </dgm:pt>
    <dgm:pt modelId="{19B5B66B-D0F6-45FD-8F61-A3CDDAB2AB2D}" type="parTrans" cxnId="{AC2570ED-8248-44DC-AF5E-20BF474D7058}">
      <dgm:prSet/>
      <dgm:spPr/>
      <dgm:t>
        <a:bodyPr/>
        <a:lstStyle/>
        <a:p>
          <a:endParaRPr lang="ru-RU"/>
        </a:p>
      </dgm:t>
    </dgm:pt>
    <dgm:pt modelId="{C4DDFFD8-E55A-4209-90A4-4FB4D2840065}" type="sibTrans" cxnId="{AC2570ED-8248-44DC-AF5E-20BF474D705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sun9-13.userapi.com/impg/dZgMdeqHH5mI9cVf_2arZAAEli1V6ta3ZQQrVg/t8YjHlHvtFY.jpg?size=1280x960&amp;quality=95&amp;sign=2825a02d2c4957aef2f384bf11fddbf3&amp;type=album"/>
        </a:ext>
      </dgm:extLst>
    </dgm:pt>
    <dgm:pt modelId="{4385B4F9-CA33-4D0C-85E9-852269B0F02C}">
      <dgm:prSet phldrT="[Текст]"/>
      <dgm:spPr/>
      <dgm:t>
        <a:bodyPr/>
        <a:lstStyle/>
        <a:p>
          <a:endParaRPr lang="ru-RU" dirty="0"/>
        </a:p>
      </dgm:t>
    </dgm:pt>
    <dgm:pt modelId="{D118FD36-E0DA-41C1-9677-FDC136A0B632}" type="parTrans" cxnId="{F10CA9E6-7BC5-4A3B-90FD-613C87A27E06}">
      <dgm:prSet/>
      <dgm:spPr/>
      <dgm:t>
        <a:bodyPr/>
        <a:lstStyle/>
        <a:p>
          <a:endParaRPr lang="ru-RU"/>
        </a:p>
      </dgm:t>
    </dgm:pt>
    <dgm:pt modelId="{95E56BEA-2E2B-4518-BCC4-FF795782DDA7}" type="sibTrans" cxnId="{F10CA9E6-7BC5-4A3B-90FD-613C87A27E06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sun9-12.userapi.com/impg/hVsyVOjUC3dQF4l2jnyUX3M8_IDFjwWOTm-8Ug/Pqx_kCJOoYA.jpg?size=828x552&amp;quality=95&amp;sign=a01fd4c7cacfd8caf46bb2ccccfce131&amp;type=album"/>
        </a:ext>
      </dgm:extLst>
    </dgm:pt>
    <dgm:pt modelId="{FE088F93-1E9B-4DA4-BE76-3C222236B4CA}">
      <dgm:prSet phldrT="[Текст]"/>
      <dgm:spPr/>
      <dgm:t>
        <a:bodyPr/>
        <a:lstStyle/>
        <a:p>
          <a:endParaRPr lang="ru-RU" dirty="0"/>
        </a:p>
      </dgm:t>
    </dgm:pt>
    <dgm:pt modelId="{3F6D0982-C1E8-4ED8-8838-54069BDD09E4}" type="parTrans" cxnId="{6214F3E2-D4BB-40B0-BC18-373CDB647583}">
      <dgm:prSet/>
      <dgm:spPr/>
      <dgm:t>
        <a:bodyPr/>
        <a:lstStyle/>
        <a:p>
          <a:endParaRPr lang="ru-RU"/>
        </a:p>
      </dgm:t>
    </dgm:pt>
    <dgm:pt modelId="{5FB9BDD9-0814-4149-BBA3-BD1F20FDE6F9}" type="sibTrans" cxnId="{6214F3E2-D4BB-40B0-BC18-373CDB647583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sun9-51.userapi.com/impg/xCUWAoAoUjgB9JGKogSIj9DKhL4icNJJpzrxzA/73wWUSrzENE.jpg?size=1280x960&amp;quality=95&amp;sign=45a8c5b8730b01470c8a1cc3e2523171&amp;type=album"/>
        </a:ext>
      </dgm:extLst>
    </dgm:pt>
    <dgm:pt modelId="{C14CA2F9-2DDE-4426-ABAF-38A592BAF7F6}">
      <dgm:prSet phldrT="[Текст]"/>
      <dgm:spPr/>
      <dgm:t>
        <a:bodyPr/>
        <a:lstStyle/>
        <a:p>
          <a:endParaRPr lang="ru-RU" dirty="0"/>
        </a:p>
      </dgm:t>
    </dgm:pt>
    <dgm:pt modelId="{35FD7C73-1345-4955-98FA-1CF07F3F2C6F}" type="parTrans" cxnId="{1F847CBB-B484-4042-8CA7-B1A73E9525D1}">
      <dgm:prSet/>
      <dgm:spPr/>
      <dgm:t>
        <a:bodyPr/>
        <a:lstStyle/>
        <a:p>
          <a:endParaRPr lang="ru-RU"/>
        </a:p>
      </dgm:t>
    </dgm:pt>
    <dgm:pt modelId="{59B0DE0C-3422-4AC6-8F8C-2C7203EEB6C3}" type="sibTrans" cxnId="{1F847CBB-B484-4042-8CA7-B1A73E9525D1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sun9-56.userapi.com/impg/Sy3aV8fe1-PjKXbal-1F8r7iGgtjkIQlbZ9KkQ/LTLr_0Wcy-U.jpg?size=1280x960&amp;quality=95&amp;sign=9561b22344a74b90caa29a644300b0a1&amp;type=album"/>
        </a:ext>
      </dgm:extLst>
    </dgm:pt>
    <dgm:pt modelId="{0B3D0DEB-13B4-46B4-AEB6-EAF7C66A595A}">
      <dgm:prSet phldrT="[Текст]"/>
      <dgm:spPr/>
      <dgm:t>
        <a:bodyPr/>
        <a:lstStyle/>
        <a:p>
          <a:endParaRPr lang="ru-RU" dirty="0"/>
        </a:p>
      </dgm:t>
    </dgm:pt>
    <dgm:pt modelId="{E3B64705-8165-439E-ABC3-550CA918E7FF}" type="parTrans" cxnId="{1EF64F84-9FD5-45D5-B86F-206540CC9FDB}">
      <dgm:prSet/>
      <dgm:spPr/>
      <dgm:t>
        <a:bodyPr/>
        <a:lstStyle/>
        <a:p>
          <a:endParaRPr lang="ru-RU"/>
        </a:p>
      </dgm:t>
    </dgm:pt>
    <dgm:pt modelId="{5D58D1B9-3DB1-4658-B23C-CF2544F2927F}" type="sibTrans" cxnId="{1EF64F84-9FD5-45D5-B86F-206540CC9FDB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sun9-1.userapi.com/impg/6mdh_Ek6o0e74dbiubdLviUHbXn0-wV-77C2zA/Slbm6bXaBoM.jpg?size=1280x960&amp;quality=95&amp;sign=a3583486f0f5ba9b7c46904b1a6cc456&amp;type=album"/>
        </a:ext>
      </dgm:extLst>
    </dgm:pt>
    <dgm:pt modelId="{69310BC9-6BB7-46CA-9C25-84CE68A696AC}">
      <dgm:prSet phldrT="[Текст]"/>
      <dgm:spPr/>
      <dgm:t>
        <a:bodyPr/>
        <a:lstStyle/>
        <a:p>
          <a:endParaRPr lang="ru-RU" dirty="0"/>
        </a:p>
      </dgm:t>
    </dgm:pt>
    <dgm:pt modelId="{BD4E4ACE-F087-4A6C-A12B-D704FEB048DC}" type="parTrans" cxnId="{2520FAF3-CEFE-4649-AEC2-F3D014EE42B6}">
      <dgm:prSet/>
      <dgm:spPr/>
      <dgm:t>
        <a:bodyPr/>
        <a:lstStyle/>
        <a:p>
          <a:endParaRPr lang="ru-RU"/>
        </a:p>
      </dgm:t>
    </dgm:pt>
    <dgm:pt modelId="{EBB7D8DA-AFCA-49C1-8741-F1ADAE1F354B}" type="sibTrans" cxnId="{2520FAF3-CEFE-4649-AEC2-F3D014EE42B6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sun9-23.userapi.com/impg/MqF8c5HLHBz1as9aTM9YC-35Pf33eNjrDS5iXQ/k4_ufUbE9jM.jpg?size=1280x960&amp;quality=95&amp;sign=160bef018049e2654adf586d2791feb1&amp;type=album"/>
        </a:ext>
      </dgm:extLst>
    </dgm:pt>
    <dgm:pt modelId="{A9969A69-BA1A-46B5-BCEF-7879E2DF4045}" type="pres">
      <dgm:prSet presAssocID="{2D63233B-AA10-4AF0-9217-C69ABE54DE97}" presName="Name0" presStyleCnt="0">
        <dgm:presLayoutVars>
          <dgm:chMax val="21"/>
          <dgm:chPref val="21"/>
        </dgm:presLayoutVars>
      </dgm:prSet>
      <dgm:spPr/>
    </dgm:pt>
    <dgm:pt modelId="{9E0429FD-686B-4CAC-B8DB-2D7FAB3C4F3D}" type="pres">
      <dgm:prSet presAssocID="{B23E16D9-ED8C-492B-AB41-02CF30330C03}" presName="text1" presStyleCnt="0"/>
      <dgm:spPr/>
    </dgm:pt>
    <dgm:pt modelId="{841F23FC-892C-426A-B955-26BA64ABD058}" type="pres">
      <dgm:prSet presAssocID="{B23E16D9-ED8C-492B-AB41-02CF30330C03}" presName="textRepeatNode" presStyleLbl="alignNode1" presStyleIdx="0" presStyleCnt="7" custLinFactNeighborX="-86055" custLinFactNeighborY="504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7E6D5-7F63-4BD0-AD3C-9EA262A89A00}" type="pres">
      <dgm:prSet presAssocID="{B23E16D9-ED8C-492B-AB41-02CF30330C03}" presName="textaccent1" presStyleCnt="0"/>
      <dgm:spPr/>
    </dgm:pt>
    <dgm:pt modelId="{668A4231-E82E-4D1E-AE1D-680E1C700810}" type="pres">
      <dgm:prSet presAssocID="{B23E16D9-ED8C-492B-AB41-02CF30330C03}" presName="accentRepeatNode" presStyleLbl="solidAlignAcc1" presStyleIdx="0" presStyleCnt="14"/>
      <dgm:spPr/>
    </dgm:pt>
    <dgm:pt modelId="{11DF2873-CA00-4ECC-96B9-F45C42C31B3E}" type="pres">
      <dgm:prSet presAssocID="{67F9B051-1A1C-4EC4-8171-68D5DE488A28}" presName="image1" presStyleCnt="0"/>
      <dgm:spPr/>
    </dgm:pt>
    <dgm:pt modelId="{24F9739D-4B96-412E-AD73-AD9EFCB90846}" type="pres">
      <dgm:prSet presAssocID="{67F9B051-1A1C-4EC4-8171-68D5DE488A28}" presName="imageRepeatNode" presStyleLbl="alignAcc1" presStyleIdx="0" presStyleCnt="7" custLinFactNeighborY="-2147"/>
      <dgm:spPr/>
      <dgm:t>
        <a:bodyPr/>
        <a:lstStyle/>
        <a:p>
          <a:endParaRPr lang="ru-RU"/>
        </a:p>
      </dgm:t>
    </dgm:pt>
    <dgm:pt modelId="{E7B47FCD-4221-4BB4-8A44-F20591A83144}" type="pres">
      <dgm:prSet presAssocID="{67F9B051-1A1C-4EC4-8171-68D5DE488A28}" presName="imageaccent1" presStyleCnt="0"/>
      <dgm:spPr/>
    </dgm:pt>
    <dgm:pt modelId="{C34B1448-36D2-4817-AD1D-65AE73C9B355}" type="pres">
      <dgm:prSet presAssocID="{67F9B051-1A1C-4EC4-8171-68D5DE488A28}" presName="accentRepeatNode" presStyleLbl="solidAlignAcc1" presStyleIdx="1" presStyleCnt="14" custLinFactX="1864228" custLinFactY="723063" custLinFactNeighborX="1900000" custLinFactNeighborY="800000"/>
      <dgm:spPr/>
    </dgm:pt>
    <dgm:pt modelId="{58504D64-593F-4F6C-8CD4-CE8342EA8F6F}" type="pres">
      <dgm:prSet presAssocID="{AF1B7082-DBB7-4527-8EE3-E6705DF044F6}" presName="text2" presStyleCnt="0"/>
      <dgm:spPr/>
    </dgm:pt>
    <dgm:pt modelId="{E961CF76-B21B-4549-978B-7C9C43EDC24B}" type="pres">
      <dgm:prSet presAssocID="{AF1B7082-DBB7-4527-8EE3-E6705DF044F6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7FD79-0B3E-4856-96E2-5583EBFCD8C7}" type="pres">
      <dgm:prSet presAssocID="{AF1B7082-DBB7-4527-8EE3-E6705DF044F6}" presName="textaccent2" presStyleCnt="0"/>
      <dgm:spPr/>
    </dgm:pt>
    <dgm:pt modelId="{90A3D77C-C045-4FC7-B515-318DE6DF2708}" type="pres">
      <dgm:prSet presAssocID="{AF1B7082-DBB7-4527-8EE3-E6705DF044F6}" presName="accentRepeatNode" presStyleLbl="solidAlignAcc1" presStyleIdx="2" presStyleCnt="14"/>
      <dgm:spPr/>
    </dgm:pt>
    <dgm:pt modelId="{93B43A8D-C288-40F7-8138-9E7ECC487F1B}" type="pres">
      <dgm:prSet presAssocID="{C4DDFFD8-E55A-4209-90A4-4FB4D2840065}" presName="image2" presStyleCnt="0"/>
      <dgm:spPr/>
    </dgm:pt>
    <dgm:pt modelId="{DA737DDB-4F55-4B0A-AC37-952C48A3285A}" type="pres">
      <dgm:prSet presAssocID="{C4DDFFD8-E55A-4209-90A4-4FB4D2840065}" presName="imageRepeatNode" presStyleLbl="alignAcc1" presStyleIdx="1" presStyleCnt="7"/>
      <dgm:spPr/>
      <dgm:t>
        <a:bodyPr/>
        <a:lstStyle/>
        <a:p>
          <a:endParaRPr lang="ru-RU"/>
        </a:p>
      </dgm:t>
    </dgm:pt>
    <dgm:pt modelId="{71521CE3-D314-4C31-9FF3-4428CA7F4336}" type="pres">
      <dgm:prSet presAssocID="{C4DDFFD8-E55A-4209-90A4-4FB4D2840065}" presName="imageaccent2" presStyleCnt="0"/>
      <dgm:spPr/>
    </dgm:pt>
    <dgm:pt modelId="{C9B61C54-6F1A-426E-8E92-989C51B51034}" type="pres">
      <dgm:prSet presAssocID="{C4DDFFD8-E55A-4209-90A4-4FB4D2840065}" presName="accentRepeatNode" presStyleLbl="solidAlignAcc1" presStyleIdx="3" presStyleCnt="14" custLinFactX="1159614" custLinFactY="232935" custLinFactNeighborX="1200000" custLinFactNeighborY="300000"/>
      <dgm:spPr/>
    </dgm:pt>
    <dgm:pt modelId="{143788C4-BB64-4C7B-9560-0A437B893DC4}" type="pres">
      <dgm:prSet presAssocID="{4385B4F9-CA33-4D0C-85E9-852269B0F02C}" presName="text3" presStyleCnt="0"/>
      <dgm:spPr/>
    </dgm:pt>
    <dgm:pt modelId="{5F85562F-454B-49B0-9A6E-DDF20765B8E4}" type="pres">
      <dgm:prSet presAssocID="{4385B4F9-CA33-4D0C-85E9-852269B0F02C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3D714-B5EF-4188-A902-1EE31D4F46A1}" type="pres">
      <dgm:prSet presAssocID="{4385B4F9-CA33-4D0C-85E9-852269B0F02C}" presName="textaccent3" presStyleCnt="0"/>
      <dgm:spPr/>
    </dgm:pt>
    <dgm:pt modelId="{1F9C71C8-C7D1-445A-8A41-274024E54438}" type="pres">
      <dgm:prSet presAssocID="{4385B4F9-CA33-4D0C-85E9-852269B0F02C}" presName="accentRepeatNode" presStyleLbl="solidAlignAcc1" presStyleIdx="4" presStyleCnt="14" custLinFactX="1606423" custLinFactY="1000000" custLinFactNeighborX="1700000" custLinFactNeighborY="1002347"/>
      <dgm:spPr/>
    </dgm:pt>
    <dgm:pt modelId="{634681D3-BDFB-450A-9BA0-0EC8D49D94E1}" type="pres">
      <dgm:prSet presAssocID="{95E56BEA-2E2B-4518-BCC4-FF795782DDA7}" presName="image3" presStyleCnt="0"/>
      <dgm:spPr/>
    </dgm:pt>
    <dgm:pt modelId="{239B2398-292A-49CD-9413-6A8A64200FAD}" type="pres">
      <dgm:prSet presAssocID="{95E56BEA-2E2B-4518-BCC4-FF795782DDA7}" presName="imageRepeatNode" presStyleLbl="alignAcc1" presStyleIdx="2" presStyleCnt="7" custLinFactY="10882" custLinFactNeighborX="-1711" custLinFactNeighborY="100000"/>
      <dgm:spPr/>
      <dgm:t>
        <a:bodyPr/>
        <a:lstStyle/>
        <a:p>
          <a:endParaRPr lang="ru-RU"/>
        </a:p>
      </dgm:t>
    </dgm:pt>
    <dgm:pt modelId="{23E9C62F-8306-4731-92F3-3EAF9220EDF7}" type="pres">
      <dgm:prSet presAssocID="{95E56BEA-2E2B-4518-BCC4-FF795782DDA7}" presName="imageaccent3" presStyleCnt="0"/>
      <dgm:spPr/>
    </dgm:pt>
    <dgm:pt modelId="{3F9E9C08-FBAA-464A-9C00-8A5CA49C47F4}" type="pres">
      <dgm:prSet presAssocID="{95E56BEA-2E2B-4518-BCC4-FF795782DDA7}" presName="accentRepeatNode" presStyleLbl="solidAlignAcc1" presStyleIdx="5" presStyleCnt="14"/>
      <dgm:spPr/>
    </dgm:pt>
    <dgm:pt modelId="{38E6D79C-CF4D-4639-9947-58233C76F654}" type="pres">
      <dgm:prSet presAssocID="{FE088F93-1E9B-4DA4-BE76-3C222236B4CA}" presName="text4" presStyleCnt="0"/>
      <dgm:spPr/>
    </dgm:pt>
    <dgm:pt modelId="{9E02931B-B5C1-4903-8582-ED98B815B061}" type="pres">
      <dgm:prSet presAssocID="{FE088F93-1E9B-4DA4-BE76-3C222236B4CA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4320F-433F-4DE4-B518-D3F7192CF3CD}" type="pres">
      <dgm:prSet presAssocID="{FE088F93-1E9B-4DA4-BE76-3C222236B4CA}" presName="textaccent4" presStyleCnt="0"/>
      <dgm:spPr/>
    </dgm:pt>
    <dgm:pt modelId="{6C8C0873-B5D5-48D6-956A-53456936C6D4}" type="pres">
      <dgm:prSet presAssocID="{FE088F93-1E9B-4DA4-BE76-3C222236B4CA}" presName="accentRepeatNode" presStyleLbl="solidAlignAcc1" presStyleIdx="6" presStyleCnt="14" custLinFactX="700000" custLinFactY="1100000" custLinFactNeighborX="766027" custLinFactNeighborY="1138046"/>
      <dgm:spPr/>
    </dgm:pt>
    <dgm:pt modelId="{9B48ED0C-AEA5-4F52-ABA1-62CDFEC89BA7}" type="pres">
      <dgm:prSet presAssocID="{5FB9BDD9-0814-4149-BBA3-BD1F20FDE6F9}" presName="image4" presStyleCnt="0"/>
      <dgm:spPr/>
    </dgm:pt>
    <dgm:pt modelId="{E1083C0C-CE9B-4CD7-A754-989B01297A55}" type="pres">
      <dgm:prSet presAssocID="{5FB9BDD9-0814-4149-BBA3-BD1F20FDE6F9}" presName="imageRepeatNode" presStyleLbl="alignAcc1" presStyleIdx="3" presStyleCnt="7" custLinFactX="-100000" custLinFactNeighborX="-159568" custLinFactNeighborY="53398"/>
      <dgm:spPr/>
      <dgm:t>
        <a:bodyPr/>
        <a:lstStyle/>
        <a:p>
          <a:endParaRPr lang="ru-RU"/>
        </a:p>
      </dgm:t>
    </dgm:pt>
    <dgm:pt modelId="{8430DC87-A2D3-4374-83F2-88C4BE66BF18}" type="pres">
      <dgm:prSet presAssocID="{5FB9BDD9-0814-4149-BBA3-BD1F20FDE6F9}" presName="imageaccent4" presStyleCnt="0"/>
      <dgm:spPr/>
    </dgm:pt>
    <dgm:pt modelId="{0719907B-3054-48D8-8981-54A721995F1B}" type="pres">
      <dgm:prSet presAssocID="{5FB9BDD9-0814-4149-BBA3-BD1F20FDE6F9}" presName="accentRepeatNode" presStyleLbl="solidAlignAcc1" presStyleIdx="7" presStyleCnt="14"/>
      <dgm:spPr/>
    </dgm:pt>
    <dgm:pt modelId="{DF02A9F8-F0D1-488D-848B-CF41244BF172}" type="pres">
      <dgm:prSet presAssocID="{C14CA2F9-2DDE-4426-ABAF-38A592BAF7F6}" presName="text5" presStyleCnt="0"/>
      <dgm:spPr/>
    </dgm:pt>
    <dgm:pt modelId="{1B0E298C-2BEF-482B-BE0A-9DF4CD0AB0A1}" type="pres">
      <dgm:prSet presAssocID="{C14CA2F9-2DDE-4426-ABAF-38A592BAF7F6}" presName="textRepeatNode" presStyleLbl="alignNode1" presStyleIdx="4" presStyleCnt="7" custLinFactY="9140" custLinFactNeighborX="-18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6415F-7DE2-40C8-B3A7-EC62F0A61EA4}" type="pres">
      <dgm:prSet presAssocID="{C14CA2F9-2DDE-4426-ABAF-38A592BAF7F6}" presName="textaccent5" presStyleCnt="0"/>
      <dgm:spPr/>
    </dgm:pt>
    <dgm:pt modelId="{968990F7-C2E1-4088-84C8-FDCA10FA7BD4}" type="pres">
      <dgm:prSet presAssocID="{C14CA2F9-2DDE-4426-ABAF-38A592BAF7F6}" presName="accentRepeatNode" presStyleLbl="solidAlignAcc1" presStyleIdx="8" presStyleCnt="14"/>
      <dgm:spPr/>
    </dgm:pt>
    <dgm:pt modelId="{46836BE3-A176-4D0A-8325-398C0BE6A2A2}" type="pres">
      <dgm:prSet presAssocID="{59B0DE0C-3422-4AC6-8F8C-2C7203EEB6C3}" presName="image5" presStyleCnt="0"/>
      <dgm:spPr/>
    </dgm:pt>
    <dgm:pt modelId="{637AFE7C-4042-4831-9E11-E24858A635DE}" type="pres">
      <dgm:prSet presAssocID="{59B0DE0C-3422-4AC6-8F8C-2C7203EEB6C3}" presName="imageRepeatNode" presStyleLbl="alignAcc1" presStyleIdx="4" presStyleCnt="7" custLinFactX="-76424" custLinFactY="100000" custLinFactNeighborX="-100000" custLinFactNeighborY="116073"/>
      <dgm:spPr/>
      <dgm:t>
        <a:bodyPr/>
        <a:lstStyle/>
        <a:p>
          <a:endParaRPr lang="ru-RU"/>
        </a:p>
      </dgm:t>
    </dgm:pt>
    <dgm:pt modelId="{1B0A35E8-231E-470C-8A24-233B805851C4}" type="pres">
      <dgm:prSet presAssocID="{59B0DE0C-3422-4AC6-8F8C-2C7203EEB6C3}" presName="imageaccent5" presStyleCnt="0"/>
      <dgm:spPr/>
    </dgm:pt>
    <dgm:pt modelId="{EAC15857-BCA4-40FC-B79E-0F1FE2F08789}" type="pres">
      <dgm:prSet presAssocID="{59B0DE0C-3422-4AC6-8F8C-2C7203EEB6C3}" presName="accentRepeatNode" presStyleLbl="solidAlignAcc1" presStyleIdx="9" presStyleCnt="14"/>
      <dgm:spPr/>
    </dgm:pt>
    <dgm:pt modelId="{2375CC27-B1F7-4562-94D1-59B3FEE95335}" type="pres">
      <dgm:prSet presAssocID="{0B3D0DEB-13B4-46B4-AEB6-EAF7C66A595A}" presName="text6" presStyleCnt="0"/>
      <dgm:spPr/>
    </dgm:pt>
    <dgm:pt modelId="{F25B1E1B-B0EB-4F4F-B6B3-D5497CA8BBFE}" type="pres">
      <dgm:prSet presAssocID="{0B3D0DEB-13B4-46B4-AEB6-EAF7C66A595A}" presName="textRepeatNode" presStyleLbl="alignNode1" presStyleIdx="5" presStyleCnt="7" custLinFactX="-100000" custLinFactNeighborX="-161023" custLinFactNeighborY="49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55CF2-E2C4-41A8-8F5D-D876DE2DDDAC}" type="pres">
      <dgm:prSet presAssocID="{0B3D0DEB-13B4-46B4-AEB6-EAF7C66A595A}" presName="textaccent6" presStyleCnt="0"/>
      <dgm:spPr/>
    </dgm:pt>
    <dgm:pt modelId="{FD646D63-DAA0-4287-9622-8E99D55CEB2F}" type="pres">
      <dgm:prSet presAssocID="{0B3D0DEB-13B4-46B4-AEB6-EAF7C66A595A}" presName="accentRepeatNode" presStyleLbl="solidAlignAcc1" presStyleIdx="10" presStyleCnt="14" custLinFactX="300533" custLinFactY="300000" custLinFactNeighborX="400000" custLinFactNeighborY="334741"/>
      <dgm:spPr/>
    </dgm:pt>
    <dgm:pt modelId="{1FD36CB8-D100-4CF3-9F37-2A5F73668E17}" type="pres">
      <dgm:prSet presAssocID="{5D58D1B9-3DB1-4658-B23C-CF2544F2927F}" presName="image6" presStyleCnt="0"/>
      <dgm:spPr/>
    </dgm:pt>
    <dgm:pt modelId="{DABFDB8E-B27F-4532-8F09-AB860C393803}" type="pres">
      <dgm:prSet presAssocID="{5D58D1B9-3DB1-4658-B23C-CF2544F2927F}" presName="imageRepeatNode" presStyleLbl="alignAcc1" presStyleIdx="5" presStyleCnt="7" custLinFactNeighborX="-5440" custLinFactNeighborY="-668"/>
      <dgm:spPr/>
      <dgm:t>
        <a:bodyPr/>
        <a:lstStyle/>
        <a:p>
          <a:endParaRPr lang="ru-RU"/>
        </a:p>
      </dgm:t>
    </dgm:pt>
    <dgm:pt modelId="{FD41842E-BF93-4D43-B009-3C9C94F14ED2}" type="pres">
      <dgm:prSet presAssocID="{5D58D1B9-3DB1-4658-B23C-CF2544F2927F}" presName="imageaccent6" presStyleCnt="0"/>
      <dgm:spPr/>
    </dgm:pt>
    <dgm:pt modelId="{5793A630-BDE7-456C-8B86-732746C7B363}" type="pres">
      <dgm:prSet presAssocID="{5D58D1B9-3DB1-4658-B23C-CF2544F2927F}" presName="accentRepeatNode" presStyleLbl="solidAlignAcc1" presStyleIdx="11" presStyleCnt="14" custLinFactX="321481" custLinFactY="440748" custLinFactNeighborX="400000" custLinFactNeighborY="500000"/>
      <dgm:spPr/>
    </dgm:pt>
    <dgm:pt modelId="{BE7B3257-711F-4A31-A160-7CD396E11051}" type="pres">
      <dgm:prSet presAssocID="{69310BC9-6BB7-46CA-9C25-84CE68A696AC}" presName="text7" presStyleCnt="0"/>
      <dgm:spPr/>
    </dgm:pt>
    <dgm:pt modelId="{DE28FB5D-02DC-46CE-A82D-CB91DC1B923F}" type="pres">
      <dgm:prSet presAssocID="{69310BC9-6BB7-46CA-9C25-84CE68A696AC}" presName="textRepeatNode" presStyleLbl="alignNode1" presStyleIdx="6" presStyleCnt="7" custLinFactX="100000" custLinFactY="-58055" custLinFactNeighborX="15761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D8AEF-D4BD-4E8D-830F-3E66552A9E2A}" type="pres">
      <dgm:prSet presAssocID="{69310BC9-6BB7-46CA-9C25-84CE68A696AC}" presName="textaccent7" presStyleCnt="0"/>
      <dgm:spPr/>
    </dgm:pt>
    <dgm:pt modelId="{D1426C53-4C7E-45C5-B629-A5A80F1DED31}" type="pres">
      <dgm:prSet presAssocID="{69310BC9-6BB7-46CA-9C25-84CE68A696AC}" presName="accentRepeatNode" presStyleLbl="solidAlignAcc1" presStyleIdx="12" presStyleCnt="14" custLinFactX="1600000" custLinFactY="742684" custLinFactNeighborX="1632303" custLinFactNeighborY="800000"/>
      <dgm:spPr/>
    </dgm:pt>
    <dgm:pt modelId="{D16D1EED-23FA-44B8-A28E-2715289517A7}" type="pres">
      <dgm:prSet presAssocID="{EBB7D8DA-AFCA-49C1-8741-F1ADAE1F354B}" presName="image7" presStyleCnt="0"/>
      <dgm:spPr/>
    </dgm:pt>
    <dgm:pt modelId="{19A5BDEE-D24C-47C6-B365-C53E330BF8BB}" type="pres">
      <dgm:prSet presAssocID="{EBB7D8DA-AFCA-49C1-8741-F1ADAE1F354B}" presName="imageRepeatNode" presStyleLbl="alignAcc1" presStyleIdx="6" presStyleCnt="7" custLinFactNeighborX="-1402" custLinFactNeighborY="-4017"/>
      <dgm:spPr/>
      <dgm:t>
        <a:bodyPr/>
        <a:lstStyle/>
        <a:p>
          <a:endParaRPr lang="ru-RU"/>
        </a:p>
      </dgm:t>
    </dgm:pt>
    <dgm:pt modelId="{9016C2A8-F06F-4E33-9B1D-8681930480B8}" type="pres">
      <dgm:prSet presAssocID="{EBB7D8DA-AFCA-49C1-8741-F1ADAE1F354B}" presName="imageaccent7" presStyleCnt="0"/>
      <dgm:spPr/>
    </dgm:pt>
    <dgm:pt modelId="{61C1F3D4-3310-47EC-8A12-CB1B7715B3D9}" type="pres">
      <dgm:prSet presAssocID="{EBB7D8DA-AFCA-49C1-8741-F1ADAE1F354B}" presName="accentRepeatNode" presStyleLbl="solidAlignAcc1" presStyleIdx="13" presStyleCnt="14" custLinFactX="1496510" custLinFactY="300000" custLinFactNeighborX="1500000" custLinFactNeighborY="334207"/>
      <dgm:spPr/>
    </dgm:pt>
  </dgm:ptLst>
  <dgm:cxnLst>
    <dgm:cxn modelId="{2520FAF3-CEFE-4649-AEC2-F3D014EE42B6}" srcId="{2D63233B-AA10-4AF0-9217-C69ABE54DE97}" destId="{69310BC9-6BB7-46CA-9C25-84CE68A696AC}" srcOrd="6" destOrd="0" parTransId="{BD4E4ACE-F087-4A6C-A12B-D704FEB048DC}" sibTransId="{EBB7D8DA-AFCA-49C1-8741-F1ADAE1F354B}"/>
    <dgm:cxn modelId="{93C43CFC-EB4F-4A29-A876-1C785C56BC2C}" type="presOf" srcId="{B23E16D9-ED8C-492B-AB41-02CF30330C03}" destId="{841F23FC-892C-426A-B955-26BA64ABD058}" srcOrd="0" destOrd="0" presId="urn:microsoft.com/office/officeart/2008/layout/HexagonCluster"/>
    <dgm:cxn modelId="{A9D9B206-3549-40B9-B299-FD8F56145BD3}" type="presOf" srcId="{95E56BEA-2E2B-4518-BCC4-FF795782DDA7}" destId="{239B2398-292A-49CD-9413-6A8A64200FAD}" srcOrd="0" destOrd="0" presId="urn:microsoft.com/office/officeart/2008/layout/HexagonCluster"/>
    <dgm:cxn modelId="{105EED41-0B16-4B62-A115-B47C0A3AC7C6}" type="presOf" srcId="{C14CA2F9-2DDE-4426-ABAF-38A592BAF7F6}" destId="{1B0E298C-2BEF-482B-BE0A-9DF4CD0AB0A1}" srcOrd="0" destOrd="0" presId="urn:microsoft.com/office/officeart/2008/layout/HexagonCluster"/>
    <dgm:cxn modelId="{0F446E95-5024-4AA9-8B4B-A6558CAD8F1E}" type="presOf" srcId="{C4DDFFD8-E55A-4209-90A4-4FB4D2840065}" destId="{DA737DDB-4F55-4B0A-AC37-952C48A3285A}" srcOrd="0" destOrd="0" presId="urn:microsoft.com/office/officeart/2008/layout/HexagonCluster"/>
    <dgm:cxn modelId="{199B6AEC-372D-486C-8A6E-9D585D011B15}" type="presOf" srcId="{2D63233B-AA10-4AF0-9217-C69ABE54DE97}" destId="{A9969A69-BA1A-46B5-BCEF-7879E2DF4045}" srcOrd="0" destOrd="0" presId="urn:microsoft.com/office/officeart/2008/layout/HexagonCluster"/>
    <dgm:cxn modelId="{5E73C962-F730-41AB-950D-14DABF21AADF}" type="presOf" srcId="{AF1B7082-DBB7-4527-8EE3-E6705DF044F6}" destId="{E961CF76-B21B-4549-978B-7C9C43EDC24B}" srcOrd="0" destOrd="0" presId="urn:microsoft.com/office/officeart/2008/layout/HexagonCluster"/>
    <dgm:cxn modelId="{2C46F5AD-A99D-422C-A258-67A7D9806EFD}" type="presOf" srcId="{69310BC9-6BB7-46CA-9C25-84CE68A696AC}" destId="{DE28FB5D-02DC-46CE-A82D-CB91DC1B923F}" srcOrd="0" destOrd="0" presId="urn:microsoft.com/office/officeart/2008/layout/HexagonCluster"/>
    <dgm:cxn modelId="{1EBE470E-0E49-4C14-BC86-5E5A94E818B3}" type="presOf" srcId="{5FB9BDD9-0814-4149-BBA3-BD1F20FDE6F9}" destId="{E1083C0C-CE9B-4CD7-A754-989B01297A55}" srcOrd="0" destOrd="0" presId="urn:microsoft.com/office/officeart/2008/layout/HexagonCluster"/>
    <dgm:cxn modelId="{7EB1AB0C-2A76-4ED1-A7E6-10327CB03E94}" type="presOf" srcId="{FE088F93-1E9B-4DA4-BE76-3C222236B4CA}" destId="{9E02931B-B5C1-4903-8582-ED98B815B061}" srcOrd="0" destOrd="0" presId="urn:microsoft.com/office/officeart/2008/layout/HexagonCluster"/>
    <dgm:cxn modelId="{DBD589FB-987F-4619-8B5A-5A0E6151B09C}" type="presOf" srcId="{59B0DE0C-3422-4AC6-8F8C-2C7203EEB6C3}" destId="{637AFE7C-4042-4831-9E11-E24858A635DE}" srcOrd="0" destOrd="0" presId="urn:microsoft.com/office/officeart/2008/layout/HexagonCluster"/>
    <dgm:cxn modelId="{F10CA9E6-7BC5-4A3B-90FD-613C87A27E06}" srcId="{2D63233B-AA10-4AF0-9217-C69ABE54DE97}" destId="{4385B4F9-CA33-4D0C-85E9-852269B0F02C}" srcOrd="2" destOrd="0" parTransId="{D118FD36-E0DA-41C1-9677-FDC136A0B632}" sibTransId="{95E56BEA-2E2B-4518-BCC4-FF795782DDA7}"/>
    <dgm:cxn modelId="{1EF64F84-9FD5-45D5-B86F-206540CC9FDB}" srcId="{2D63233B-AA10-4AF0-9217-C69ABE54DE97}" destId="{0B3D0DEB-13B4-46B4-AEB6-EAF7C66A595A}" srcOrd="5" destOrd="0" parTransId="{E3B64705-8165-439E-ABC3-550CA918E7FF}" sibTransId="{5D58D1B9-3DB1-4658-B23C-CF2544F2927F}"/>
    <dgm:cxn modelId="{AE9A3007-5CE9-4909-8127-6B5C84657E3B}" srcId="{2D63233B-AA10-4AF0-9217-C69ABE54DE97}" destId="{B23E16D9-ED8C-492B-AB41-02CF30330C03}" srcOrd="0" destOrd="0" parTransId="{AA3188DE-F4B4-451C-B9BE-D05082B668F7}" sibTransId="{67F9B051-1A1C-4EC4-8171-68D5DE488A28}"/>
    <dgm:cxn modelId="{6214F3E2-D4BB-40B0-BC18-373CDB647583}" srcId="{2D63233B-AA10-4AF0-9217-C69ABE54DE97}" destId="{FE088F93-1E9B-4DA4-BE76-3C222236B4CA}" srcOrd="3" destOrd="0" parTransId="{3F6D0982-C1E8-4ED8-8838-54069BDD09E4}" sibTransId="{5FB9BDD9-0814-4149-BBA3-BD1F20FDE6F9}"/>
    <dgm:cxn modelId="{6EE5770C-5605-4225-8D46-D2E630ADBBCD}" type="presOf" srcId="{67F9B051-1A1C-4EC4-8171-68D5DE488A28}" destId="{24F9739D-4B96-412E-AD73-AD9EFCB90846}" srcOrd="0" destOrd="0" presId="urn:microsoft.com/office/officeart/2008/layout/HexagonCluster"/>
    <dgm:cxn modelId="{AC2570ED-8248-44DC-AF5E-20BF474D7058}" srcId="{2D63233B-AA10-4AF0-9217-C69ABE54DE97}" destId="{AF1B7082-DBB7-4527-8EE3-E6705DF044F6}" srcOrd="1" destOrd="0" parTransId="{19B5B66B-D0F6-45FD-8F61-A3CDDAB2AB2D}" sibTransId="{C4DDFFD8-E55A-4209-90A4-4FB4D2840065}"/>
    <dgm:cxn modelId="{92C5F95D-954C-4A05-A645-E757910F8AAA}" type="presOf" srcId="{0B3D0DEB-13B4-46B4-AEB6-EAF7C66A595A}" destId="{F25B1E1B-B0EB-4F4F-B6B3-D5497CA8BBFE}" srcOrd="0" destOrd="0" presId="urn:microsoft.com/office/officeart/2008/layout/HexagonCluster"/>
    <dgm:cxn modelId="{BBF58E38-9953-4595-9F37-4E4A437AD18C}" type="presOf" srcId="{4385B4F9-CA33-4D0C-85E9-852269B0F02C}" destId="{5F85562F-454B-49B0-9A6E-DDF20765B8E4}" srcOrd="0" destOrd="0" presId="urn:microsoft.com/office/officeart/2008/layout/HexagonCluster"/>
    <dgm:cxn modelId="{CB0688B9-F402-49AF-B7E1-BFE5A67C70B9}" type="presOf" srcId="{EBB7D8DA-AFCA-49C1-8741-F1ADAE1F354B}" destId="{19A5BDEE-D24C-47C6-B365-C53E330BF8BB}" srcOrd="0" destOrd="0" presId="urn:microsoft.com/office/officeart/2008/layout/HexagonCluster"/>
    <dgm:cxn modelId="{1F847CBB-B484-4042-8CA7-B1A73E9525D1}" srcId="{2D63233B-AA10-4AF0-9217-C69ABE54DE97}" destId="{C14CA2F9-2DDE-4426-ABAF-38A592BAF7F6}" srcOrd="4" destOrd="0" parTransId="{35FD7C73-1345-4955-98FA-1CF07F3F2C6F}" sibTransId="{59B0DE0C-3422-4AC6-8F8C-2C7203EEB6C3}"/>
    <dgm:cxn modelId="{3C1F1B47-8EED-4F22-ACEF-C86E18B12172}" type="presOf" srcId="{5D58D1B9-3DB1-4658-B23C-CF2544F2927F}" destId="{DABFDB8E-B27F-4532-8F09-AB860C393803}" srcOrd="0" destOrd="0" presId="urn:microsoft.com/office/officeart/2008/layout/HexagonCluster"/>
    <dgm:cxn modelId="{349AA546-CA43-4BB9-818C-23EFE19D41B3}" type="presParOf" srcId="{A9969A69-BA1A-46B5-BCEF-7879E2DF4045}" destId="{9E0429FD-686B-4CAC-B8DB-2D7FAB3C4F3D}" srcOrd="0" destOrd="0" presId="urn:microsoft.com/office/officeart/2008/layout/HexagonCluster"/>
    <dgm:cxn modelId="{C0B159FA-B5AF-4601-A502-34AF267A047A}" type="presParOf" srcId="{9E0429FD-686B-4CAC-B8DB-2D7FAB3C4F3D}" destId="{841F23FC-892C-426A-B955-26BA64ABD058}" srcOrd="0" destOrd="0" presId="urn:microsoft.com/office/officeart/2008/layout/HexagonCluster"/>
    <dgm:cxn modelId="{24C217F7-4F62-4A2A-A759-DFA2E542FD0F}" type="presParOf" srcId="{A9969A69-BA1A-46B5-BCEF-7879E2DF4045}" destId="{8647E6D5-7F63-4BD0-AD3C-9EA262A89A00}" srcOrd="1" destOrd="0" presId="urn:microsoft.com/office/officeart/2008/layout/HexagonCluster"/>
    <dgm:cxn modelId="{351E7451-30E7-49A2-B5C9-170DA44A8091}" type="presParOf" srcId="{8647E6D5-7F63-4BD0-AD3C-9EA262A89A00}" destId="{668A4231-E82E-4D1E-AE1D-680E1C700810}" srcOrd="0" destOrd="0" presId="urn:microsoft.com/office/officeart/2008/layout/HexagonCluster"/>
    <dgm:cxn modelId="{1DB451B0-E2D9-4B94-BB4F-0F6C4B9E585A}" type="presParOf" srcId="{A9969A69-BA1A-46B5-BCEF-7879E2DF4045}" destId="{11DF2873-CA00-4ECC-96B9-F45C42C31B3E}" srcOrd="2" destOrd="0" presId="urn:microsoft.com/office/officeart/2008/layout/HexagonCluster"/>
    <dgm:cxn modelId="{1586C22C-177E-4AD3-ADE0-636C21C19F6A}" type="presParOf" srcId="{11DF2873-CA00-4ECC-96B9-F45C42C31B3E}" destId="{24F9739D-4B96-412E-AD73-AD9EFCB90846}" srcOrd="0" destOrd="0" presId="urn:microsoft.com/office/officeart/2008/layout/HexagonCluster"/>
    <dgm:cxn modelId="{2F53A74E-F6DF-4364-BB7C-CAFC78AB8C09}" type="presParOf" srcId="{A9969A69-BA1A-46B5-BCEF-7879E2DF4045}" destId="{E7B47FCD-4221-4BB4-8A44-F20591A83144}" srcOrd="3" destOrd="0" presId="urn:microsoft.com/office/officeart/2008/layout/HexagonCluster"/>
    <dgm:cxn modelId="{FEC74051-6142-4231-9B21-6CFD04EA630A}" type="presParOf" srcId="{E7B47FCD-4221-4BB4-8A44-F20591A83144}" destId="{C34B1448-36D2-4817-AD1D-65AE73C9B355}" srcOrd="0" destOrd="0" presId="urn:microsoft.com/office/officeart/2008/layout/HexagonCluster"/>
    <dgm:cxn modelId="{A699AAAC-3309-4A63-8241-FA5F8676F907}" type="presParOf" srcId="{A9969A69-BA1A-46B5-BCEF-7879E2DF4045}" destId="{58504D64-593F-4F6C-8CD4-CE8342EA8F6F}" srcOrd="4" destOrd="0" presId="urn:microsoft.com/office/officeart/2008/layout/HexagonCluster"/>
    <dgm:cxn modelId="{5A5A7873-AEFA-444A-8290-9962366BCDE5}" type="presParOf" srcId="{58504D64-593F-4F6C-8CD4-CE8342EA8F6F}" destId="{E961CF76-B21B-4549-978B-7C9C43EDC24B}" srcOrd="0" destOrd="0" presId="urn:microsoft.com/office/officeart/2008/layout/HexagonCluster"/>
    <dgm:cxn modelId="{4D2301AE-1501-47DC-9342-8A728C809888}" type="presParOf" srcId="{A9969A69-BA1A-46B5-BCEF-7879E2DF4045}" destId="{C627FD79-0B3E-4856-96E2-5583EBFCD8C7}" srcOrd="5" destOrd="0" presId="urn:microsoft.com/office/officeart/2008/layout/HexagonCluster"/>
    <dgm:cxn modelId="{647F8AD0-1555-4439-A15F-3845E9F65B72}" type="presParOf" srcId="{C627FD79-0B3E-4856-96E2-5583EBFCD8C7}" destId="{90A3D77C-C045-4FC7-B515-318DE6DF2708}" srcOrd="0" destOrd="0" presId="urn:microsoft.com/office/officeart/2008/layout/HexagonCluster"/>
    <dgm:cxn modelId="{DEA18FE4-6E1E-4F96-AC1D-0EFAB26576C6}" type="presParOf" srcId="{A9969A69-BA1A-46B5-BCEF-7879E2DF4045}" destId="{93B43A8D-C288-40F7-8138-9E7ECC487F1B}" srcOrd="6" destOrd="0" presId="urn:microsoft.com/office/officeart/2008/layout/HexagonCluster"/>
    <dgm:cxn modelId="{05086427-36D2-4266-A319-180B6132D78E}" type="presParOf" srcId="{93B43A8D-C288-40F7-8138-9E7ECC487F1B}" destId="{DA737DDB-4F55-4B0A-AC37-952C48A3285A}" srcOrd="0" destOrd="0" presId="urn:microsoft.com/office/officeart/2008/layout/HexagonCluster"/>
    <dgm:cxn modelId="{0D1314FC-BD26-471B-891B-FE5DE64568F5}" type="presParOf" srcId="{A9969A69-BA1A-46B5-BCEF-7879E2DF4045}" destId="{71521CE3-D314-4C31-9FF3-4428CA7F4336}" srcOrd="7" destOrd="0" presId="urn:microsoft.com/office/officeart/2008/layout/HexagonCluster"/>
    <dgm:cxn modelId="{A4E62B92-EAA5-4D10-B966-43A72DCC96FB}" type="presParOf" srcId="{71521CE3-D314-4C31-9FF3-4428CA7F4336}" destId="{C9B61C54-6F1A-426E-8E92-989C51B51034}" srcOrd="0" destOrd="0" presId="urn:microsoft.com/office/officeart/2008/layout/HexagonCluster"/>
    <dgm:cxn modelId="{1F21C9B8-8ECE-455E-AAB0-0C152E36B02E}" type="presParOf" srcId="{A9969A69-BA1A-46B5-BCEF-7879E2DF4045}" destId="{143788C4-BB64-4C7B-9560-0A437B893DC4}" srcOrd="8" destOrd="0" presId="urn:microsoft.com/office/officeart/2008/layout/HexagonCluster"/>
    <dgm:cxn modelId="{F38A5D2D-6769-4ABD-BD22-F365A6E891D0}" type="presParOf" srcId="{143788C4-BB64-4C7B-9560-0A437B893DC4}" destId="{5F85562F-454B-49B0-9A6E-DDF20765B8E4}" srcOrd="0" destOrd="0" presId="urn:microsoft.com/office/officeart/2008/layout/HexagonCluster"/>
    <dgm:cxn modelId="{7EA598C5-77CD-4F05-8D0A-562F1A347124}" type="presParOf" srcId="{A9969A69-BA1A-46B5-BCEF-7879E2DF4045}" destId="{5A43D714-B5EF-4188-A902-1EE31D4F46A1}" srcOrd="9" destOrd="0" presId="urn:microsoft.com/office/officeart/2008/layout/HexagonCluster"/>
    <dgm:cxn modelId="{6E8A1B0F-62E8-41CF-AC19-94BCEE07F4A4}" type="presParOf" srcId="{5A43D714-B5EF-4188-A902-1EE31D4F46A1}" destId="{1F9C71C8-C7D1-445A-8A41-274024E54438}" srcOrd="0" destOrd="0" presId="urn:microsoft.com/office/officeart/2008/layout/HexagonCluster"/>
    <dgm:cxn modelId="{B824D4D7-C684-4296-B6C9-8C1FC316C1C5}" type="presParOf" srcId="{A9969A69-BA1A-46B5-BCEF-7879E2DF4045}" destId="{634681D3-BDFB-450A-9BA0-0EC8D49D94E1}" srcOrd="10" destOrd="0" presId="urn:microsoft.com/office/officeart/2008/layout/HexagonCluster"/>
    <dgm:cxn modelId="{B1927DB1-0A09-41E7-8EE8-442D35FED47E}" type="presParOf" srcId="{634681D3-BDFB-450A-9BA0-0EC8D49D94E1}" destId="{239B2398-292A-49CD-9413-6A8A64200FAD}" srcOrd="0" destOrd="0" presId="urn:microsoft.com/office/officeart/2008/layout/HexagonCluster"/>
    <dgm:cxn modelId="{28EAB9DD-1140-4906-B518-B29BEFBEED57}" type="presParOf" srcId="{A9969A69-BA1A-46B5-BCEF-7879E2DF4045}" destId="{23E9C62F-8306-4731-92F3-3EAF9220EDF7}" srcOrd="11" destOrd="0" presId="urn:microsoft.com/office/officeart/2008/layout/HexagonCluster"/>
    <dgm:cxn modelId="{D5EBE288-9B24-4C01-9D2C-20258E5ED51E}" type="presParOf" srcId="{23E9C62F-8306-4731-92F3-3EAF9220EDF7}" destId="{3F9E9C08-FBAA-464A-9C00-8A5CA49C47F4}" srcOrd="0" destOrd="0" presId="urn:microsoft.com/office/officeart/2008/layout/HexagonCluster"/>
    <dgm:cxn modelId="{75C7A329-A503-4425-BE92-4753C67FAD29}" type="presParOf" srcId="{A9969A69-BA1A-46B5-BCEF-7879E2DF4045}" destId="{38E6D79C-CF4D-4639-9947-58233C76F654}" srcOrd="12" destOrd="0" presId="urn:microsoft.com/office/officeart/2008/layout/HexagonCluster"/>
    <dgm:cxn modelId="{1C65A152-63E2-4F01-A01B-4D37BD581135}" type="presParOf" srcId="{38E6D79C-CF4D-4639-9947-58233C76F654}" destId="{9E02931B-B5C1-4903-8582-ED98B815B061}" srcOrd="0" destOrd="0" presId="urn:microsoft.com/office/officeart/2008/layout/HexagonCluster"/>
    <dgm:cxn modelId="{4FEDA117-1B6F-453A-BBD5-352892C4028B}" type="presParOf" srcId="{A9969A69-BA1A-46B5-BCEF-7879E2DF4045}" destId="{99D4320F-433F-4DE4-B518-D3F7192CF3CD}" srcOrd="13" destOrd="0" presId="urn:microsoft.com/office/officeart/2008/layout/HexagonCluster"/>
    <dgm:cxn modelId="{5560D09C-5255-45DA-BD5C-CACB0FDEA5B7}" type="presParOf" srcId="{99D4320F-433F-4DE4-B518-D3F7192CF3CD}" destId="{6C8C0873-B5D5-48D6-956A-53456936C6D4}" srcOrd="0" destOrd="0" presId="urn:microsoft.com/office/officeart/2008/layout/HexagonCluster"/>
    <dgm:cxn modelId="{A7E3BD90-0276-4AD4-8376-4F31F4FA7DD1}" type="presParOf" srcId="{A9969A69-BA1A-46B5-BCEF-7879E2DF4045}" destId="{9B48ED0C-AEA5-4F52-ABA1-62CDFEC89BA7}" srcOrd="14" destOrd="0" presId="urn:microsoft.com/office/officeart/2008/layout/HexagonCluster"/>
    <dgm:cxn modelId="{8B024569-D483-45A6-B950-F04351387B21}" type="presParOf" srcId="{9B48ED0C-AEA5-4F52-ABA1-62CDFEC89BA7}" destId="{E1083C0C-CE9B-4CD7-A754-989B01297A55}" srcOrd="0" destOrd="0" presId="urn:microsoft.com/office/officeart/2008/layout/HexagonCluster"/>
    <dgm:cxn modelId="{9ACD76E8-B7A7-45ED-A456-EADA826EE97A}" type="presParOf" srcId="{A9969A69-BA1A-46B5-BCEF-7879E2DF4045}" destId="{8430DC87-A2D3-4374-83F2-88C4BE66BF18}" srcOrd="15" destOrd="0" presId="urn:microsoft.com/office/officeart/2008/layout/HexagonCluster"/>
    <dgm:cxn modelId="{DED1936F-389E-4C0D-984A-3147311D25B7}" type="presParOf" srcId="{8430DC87-A2D3-4374-83F2-88C4BE66BF18}" destId="{0719907B-3054-48D8-8981-54A721995F1B}" srcOrd="0" destOrd="0" presId="urn:microsoft.com/office/officeart/2008/layout/HexagonCluster"/>
    <dgm:cxn modelId="{B8C86EDA-7CBA-4617-AC0D-92471EAFEA4E}" type="presParOf" srcId="{A9969A69-BA1A-46B5-BCEF-7879E2DF4045}" destId="{DF02A9F8-F0D1-488D-848B-CF41244BF172}" srcOrd="16" destOrd="0" presId="urn:microsoft.com/office/officeart/2008/layout/HexagonCluster"/>
    <dgm:cxn modelId="{A555B5F8-8AF8-48EE-AE03-F1DB93B22703}" type="presParOf" srcId="{DF02A9F8-F0D1-488D-848B-CF41244BF172}" destId="{1B0E298C-2BEF-482B-BE0A-9DF4CD0AB0A1}" srcOrd="0" destOrd="0" presId="urn:microsoft.com/office/officeart/2008/layout/HexagonCluster"/>
    <dgm:cxn modelId="{03914F4C-D16A-4EB4-AAA4-928BC7189B4C}" type="presParOf" srcId="{A9969A69-BA1A-46B5-BCEF-7879E2DF4045}" destId="{D356415F-7DE2-40C8-B3A7-EC62F0A61EA4}" srcOrd="17" destOrd="0" presId="urn:microsoft.com/office/officeart/2008/layout/HexagonCluster"/>
    <dgm:cxn modelId="{012D17B6-9ED7-4340-92B1-C76A60B484DA}" type="presParOf" srcId="{D356415F-7DE2-40C8-B3A7-EC62F0A61EA4}" destId="{968990F7-C2E1-4088-84C8-FDCA10FA7BD4}" srcOrd="0" destOrd="0" presId="urn:microsoft.com/office/officeart/2008/layout/HexagonCluster"/>
    <dgm:cxn modelId="{2D88C9FB-0E8D-44A2-87C5-E1D27B547805}" type="presParOf" srcId="{A9969A69-BA1A-46B5-BCEF-7879E2DF4045}" destId="{46836BE3-A176-4D0A-8325-398C0BE6A2A2}" srcOrd="18" destOrd="0" presId="urn:microsoft.com/office/officeart/2008/layout/HexagonCluster"/>
    <dgm:cxn modelId="{53D11F76-B63E-4512-973E-B7BB0600AB03}" type="presParOf" srcId="{46836BE3-A176-4D0A-8325-398C0BE6A2A2}" destId="{637AFE7C-4042-4831-9E11-E24858A635DE}" srcOrd="0" destOrd="0" presId="urn:microsoft.com/office/officeart/2008/layout/HexagonCluster"/>
    <dgm:cxn modelId="{FFBC110C-EFD4-472A-B58F-986ED7A55195}" type="presParOf" srcId="{A9969A69-BA1A-46B5-BCEF-7879E2DF4045}" destId="{1B0A35E8-231E-470C-8A24-233B805851C4}" srcOrd="19" destOrd="0" presId="urn:microsoft.com/office/officeart/2008/layout/HexagonCluster"/>
    <dgm:cxn modelId="{CFE711AE-6E40-4A04-9EDD-0492318F4892}" type="presParOf" srcId="{1B0A35E8-231E-470C-8A24-233B805851C4}" destId="{EAC15857-BCA4-40FC-B79E-0F1FE2F08789}" srcOrd="0" destOrd="0" presId="urn:microsoft.com/office/officeart/2008/layout/HexagonCluster"/>
    <dgm:cxn modelId="{EA8F527B-7ECE-43C7-8C01-C6B77851669B}" type="presParOf" srcId="{A9969A69-BA1A-46B5-BCEF-7879E2DF4045}" destId="{2375CC27-B1F7-4562-94D1-59B3FEE95335}" srcOrd="20" destOrd="0" presId="urn:microsoft.com/office/officeart/2008/layout/HexagonCluster"/>
    <dgm:cxn modelId="{4E37E3C5-3175-4A4F-88AB-93E622BC08BB}" type="presParOf" srcId="{2375CC27-B1F7-4562-94D1-59B3FEE95335}" destId="{F25B1E1B-B0EB-4F4F-B6B3-D5497CA8BBFE}" srcOrd="0" destOrd="0" presId="urn:microsoft.com/office/officeart/2008/layout/HexagonCluster"/>
    <dgm:cxn modelId="{F93BC9AC-7B57-4225-AEC9-E0266CF28E0F}" type="presParOf" srcId="{A9969A69-BA1A-46B5-BCEF-7879E2DF4045}" destId="{51255CF2-E2C4-41A8-8F5D-D876DE2DDDAC}" srcOrd="21" destOrd="0" presId="urn:microsoft.com/office/officeart/2008/layout/HexagonCluster"/>
    <dgm:cxn modelId="{A6DBDCB9-A8B6-48A3-8218-AAE3ADF2472E}" type="presParOf" srcId="{51255CF2-E2C4-41A8-8F5D-D876DE2DDDAC}" destId="{FD646D63-DAA0-4287-9622-8E99D55CEB2F}" srcOrd="0" destOrd="0" presId="urn:microsoft.com/office/officeart/2008/layout/HexagonCluster"/>
    <dgm:cxn modelId="{0FBD9965-9E71-4E28-A180-4C934225BC1C}" type="presParOf" srcId="{A9969A69-BA1A-46B5-BCEF-7879E2DF4045}" destId="{1FD36CB8-D100-4CF3-9F37-2A5F73668E17}" srcOrd="22" destOrd="0" presId="urn:microsoft.com/office/officeart/2008/layout/HexagonCluster"/>
    <dgm:cxn modelId="{FF04BB61-0D4D-496F-89F5-0287A95EAE24}" type="presParOf" srcId="{1FD36CB8-D100-4CF3-9F37-2A5F73668E17}" destId="{DABFDB8E-B27F-4532-8F09-AB860C393803}" srcOrd="0" destOrd="0" presId="urn:microsoft.com/office/officeart/2008/layout/HexagonCluster"/>
    <dgm:cxn modelId="{E40CA457-B22C-4C1D-8F3D-757AF47E3AE1}" type="presParOf" srcId="{A9969A69-BA1A-46B5-BCEF-7879E2DF4045}" destId="{FD41842E-BF93-4D43-B009-3C9C94F14ED2}" srcOrd="23" destOrd="0" presId="urn:microsoft.com/office/officeart/2008/layout/HexagonCluster"/>
    <dgm:cxn modelId="{CE18BD61-92EC-4669-94E6-C979130EDBCF}" type="presParOf" srcId="{FD41842E-BF93-4D43-B009-3C9C94F14ED2}" destId="{5793A630-BDE7-456C-8B86-732746C7B363}" srcOrd="0" destOrd="0" presId="urn:microsoft.com/office/officeart/2008/layout/HexagonCluster"/>
    <dgm:cxn modelId="{1E105848-4BC6-4B6E-AE4C-12DED2C60892}" type="presParOf" srcId="{A9969A69-BA1A-46B5-BCEF-7879E2DF4045}" destId="{BE7B3257-711F-4A31-A160-7CD396E11051}" srcOrd="24" destOrd="0" presId="urn:microsoft.com/office/officeart/2008/layout/HexagonCluster"/>
    <dgm:cxn modelId="{7A0D95F3-27FE-4592-8B95-7631C08864FF}" type="presParOf" srcId="{BE7B3257-711F-4A31-A160-7CD396E11051}" destId="{DE28FB5D-02DC-46CE-A82D-CB91DC1B923F}" srcOrd="0" destOrd="0" presId="urn:microsoft.com/office/officeart/2008/layout/HexagonCluster"/>
    <dgm:cxn modelId="{C937FE24-9B79-4D8A-8499-4BBB51708CD8}" type="presParOf" srcId="{A9969A69-BA1A-46B5-BCEF-7879E2DF4045}" destId="{BADD8AEF-D4BD-4E8D-830F-3E66552A9E2A}" srcOrd="25" destOrd="0" presId="urn:microsoft.com/office/officeart/2008/layout/HexagonCluster"/>
    <dgm:cxn modelId="{1D9DE09D-7997-4C0A-B4F5-85DC8E69F458}" type="presParOf" srcId="{BADD8AEF-D4BD-4E8D-830F-3E66552A9E2A}" destId="{D1426C53-4C7E-45C5-B629-A5A80F1DED31}" srcOrd="0" destOrd="0" presId="urn:microsoft.com/office/officeart/2008/layout/HexagonCluster"/>
    <dgm:cxn modelId="{355327B5-DA79-4FB6-8D03-475FC17D3D99}" type="presParOf" srcId="{A9969A69-BA1A-46B5-BCEF-7879E2DF4045}" destId="{D16D1EED-23FA-44B8-A28E-2715289517A7}" srcOrd="26" destOrd="0" presId="urn:microsoft.com/office/officeart/2008/layout/HexagonCluster"/>
    <dgm:cxn modelId="{1091B40C-CA8A-48F6-8852-EC1080C8E3B2}" type="presParOf" srcId="{D16D1EED-23FA-44B8-A28E-2715289517A7}" destId="{19A5BDEE-D24C-47C6-B365-C53E330BF8BB}" srcOrd="0" destOrd="0" presId="urn:microsoft.com/office/officeart/2008/layout/HexagonCluster"/>
    <dgm:cxn modelId="{4EAAA8EF-D243-4A3E-854A-5FDB41220669}" type="presParOf" srcId="{A9969A69-BA1A-46B5-BCEF-7879E2DF4045}" destId="{9016C2A8-F06F-4E33-9B1D-8681930480B8}" srcOrd="27" destOrd="0" presId="urn:microsoft.com/office/officeart/2008/layout/HexagonCluster"/>
    <dgm:cxn modelId="{4D7E5C56-24AF-465D-8CB9-BAECC46FB17A}" type="presParOf" srcId="{9016C2A8-F06F-4E33-9B1D-8681930480B8}" destId="{61C1F3D4-3310-47EC-8A12-CB1B7715B3D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366DB-AD1C-43E3-AF97-C2D2D93C744D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3F852CCF-2AEF-420C-A050-0D738A568CC8}">
      <dgm:prSet phldrT="[Текст]"/>
      <dgm:spPr/>
      <dgm:t>
        <a:bodyPr/>
        <a:lstStyle/>
        <a:p>
          <a:endParaRPr lang="ru-RU" dirty="0"/>
        </a:p>
      </dgm:t>
    </dgm:pt>
    <dgm:pt modelId="{931915EA-3C07-480F-BF0D-E267BBB0644C}" type="parTrans" cxnId="{86EEAFDD-01B2-4F9C-9146-16E3B95A4F30}">
      <dgm:prSet/>
      <dgm:spPr/>
      <dgm:t>
        <a:bodyPr/>
        <a:lstStyle/>
        <a:p>
          <a:endParaRPr lang="ru-RU"/>
        </a:p>
      </dgm:t>
    </dgm:pt>
    <dgm:pt modelId="{2BF80882-D5F2-4604-B141-E88C0E8EA2B3}" type="sibTrans" cxnId="{86EEAFDD-01B2-4F9C-9146-16E3B95A4F30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sun9-55.userapi.com/impg/LAgkhKZnkBZbRSjZCmtauym94DMXYd_3zaNZHA/jyLeE9DDXE4.jpg?size=1280x960&amp;quality=95&amp;sign=8084f8c44b598f9debcbd81f9a67ee65&amp;type=album"/>
        </a:ext>
      </dgm:extLst>
    </dgm:pt>
    <dgm:pt modelId="{CB3A497D-5D44-4420-8637-6DF4A4DE58B4}">
      <dgm:prSet phldrT="[Текст]"/>
      <dgm:spPr/>
      <dgm:t>
        <a:bodyPr/>
        <a:lstStyle/>
        <a:p>
          <a:endParaRPr lang="ru-RU" dirty="0"/>
        </a:p>
      </dgm:t>
    </dgm:pt>
    <dgm:pt modelId="{BADFFFCF-0CDD-46B9-AE15-97BCF2E46166}" type="parTrans" cxnId="{F532C478-35F7-422E-94C8-EFEDEDCA8C12}">
      <dgm:prSet/>
      <dgm:spPr/>
      <dgm:t>
        <a:bodyPr/>
        <a:lstStyle/>
        <a:p>
          <a:endParaRPr lang="ru-RU"/>
        </a:p>
      </dgm:t>
    </dgm:pt>
    <dgm:pt modelId="{93BC7DE4-4153-48A6-91F8-755D9EAC8FD2}" type="sibTrans" cxnId="{F532C478-35F7-422E-94C8-EFEDEDCA8C12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sun9-38.userapi.com/impg/X4fcr4Z7RayGKcUSBADg_C1O_JXbREIjOtG-sw/VvQsvTsL3hI.jpg?size=1280x960&amp;quality=95&amp;sign=3ea0e94f4685424e9b873e565862f403&amp;type=album"/>
        </a:ext>
      </dgm:extLst>
    </dgm:pt>
    <dgm:pt modelId="{A36933CE-50AF-42A8-82E5-B939E16957E4}">
      <dgm:prSet phldrT="[Текст]"/>
      <dgm:spPr/>
      <dgm:t>
        <a:bodyPr/>
        <a:lstStyle/>
        <a:p>
          <a:endParaRPr lang="ru-RU" dirty="0"/>
        </a:p>
      </dgm:t>
    </dgm:pt>
    <dgm:pt modelId="{0F3C9201-73A0-4602-90EA-99400A0E4795}" type="parTrans" cxnId="{9815E76E-B3C5-41EC-8064-6A7E62520593}">
      <dgm:prSet/>
      <dgm:spPr/>
      <dgm:t>
        <a:bodyPr/>
        <a:lstStyle/>
        <a:p>
          <a:endParaRPr lang="ru-RU"/>
        </a:p>
      </dgm:t>
    </dgm:pt>
    <dgm:pt modelId="{DB7696FD-B2CB-48F9-A511-6A10B3F6E15A}" type="sibTrans" cxnId="{9815E76E-B3C5-41EC-8064-6A7E62520593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sun9-35.userapi.com/impg/cO6GJd4DxaOllOicPUvrILh2nXmGWdV8WMZiWw/lhHkgT9JgeQ.jpg?size=1280x960&amp;quality=95&amp;sign=40cc5747b4c3c1a863394cc32ef0e959&amp;type=album"/>
        </a:ext>
      </dgm:extLst>
    </dgm:pt>
    <dgm:pt modelId="{D18A1C81-6127-4203-8983-228573D79B9E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A896CED-0FB0-492B-8295-A1598A69D54D}" type="sibTrans" cxnId="{3EAA8900-BD1E-4272-AB4C-E130EEAD281E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sun9-64.userapi.com/impg/-TtMGCnhZP1EN_fpDBOZn4rZaFOrS3G4ps_2sQ/27SeK2OqqAQ.jpg?size=1280x956&amp;quality=96&amp;sign=0734fd741091f00de023471d4228dddf&amp;type=album"/>
        </a:ext>
      </dgm:extLst>
    </dgm:pt>
    <dgm:pt modelId="{F0C0E6F6-E7D8-490D-BBB5-C8811BDEAEA7}" type="parTrans" cxnId="{3EAA8900-BD1E-4272-AB4C-E130EEAD281E}">
      <dgm:prSet/>
      <dgm:spPr/>
      <dgm:t>
        <a:bodyPr/>
        <a:lstStyle/>
        <a:p>
          <a:endParaRPr lang="ru-RU"/>
        </a:p>
      </dgm:t>
    </dgm:pt>
    <dgm:pt modelId="{304F15A7-0C4B-41DD-90C2-D7A1794285D1}">
      <dgm:prSet phldrT="[Текст]"/>
      <dgm:spPr/>
      <dgm:t>
        <a:bodyPr/>
        <a:lstStyle/>
        <a:p>
          <a:endParaRPr lang="ru-RU" dirty="0"/>
        </a:p>
      </dgm:t>
    </dgm:pt>
    <dgm:pt modelId="{6C9DAD20-E062-49B8-BF76-E3BBADED29A9}" type="sibTrans" cxnId="{3503E4EB-0036-4B67-BF19-743AD0B6C111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sun9-44.userapi.com/impg/MErL0AQ1xgI_TcvfPhWq6xrwZNO3ZMTx1c-GHw/d1p8dyjTE9M.jpg?size=1280x960&amp;quality=95&amp;sign=3c931b396682ce2174e767b74a0dcf4f&amp;type=album"/>
        </a:ext>
      </dgm:extLst>
    </dgm:pt>
    <dgm:pt modelId="{000D27EE-034E-45D3-B873-0A20F77A6AA4}" type="parTrans" cxnId="{3503E4EB-0036-4B67-BF19-743AD0B6C111}">
      <dgm:prSet/>
      <dgm:spPr/>
      <dgm:t>
        <a:bodyPr/>
        <a:lstStyle/>
        <a:p>
          <a:endParaRPr lang="ru-RU"/>
        </a:p>
      </dgm:t>
    </dgm:pt>
    <dgm:pt modelId="{23B86714-3C60-426D-A69F-72314791DD26}" type="pres">
      <dgm:prSet presAssocID="{D32366DB-AD1C-43E3-AF97-C2D2D93C744D}" presName="Name0" presStyleCnt="0">
        <dgm:presLayoutVars>
          <dgm:chMax val="21"/>
          <dgm:chPref val="21"/>
        </dgm:presLayoutVars>
      </dgm:prSet>
      <dgm:spPr/>
    </dgm:pt>
    <dgm:pt modelId="{95EEBB76-B810-4CD9-A26D-BD19EDAF2453}" type="pres">
      <dgm:prSet presAssocID="{D18A1C81-6127-4203-8983-228573D79B9E}" presName="text1" presStyleCnt="0"/>
      <dgm:spPr/>
    </dgm:pt>
    <dgm:pt modelId="{F5D02DA2-1094-4296-BF3B-D2D3254D9D33}" type="pres">
      <dgm:prSet presAssocID="{D18A1C81-6127-4203-8983-228573D79B9E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FB025-FFEF-4ACF-B4AF-9DEB8C5A4E24}" type="pres">
      <dgm:prSet presAssocID="{D18A1C81-6127-4203-8983-228573D79B9E}" presName="textaccent1" presStyleCnt="0"/>
      <dgm:spPr/>
    </dgm:pt>
    <dgm:pt modelId="{2F4306F6-D410-4980-A0CB-93942B60E0A8}" type="pres">
      <dgm:prSet presAssocID="{D18A1C81-6127-4203-8983-228573D79B9E}" presName="accentRepeatNode" presStyleLbl="solidAlignAcc1" presStyleIdx="0" presStyleCnt="10" custLinFactX="1667469" custLinFactNeighborX="1700000" custLinFactNeighborY="90860"/>
      <dgm:spPr/>
    </dgm:pt>
    <dgm:pt modelId="{E667C379-E80E-41C7-BFF4-CD1442C23D28}" type="pres">
      <dgm:prSet presAssocID="{9A896CED-0FB0-492B-8295-A1598A69D54D}" presName="image1" presStyleCnt="0"/>
      <dgm:spPr/>
    </dgm:pt>
    <dgm:pt modelId="{69EC4FE7-75B8-4CF5-BC38-AAD3DE5AC482}" type="pres">
      <dgm:prSet presAssocID="{9A896CED-0FB0-492B-8295-A1598A69D54D}" presName="imageRepeatNode" presStyleLbl="alignAcc1" presStyleIdx="0" presStyleCnt="5"/>
      <dgm:spPr/>
      <dgm:t>
        <a:bodyPr/>
        <a:lstStyle/>
        <a:p>
          <a:endParaRPr lang="ru-RU"/>
        </a:p>
      </dgm:t>
    </dgm:pt>
    <dgm:pt modelId="{1E3532FB-EE6C-4521-8F40-1F3A2B9F8C5A}" type="pres">
      <dgm:prSet presAssocID="{9A896CED-0FB0-492B-8295-A1598A69D54D}" presName="imageaccent1" presStyleCnt="0"/>
      <dgm:spPr/>
    </dgm:pt>
    <dgm:pt modelId="{7F60E4F9-DD6E-4197-AE90-5E511CAEC36A}" type="pres">
      <dgm:prSet presAssocID="{9A896CED-0FB0-492B-8295-A1598A69D54D}" presName="accentRepeatNode" presStyleLbl="solidAlignAcc1" presStyleIdx="1" presStyleCnt="10" custLinFactX="1700000" custLinFactY="100000" custLinFactNeighborX="1763366" custLinFactNeighborY="191294"/>
      <dgm:spPr/>
    </dgm:pt>
    <dgm:pt modelId="{F905C37E-A2B8-420F-BD05-9781ACE4F682}" type="pres">
      <dgm:prSet presAssocID="{304F15A7-0C4B-41DD-90C2-D7A1794285D1}" presName="text2" presStyleCnt="0"/>
      <dgm:spPr/>
    </dgm:pt>
    <dgm:pt modelId="{BAAD2EE9-E244-49AB-9960-F7B0624DD95B}" type="pres">
      <dgm:prSet presAssocID="{304F15A7-0C4B-41DD-90C2-D7A1794285D1}" presName="textRepeatNode" presStyleLbl="alignNode1" presStyleIdx="1" presStyleCnt="5" custLinFactX="63317" custLinFactNeighborX="100000" custLinFactNeighborY="-3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07ED6-BD2E-415F-9393-24F555704012}" type="pres">
      <dgm:prSet presAssocID="{304F15A7-0C4B-41DD-90C2-D7A1794285D1}" presName="textaccent2" presStyleCnt="0"/>
      <dgm:spPr/>
    </dgm:pt>
    <dgm:pt modelId="{C5A18223-DB05-46B5-8ABC-93AEDBC9F701}" type="pres">
      <dgm:prSet presAssocID="{304F15A7-0C4B-41DD-90C2-D7A1794285D1}" presName="accentRepeatNode" presStyleLbl="solidAlignAcc1" presStyleIdx="2" presStyleCnt="10" custLinFactX="1000000" custLinFactY="65302" custLinFactNeighborX="1022690" custLinFactNeighborY="100000"/>
      <dgm:spPr/>
    </dgm:pt>
    <dgm:pt modelId="{A3283157-1973-4596-8526-4F6E187B4586}" type="pres">
      <dgm:prSet presAssocID="{6C9DAD20-E062-49B8-BF76-E3BBADED29A9}" presName="image2" presStyleCnt="0"/>
      <dgm:spPr/>
    </dgm:pt>
    <dgm:pt modelId="{320506D4-F937-4194-9484-AC0EF206EE2B}" type="pres">
      <dgm:prSet presAssocID="{6C9DAD20-E062-49B8-BF76-E3BBADED29A9}" presName="imageRepeatNode" presStyleLbl="alignAcc1" presStyleIdx="1" presStyleCnt="5" custLinFactX="-74987" custLinFactY="-7500" custLinFactNeighborX="-100000" custLinFactNeighborY="-100000"/>
      <dgm:spPr/>
      <dgm:t>
        <a:bodyPr/>
        <a:lstStyle/>
        <a:p>
          <a:endParaRPr lang="ru-RU"/>
        </a:p>
      </dgm:t>
    </dgm:pt>
    <dgm:pt modelId="{987FDD10-BC04-4781-AFE3-ECE8A68CA17D}" type="pres">
      <dgm:prSet presAssocID="{6C9DAD20-E062-49B8-BF76-E3BBADED29A9}" presName="imageaccent2" presStyleCnt="0"/>
      <dgm:spPr/>
    </dgm:pt>
    <dgm:pt modelId="{C9793AD6-DACF-4D63-9CA5-64B9D7250E67}" type="pres">
      <dgm:prSet presAssocID="{6C9DAD20-E062-49B8-BF76-E3BBADED29A9}" presName="accentRepeatNode" presStyleLbl="solidAlignAcc1" presStyleIdx="3" presStyleCnt="10" custLinFactX="955143" custLinFactNeighborX="1000000" custLinFactNeighborY="-65605"/>
      <dgm:spPr/>
    </dgm:pt>
    <dgm:pt modelId="{7DA36985-E9D5-403E-A3F0-D94690B9BB5F}" type="pres">
      <dgm:prSet presAssocID="{3F852CCF-2AEF-420C-A050-0D738A568CC8}" presName="text3" presStyleCnt="0"/>
      <dgm:spPr/>
    </dgm:pt>
    <dgm:pt modelId="{D4B4DFE2-0D3D-4C80-BD6E-331768A86F86}" type="pres">
      <dgm:prSet presAssocID="{3F852CCF-2AEF-420C-A050-0D738A568CC8}" presName="textRepeatNode" presStyleLbl="alignNode1" presStyleIdx="2" presStyleCnt="5" custLinFactNeighborX="-86055" custLinFactNeighborY="-50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3CFD2-FBEF-4218-BE16-07E4863A799B}" type="pres">
      <dgm:prSet presAssocID="{3F852CCF-2AEF-420C-A050-0D738A568CC8}" presName="textaccent3" presStyleCnt="0"/>
      <dgm:spPr/>
    </dgm:pt>
    <dgm:pt modelId="{BBD93D22-B5E9-49FE-AF13-0CA2843D001B}" type="pres">
      <dgm:prSet presAssocID="{3F852CCF-2AEF-420C-A050-0D738A568CC8}" presName="accentRepeatNode" presStyleLbl="solidAlignAcc1" presStyleIdx="4" presStyleCnt="10" custLinFactX="1400000" custLinFactY="500000" custLinFactNeighborX="1438156" custLinFactNeighborY="552533"/>
      <dgm:spPr/>
    </dgm:pt>
    <dgm:pt modelId="{036E957D-BF34-4422-8FEF-E86598525A18}" type="pres">
      <dgm:prSet presAssocID="{2BF80882-D5F2-4604-B141-E88C0E8EA2B3}" presName="image3" presStyleCnt="0"/>
      <dgm:spPr/>
    </dgm:pt>
    <dgm:pt modelId="{498F8F13-0A8A-41A0-8707-812F3827E033}" type="pres">
      <dgm:prSet presAssocID="{2BF80882-D5F2-4604-B141-E88C0E8EA2B3}" presName="imageRepeatNode" presStyleLbl="alignAcc1" presStyleIdx="2" presStyleCnt="5" custLinFactNeighborX="-5859" custLinFactNeighborY="2401"/>
      <dgm:spPr/>
      <dgm:t>
        <a:bodyPr/>
        <a:lstStyle/>
        <a:p>
          <a:endParaRPr lang="ru-RU"/>
        </a:p>
      </dgm:t>
    </dgm:pt>
    <dgm:pt modelId="{1B775413-D325-4E1C-BB88-BEBCFF54898F}" type="pres">
      <dgm:prSet presAssocID="{2BF80882-D5F2-4604-B141-E88C0E8EA2B3}" presName="imageaccent3" presStyleCnt="0"/>
      <dgm:spPr/>
    </dgm:pt>
    <dgm:pt modelId="{D747CDA5-CA7E-4366-A47E-152B6A5E8BA0}" type="pres">
      <dgm:prSet presAssocID="{2BF80882-D5F2-4604-B141-E88C0E8EA2B3}" presName="accentRepeatNode" presStyleLbl="solidAlignAcc1" presStyleIdx="5" presStyleCnt="10" custLinFactX="1338623" custLinFactY="600000" custLinFactNeighborX="1400000" custLinFactNeighborY="652058"/>
      <dgm:spPr/>
    </dgm:pt>
    <dgm:pt modelId="{971E310D-B436-45D5-8F9E-7BAB36D217B7}" type="pres">
      <dgm:prSet presAssocID="{CB3A497D-5D44-4420-8637-6DF4A4DE58B4}" presName="text4" presStyleCnt="0"/>
      <dgm:spPr/>
    </dgm:pt>
    <dgm:pt modelId="{6A7F9676-9D98-45E3-8B04-F28178F551A4}" type="pres">
      <dgm:prSet presAssocID="{CB3A497D-5D44-4420-8637-6DF4A4DE58B4}" presName="textRepeatNode" presStyleLbl="alignNode1" presStyleIdx="3" presStyleCnt="5" custLinFactY="5094" custLinFactNeighborX="-394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8F18F-D7AA-4F87-86AC-116753657876}" type="pres">
      <dgm:prSet presAssocID="{CB3A497D-5D44-4420-8637-6DF4A4DE58B4}" presName="textaccent4" presStyleCnt="0"/>
      <dgm:spPr/>
    </dgm:pt>
    <dgm:pt modelId="{96806936-41C9-4311-824F-2F2E6F4F510F}" type="pres">
      <dgm:prSet presAssocID="{CB3A497D-5D44-4420-8637-6DF4A4DE58B4}" presName="accentRepeatNode" presStyleLbl="solidAlignAcc1" presStyleIdx="6" presStyleCnt="10" custLinFactX="600000" custLinFactY="500000" custLinFactNeighborX="683623" custLinFactNeighborY="583691"/>
      <dgm:spPr/>
    </dgm:pt>
    <dgm:pt modelId="{5C604FD7-0CDB-4881-95EB-C8CA5DC359F7}" type="pres">
      <dgm:prSet presAssocID="{93BC7DE4-4153-48A6-91F8-755D9EAC8FD2}" presName="image4" presStyleCnt="0"/>
      <dgm:spPr/>
    </dgm:pt>
    <dgm:pt modelId="{1B56AF0E-4463-4C17-B814-2993A1543581}" type="pres">
      <dgm:prSet presAssocID="{93BC7DE4-4153-48A6-91F8-755D9EAC8FD2}" presName="imageRepeatNode" presStyleLbl="alignAcc1" presStyleIdx="3" presStyleCnt="5" custLinFactNeighborX="-93528" custLinFactNeighborY="-62225"/>
      <dgm:spPr/>
      <dgm:t>
        <a:bodyPr/>
        <a:lstStyle/>
        <a:p>
          <a:endParaRPr lang="ru-RU"/>
        </a:p>
      </dgm:t>
    </dgm:pt>
    <dgm:pt modelId="{813A027A-15A1-4E5D-BE5C-2C7ADBF7EF53}" type="pres">
      <dgm:prSet presAssocID="{93BC7DE4-4153-48A6-91F8-755D9EAC8FD2}" presName="imageaccent4" presStyleCnt="0"/>
      <dgm:spPr/>
    </dgm:pt>
    <dgm:pt modelId="{94936BC1-5B15-42B0-934B-565D21DC9224}" type="pres">
      <dgm:prSet presAssocID="{93BC7DE4-4153-48A6-91F8-755D9EAC8FD2}" presName="accentRepeatNode" presStyleLbl="solidAlignAcc1" presStyleIdx="7" presStyleCnt="10" custLinFactX="500000" custLinFactY="275033" custLinFactNeighborX="582935" custLinFactNeighborY="300000"/>
      <dgm:spPr/>
    </dgm:pt>
    <dgm:pt modelId="{AFAD2286-12A4-47B2-A386-109D54CB0F27}" type="pres">
      <dgm:prSet presAssocID="{A36933CE-50AF-42A8-82E5-B939E16957E4}" presName="text5" presStyleCnt="0"/>
      <dgm:spPr/>
    </dgm:pt>
    <dgm:pt modelId="{E4A493C9-AB37-496C-8A93-C6BFC994D09D}" type="pres">
      <dgm:prSet presAssocID="{A36933CE-50AF-42A8-82E5-B939E16957E4}" presName="textRepeatNode" presStyleLbl="alignNode1" presStyleIdx="4" presStyleCnt="5" custLinFactNeighborX="-8740" custLinFactNeighborY="-85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C2943-2C2D-4511-81A0-55985CDE4919}" type="pres">
      <dgm:prSet presAssocID="{A36933CE-50AF-42A8-82E5-B939E16957E4}" presName="textaccent5" presStyleCnt="0"/>
      <dgm:spPr/>
    </dgm:pt>
    <dgm:pt modelId="{49C9BFB5-DCF0-4C6E-9EBD-9543C254DE31}" type="pres">
      <dgm:prSet presAssocID="{A36933CE-50AF-42A8-82E5-B939E16957E4}" presName="accentRepeatNode" presStyleLbl="solidAlignAcc1" presStyleIdx="8" presStyleCnt="10" custLinFactX="208389" custLinFactY="600000" custLinFactNeighborX="300000" custLinFactNeighborY="638649"/>
      <dgm:spPr/>
    </dgm:pt>
    <dgm:pt modelId="{BEBD3372-70A9-4886-8626-4A1825756A27}" type="pres">
      <dgm:prSet presAssocID="{DB7696FD-B2CB-48F9-A511-6A10B3F6E15A}" presName="image5" presStyleCnt="0"/>
      <dgm:spPr/>
    </dgm:pt>
    <dgm:pt modelId="{A526282C-269D-4120-8E90-4302FDF56013}" type="pres">
      <dgm:prSet presAssocID="{DB7696FD-B2CB-48F9-A511-6A10B3F6E15A}" presName="imageRepeatNode" presStyleLbl="alignAcc1" presStyleIdx="4" presStyleCnt="5" custLinFactX="-100000" custLinFactNeighborX="-159597" custLinFactNeighborY="52563"/>
      <dgm:spPr/>
      <dgm:t>
        <a:bodyPr/>
        <a:lstStyle/>
        <a:p>
          <a:endParaRPr lang="ru-RU"/>
        </a:p>
      </dgm:t>
    </dgm:pt>
    <dgm:pt modelId="{3811747E-391C-4DD7-85FF-400F051F4E4C}" type="pres">
      <dgm:prSet presAssocID="{DB7696FD-B2CB-48F9-A511-6A10B3F6E15A}" presName="imageaccent5" presStyleCnt="0"/>
      <dgm:spPr/>
    </dgm:pt>
    <dgm:pt modelId="{6C9E90F8-8F53-4705-9B05-0F8C70756341}" type="pres">
      <dgm:prSet presAssocID="{DB7696FD-B2CB-48F9-A511-6A10B3F6E15A}" presName="accentRepeatNode" presStyleLbl="solidAlignAcc1" presStyleIdx="9" presStyleCnt="10" custLinFactX="104065" custLinFactY="525922" custLinFactNeighborX="200000" custLinFactNeighborY="600000"/>
      <dgm:spPr/>
    </dgm:pt>
  </dgm:ptLst>
  <dgm:cxnLst>
    <dgm:cxn modelId="{03D33C60-1DA0-4495-B1AD-C3D42434FAC7}" type="presOf" srcId="{6C9DAD20-E062-49B8-BF76-E3BBADED29A9}" destId="{320506D4-F937-4194-9484-AC0EF206EE2B}" srcOrd="0" destOrd="0" presId="urn:microsoft.com/office/officeart/2008/layout/HexagonCluster"/>
    <dgm:cxn modelId="{EDC39F88-A827-47BE-8296-9840CC108234}" type="presOf" srcId="{2BF80882-D5F2-4604-B141-E88C0E8EA2B3}" destId="{498F8F13-0A8A-41A0-8707-812F3827E033}" srcOrd="0" destOrd="0" presId="urn:microsoft.com/office/officeart/2008/layout/HexagonCluster"/>
    <dgm:cxn modelId="{DF3AF123-25D2-4A05-B26D-2C9D2F7C714B}" type="presOf" srcId="{304F15A7-0C4B-41DD-90C2-D7A1794285D1}" destId="{BAAD2EE9-E244-49AB-9960-F7B0624DD95B}" srcOrd="0" destOrd="0" presId="urn:microsoft.com/office/officeart/2008/layout/HexagonCluster"/>
    <dgm:cxn modelId="{A80E13C6-5C9A-4F16-9208-9F25C0E41E54}" type="presOf" srcId="{DB7696FD-B2CB-48F9-A511-6A10B3F6E15A}" destId="{A526282C-269D-4120-8E90-4302FDF56013}" srcOrd="0" destOrd="0" presId="urn:microsoft.com/office/officeart/2008/layout/HexagonCluster"/>
    <dgm:cxn modelId="{A44F8251-66FE-49E7-A40A-8815FE2525B2}" type="presOf" srcId="{9A896CED-0FB0-492B-8295-A1598A69D54D}" destId="{69EC4FE7-75B8-4CF5-BC38-AAD3DE5AC482}" srcOrd="0" destOrd="0" presId="urn:microsoft.com/office/officeart/2008/layout/HexagonCluster"/>
    <dgm:cxn modelId="{6DDB27B0-A01E-4D6D-8204-65F1D58F4FCE}" type="presOf" srcId="{3F852CCF-2AEF-420C-A050-0D738A568CC8}" destId="{D4B4DFE2-0D3D-4C80-BD6E-331768A86F86}" srcOrd="0" destOrd="0" presId="urn:microsoft.com/office/officeart/2008/layout/HexagonCluster"/>
    <dgm:cxn modelId="{9815E76E-B3C5-41EC-8064-6A7E62520593}" srcId="{D32366DB-AD1C-43E3-AF97-C2D2D93C744D}" destId="{A36933CE-50AF-42A8-82E5-B939E16957E4}" srcOrd="4" destOrd="0" parTransId="{0F3C9201-73A0-4602-90EA-99400A0E4795}" sibTransId="{DB7696FD-B2CB-48F9-A511-6A10B3F6E15A}"/>
    <dgm:cxn modelId="{86EEAFDD-01B2-4F9C-9146-16E3B95A4F30}" srcId="{D32366DB-AD1C-43E3-AF97-C2D2D93C744D}" destId="{3F852CCF-2AEF-420C-A050-0D738A568CC8}" srcOrd="2" destOrd="0" parTransId="{931915EA-3C07-480F-BF0D-E267BBB0644C}" sibTransId="{2BF80882-D5F2-4604-B141-E88C0E8EA2B3}"/>
    <dgm:cxn modelId="{BDB2975A-3735-433F-A54F-F48B5C1F27BD}" type="presOf" srcId="{CB3A497D-5D44-4420-8637-6DF4A4DE58B4}" destId="{6A7F9676-9D98-45E3-8B04-F28178F551A4}" srcOrd="0" destOrd="0" presId="urn:microsoft.com/office/officeart/2008/layout/HexagonCluster"/>
    <dgm:cxn modelId="{F532C478-35F7-422E-94C8-EFEDEDCA8C12}" srcId="{D32366DB-AD1C-43E3-AF97-C2D2D93C744D}" destId="{CB3A497D-5D44-4420-8637-6DF4A4DE58B4}" srcOrd="3" destOrd="0" parTransId="{BADFFFCF-0CDD-46B9-AE15-97BCF2E46166}" sibTransId="{93BC7DE4-4153-48A6-91F8-755D9EAC8FD2}"/>
    <dgm:cxn modelId="{1C3EC4F9-7770-430A-BF42-8A36803FAA74}" type="presOf" srcId="{A36933CE-50AF-42A8-82E5-B939E16957E4}" destId="{E4A493C9-AB37-496C-8A93-C6BFC994D09D}" srcOrd="0" destOrd="0" presId="urn:microsoft.com/office/officeart/2008/layout/HexagonCluster"/>
    <dgm:cxn modelId="{3EAA8900-BD1E-4272-AB4C-E130EEAD281E}" srcId="{D32366DB-AD1C-43E3-AF97-C2D2D93C744D}" destId="{D18A1C81-6127-4203-8983-228573D79B9E}" srcOrd="0" destOrd="0" parTransId="{F0C0E6F6-E7D8-490D-BBB5-C8811BDEAEA7}" sibTransId="{9A896CED-0FB0-492B-8295-A1598A69D54D}"/>
    <dgm:cxn modelId="{3503E4EB-0036-4B67-BF19-743AD0B6C111}" srcId="{D32366DB-AD1C-43E3-AF97-C2D2D93C744D}" destId="{304F15A7-0C4B-41DD-90C2-D7A1794285D1}" srcOrd="1" destOrd="0" parTransId="{000D27EE-034E-45D3-B873-0A20F77A6AA4}" sibTransId="{6C9DAD20-E062-49B8-BF76-E3BBADED29A9}"/>
    <dgm:cxn modelId="{52F5561D-CD65-4CE0-806B-7BEA108F6E7A}" type="presOf" srcId="{D32366DB-AD1C-43E3-AF97-C2D2D93C744D}" destId="{23B86714-3C60-426D-A69F-72314791DD26}" srcOrd="0" destOrd="0" presId="urn:microsoft.com/office/officeart/2008/layout/HexagonCluster"/>
    <dgm:cxn modelId="{08F0B0B6-3BDD-40CD-9B44-1EDD30E8B9C5}" type="presOf" srcId="{93BC7DE4-4153-48A6-91F8-755D9EAC8FD2}" destId="{1B56AF0E-4463-4C17-B814-2993A1543581}" srcOrd="0" destOrd="0" presId="urn:microsoft.com/office/officeart/2008/layout/HexagonCluster"/>
    <dgm:cxn modelId="{5484F515-892F-4248-AE50-9DAEEAC4A02C}" type="presOf" srcId="{D18A1C81-6127-4203-8983-228573D79B9E}" destId="{F5D02DA2-1094-4296-BF3B-D2D3254D9D33}" srcOrd="0" destOrd="0" presId="urn:microsoft.com/office/officeart/2008/layout/HexagonCluster"/>
    <dgm:cxn modelId="{E4692ABB-19A5-4E03-9C5B-E915E50E5798}" type="presParOf" srcId="{23B86714-3C60-426D-A69F-72314791DD26}" destId="{95EEBB76-B810-4CD9-A26D-BD19EDAF2453}" srcOrd="0" destOrd="0" presId="urn:microsoft.com/office/officeart/2008/layout/HexagonCluster"/>
    <dgm:cxn modelId="{B3ADE588-F8F5-4DA1-8AD0-F8FA570D4961}" type="presParOf" srcId="{95EEBB76-B810-4CD9-A26D-BD19EDAF2453}" destId="{F5D02DA2-1094-4296-BF3B-D2D3254D9D33}" srcOrd="0" destOrd="0" presId="urn:microsoft.com/office/officeart/2008/layout/HexagonCluster"/>
    <dgm:cxn modelId="{43AB945D-2637-4054-A483-6BF04EBF7295}" type="presParOf" srcId="{23B86714-3C60-426D-A69F-72314791DD26}" destId="{094FB025-FFEF-4ACF-B4AF-9DEB8C5A4E24}" srcOrd="1" destOrd="0" presId="urn:microsoft.com/office/officeart/2008/layout/HexagonCluster"/>
    <dgm:cxn modelId="{A7C6CE51-59A7-48A7-942E-439492880398}" type="presParOf" srcId="{094FB025-FFEF-4ACF-B4AF-9DEB8C5A4E24}" destId="{2F4306F6-D410-4980-A0CB-93942B60E0A8}" srcOrd="0" destOrd="0" presId="urn:microsoft.com/office/officeart/2008/layout/HexagonCluster"/>
    <dgm:cxn modelId="{0E1D53D8-A930-47BB-AC75-E2A750DF8FBA}" type="presParOf" srcId="{23B86714-3C60-426D-A69F-72314791DD26}" destId="{E667C379-E80E-41C7-BFF4-CD1442C23D28}" srcOrd="2" destOrd="0" presId="urn:microsoft.com/office/officeart/2008/layout/HexagonCluster"/>
    <dgm:cxn modelId="{888AEE0E-9DCF-4095-8B68-5C4969A279D1}" type="presParOf" srcId="{E667C379-E80E-41C7-BFF4-CD1442C23D28}" destId="{69EC4FE7-75B8-4CF5-BC38-AAD3DE5AC482}" srcOrd="0" destOrd="0" presId="urn:microsoft.com/office/officeart/2008/layout/HexagonCluster"/>
    <dgm:cxn modelId="{0113A714-BB13-4B2F-9E66-AC0CF508C4A5}" type="presParOf" srcId="{23B86714-3C60-426D-A69F-72314791DD26}" destId="{1E3532FB-EE6C-4521-8F40-1F3A2B9F8C5A}" srcOrd="3" destOrd="0" presId="urn:microsoft.com/office/officeart/2008/layout/HexagonCluster"/>
    <dgm:cxn modelId="{8FD52C5A-8EAC-440B-837A-C444D0062F99}" type="presParOf" srcId="{1E3532FB-EE6C-4521-8F40-1F3A2B9F8C5A}" destId="{7F60E4F9-DD6E-4197-AE90-5E511CAEC36A}" srcOrd="0" destOrd="0" presId="urn:microsoft.com/office/officeart/2008/layout/HexagonCluster"/>
    <dgm:cxn modelId="{B64FA4DB-6A92-441E-8092-0117482ED04F}" type="presParOf" srcId="{23B86714-3C60-426D-A69F-72314791DD26}" destId="{F905C37E-A2B8-420F-BD05-9781ACE4F682}" srcOrd="4" destOrd="0" presId="urn:microsoft.com/office/officeart/2008/layout/HexagonCluster"/>
    <dgm:cxn modelId="{1F64FDDD-66CD-48A2-820C-92AC48A37B7E}" type="presParOf" srcId="{F905C37E-A2B8-420F-BD05-9781ACE4F682}" destId="{BAAD2EE9-E244-49AB-9960-F7B0624DD95B}" srcOrd="0" destOrd="0" presId="urn:microsoft.com/office/officeart/2008/layout/HexagonCluster"/>
    <dgm:cxn modelId="{D76D2535-0E35-4D02-85BB-C4A1EC9C2F38}" type="presParOf" srcId="{23B86714-3C60-426D-A69F-72314791DD26}" destId="{55D07ED6-BD2E-415F-9393-24F555704012}" srcOrd="5" destOrd="0" presId="urn:microsoft.com/office/officeart/2008/layout/HexagonCluster"/>
    <dgm:cxn modelId="{7C39F19B-C6E0-458B-BF82-672597061385}" type="presParOf" srcId="{55D07ED6-BD2E-415F-9393-24F555704012}" destId="{C5A18223-DB05-46B5-8ABC-93AEDBC9F701}" srcOrd="0" destOrd="0" presId="urn:microsoft.com/office/officeart/2008/layout/HexagonCluster"/>
    <dgm:cxn modelId="{4CA511FA-AFA6-47ED-9D8D-989320E72D4B}" type="presParOf" srcId="{23B86714-3C60-426D-A69F-72314791DD26}" destId="{A3283157-1973-4596-8526-4F6E187B4586}" srcOrd="6" destOrd="0" presId="urn:microsoft.com/office/officeart/2008/layout/HexagonCluster"/>
    <dgm:cxn modelId="{5D2F4E67-7F46-4F71-B68F-1CA76F612EDB}" type="presParOf" srcId="{A3283157-1973-4596-8526-4F6E187B4586}" destId="{320506D4-F937-4194-9484-AC0EF206EE2B}" srcOrd="0" destOrd="0" presId="urn:microsoft.com/office/officeart/2008/layout/HexagonCluster"/>
    <dgm:cxn modelId="{6528DF4A-D719-4134-B702-89CD463D5E30}" type="presParOf" srcId="{23B86714-3C60-426D-A69F-72314791DD26}" destId="{987FDD10-BC04-4781-AFE3-ECE8A68CA17D}" srcOrd="7" destOrd="0" presId="urn:microsoft.com/office/officeart/2008/layout/HexagonCluster"/>
    <dgm:cxn modelId="{095AB475-3070-43AB-983F-6008CDCF5A38}" type="presParOf" srcId="{987FDD10-BC04-4781-AFE3-ECE8A68CA17D}" destId="{C9793AD6-DACF-4D63-9CA5-64B9D7250E67}" srcOrd="0" destOrd="0" presId="urn:microsoft.com/office/officeart/2008/layout/HexagonCluster"/>
    <dgm:cxn modelId="{3715C287-46A1-479C-8E1B-203253C41CA9}" type="presParOf" srcId="{23B86714-3C60-426D-A69F-72314791DD26}" destId="{7DA36985-E9D5-403E-A3F0-D94690B9BB5F}" srcOrd="8" destOrd="0" presId="urn:microsoft.com/office/officeart/2008/layout/HexagonCluster"/>
    <dgm:cxn modelId="{79DAAA4D-5718-44EE-84D8-B92065026987}" type="presParOf" srcId="{7DA36985-E9D5-403E-A3F0-D94690B9BB5F}" destId="{D4B4DFE2-0D3D-4C80-BD6E-331768A86F86}" srcOrd="0" destOrd="0" presId="urn:microsoft.com/office/officeart/2008/layout/HexagonCluster"/>
    <dgm:cxn modelId="{45A01FCF-D239-41A4-8CE8-270932A43113}" type="presParOf" srcId="{23B86714-3C60-426D-A69F-72314791DD26}" destId="{EA93CFD2-FBEF-4218-BE16-07E4863A799B}" srcOrd="9" destOrd="0" presId="urn:microsoft.com/office/officeart/2008/layout/HexagonCluster"/>
    <dgm:cxn modelId="{14530681-5589-41FC-96E2-9B81ECA69356}" type="presParOf" srcId="{EA93CFD2-FBEF-4218-BE16-07E4863A799B}" destId="{BBD93D22-B5E9-49FE-AF13-0CA2843D001B}" srcOrd="0" destOrd="0" presId="urn:microsoft.com/office/officeart/2008/layout/HexagonCluster"/>
    <dgm:cxn modelId="{A99F0F6C-82D7-4042-AA6E-3A2748F12F25}" type="presParOf" srcId="{23B86714-3C60-426D-A69F-72314791DD26}" destId="{036E957D-BF34-4422-8FEF-E86598525A18}" srcOrd="10" destOrd="0" presId="urn:microsoft.com/office/officeart/2008/layout/HexagonCluster"/>
    <dgm:cxn modelId="{A11D2C03-150A-4D63-A736-169EC61211CB}" type="presParOf" srcId="{036E957D-BF34-4422-8FEF-E86598525A18}" destId="{498F8F13-0A8A-41A0-8707-812F3827E033}" srcOrd="0" destOrd="0" presId="urn:microsoft.com/office/officeart/2008/layout/HexagonCluster"/>
    <dgm:cxn modelId="{AA2294C9-6C9D-4895-BF24-B9897ABC3487}" type="presParOf" srcId="{23B86714-3C60-426D-A69F-72314791DD26}" destId="{1B775413-D325-4E1C-BB88-BEBCFF54898F}" srcOrd="11" destOrd="0" presId="urn:microsoft.com/office/officeart/2008/layout/HexagonCluster"/>
    <dgm:cxn modelId="{C4991466-059D-47A6-B021-3EB62F028B2A}" type="presParOf" srcId="{1B775413-D325-4E1C-BB88-BEBCFF54898F}" destId="{D747CDA5-CA7E-4366-A47E-152B6A5E8BA0}" srcOrd="0" destOrd="0" presId="urn:microsoft.com/office/officeart/2008/layout/HexagonCluster"/>
    <dgm:cxn modelId="{C3DC832E-DBC8-4F2E-BDCB-9A87532234EF}" type="presParOf" srcId="{23B86714-3C60-426D-A69F-72314791DD26}" destId="{971E310D-B436-45D5-8F9E-7BAB36D217B7}" srcOrd="12" destOrd="0" presId="urn:microsoft.com/office/officeart/2008/layout/HexagonCluster"/>
    <dgm:cxn modelId="{FEBE4ED6-CD52-406B-9052-E41A66867799}" type="presParOf" srcId="{971E310D-B436-45D5-8F9E-7BAB36D217B7}" destId="{6A7F9676-9D98-45E3-8B04-F28178F551A4}" srcOrd="0" destOrd="0" presId="urn:microsoft.com/office/officeart/2008/layout/HexagonCluster"/>
    <dgm:cxn modelId="{A96D5B15-6B83-4BBF-8061-28790C56FF5D}" type="presParOf" srcId="{23B86714-3C60-426D-A69F-72314791DD26}" destId="{C408F18F-D7AA-4F87-86AC-116753657876}" srcOrd="13" destOrd="0" presId="urn:microsoft.com/office/officeart/2008/layout/HexagonCluster"/>
    <dgm:cxn modelId="{CA15EF67-DFFB-4E5C-9BFA-5A16C22F9338}" type="presParOf" srcId="{C408F18F-D7AA-4F87-86AC-116753657876}" destId="{96806936-41C9-4311-824F-2F2E6F4F510F}" srcOrd="0" destOrd="0" presId="urn:microsoft.com/office/officeart/2008/layout/HexagonCluster"/>
    <dgm:cxn modelId="{7042F0E5-5523-470D-8DD6-1F0DFA7D6347}" type="presParOf" srcId="{23B86714-3C60-426D-A69F-72314791DD26}" destId="{5C604FD7-0CDB-4881-95EB-C8CA5DC359F7}" srcOrd="14" destOrd="0" presId="urn:microsoft.com/office/officeart/2008/layout/HexagonCluster"/>
    <dgm:cxn modelId="{CBF2C534-28F7-4E31-AB92-77F8C135126B}" type="presParOf" srcId="{5C604FD7-0CDB-4881-95EB-C8CA5DC359F7}" destId="{1B56AF0E-4463-4C17-B814-2993A1543581}" srcOrd="0" destOrd="0" presId="urn:microsoft.com/office/officeart/2008/layout/HexagonCluster"/>
    <dgm:cxn modelId="{F57F68D6-4043-47AE-9101-5C48DA77FEA1}" type="presParOf" srcId="{23B86714-3C60-426D-A69F-72314791DD26}" destId="{813A027A-15A1-4E5D-BE5C-2C7ADBF7EF53}" srcOrd="15" destOrd="0" presId="urn:microsoft.com/office/officeart/2008/layout/HexagonCluster"/>
    <dgm:cxn modelId="{078CE03C-6706-470D-BD88-C3DB8CA082A3}" type="presParOf" srcId="{813A027A-15A1-4E5D-BE5C-2C7ADBF7EF53}" destId="{94936BC1-5B15-42B0-934B-565D21DC9224}" srcOrd="0" destOrd="0" presId="urn:microsoft.com/office/officeart/2008/layout/HexagonCluster"/>
    <dgm:cxn modelId="{7FFA92E5-A4B3-4E3A-BF62-368ED6F3727B}" type="presParOf" srcId="{23B86714-3C60-426D-A69F-72314791DD26}" destId="{AFAD2286-12A4-47B2-A386-109D54CB0F27}" srcOrd="16" destOrd="0" presId="urn:microsoft.com/office/officeart/2008/layout/HexagonCluster"/>
    <dgm:cxn modelId="{E4CD14F6-A4C9-4B90-B66C-8CAB93C47F94}" type="presParOf" srcId="{AFAD2286-12A4-47B2-A386-109D54CB0F27}" destId="{E4A493C9-AB37-496C-8A93-C6BFC994D09D}" srcOrd="0" destOrd="0" presId="urn:microsoft.com/office/officeart/2008/layout/HexagonCluster"/>
    <dgm:cxn modelId="{FED1698C-93A4-4AA5-BD42-694AE07D1F03}" type="presParOf" srcId="{23B86714-3C60-426D-A69F-72314791DD26}" destId="{743C2943-2C2D-4511-81A0-55985CDE4919}" srcOrd="17" destOrd="0" presId="urn:microsoft.com/office/officeart/2008/layout/HexagonCluster"/>
    <dgm:cxn modelId="{29DCD568-5218-4D4D-88EB-A47E53ED93C2}" type="presParOf" srcId="{743C2943-2C2D-4511-81A0-55985CDE4919}" destId="{49C9BFB5-DCF0-4C6E-9EBD-9543C254DE31}" srcOrd="0" destOrd="0" presId="urn:microsoft.com/office/officeart/2008/layout/HexagonCluster"/>
    <dgm:cxn modelId="{53AF52B7-EEA4-414A-A0C0-2A4CA8E62085}" type="presParOf" srcId="{23B86714-3C60-426D-A69F-72314791DD26}" destId="{BEBD3372-70A9-4886-8626-4A1825756A27}" srcOrd="18" destOrd="0" presId="urn:microsoft.com/office/officeart/2008/layout/HexagonCluster"/>
    <dgm:cxn modelId="{6441C332-76A5-4F3D-9189-29EF213B4431}" type="presParOf" srcId="{BEBD3372-70A9-4886-8626-4A1825756A27}" destId="{A526282C-269D-4120-8E90-4302FDF56013}" srcOrd="0" destOrd="0" presId="urn:microsoft.com/office/officeart/2008/layout/HexagonCluster"/>
    <dgm:cxn modelId="{4F8395D0-E38D-49B2-9A92-FEA100A2EADB}" type="presParOf" srcId="{23B86714-3C60-426D-A69F-72314791DD26}" destId="{3811747E-391C-4DD7-85FF-400F051F4E4C}" srcOrd="19" destOrd="0" presId="urn:microsoft.com/office/officeart/2008/layout/HexagonCluster"/>
    <dgm:cxn modelId="{F4F66CDE-A05C-466B-99EC-D7C603FA7ED5}" type="presParOf" srcId="{3811747E-391C-4DD7-85FF-400F051F4E4C}" destId="{6C9E90F8-8F53-4705-9B05-0F8C7075634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F23FC-892C-426A-B955-26BA64ABD058}">
      <dsp:nvSpPr>
        <dsp:cNvPr id="0" name=""/>
        <dsp:cNvSpPr/>
      </dsp:nvSpPr>
      <dsp:spPr>
        <a:xfrm>
          <a:off x="2" y="3888432"/>
          <a:ext cx="1787439" cy="15348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276858" y="4126161"/>
        <a:ext cx="1233727" cy="1059370"/>
      </dsp:txXfrm>
    </dsp:sp>
    <dsp:sp modelId="{668A4231-E82E-4D1E-AE1D-680E1C700810}">
      <dsp:nvSpPr>
        <dsp:cNvPr id="0" name=""/>
        <dsp:cNvSpPr/>
      </dsp:nvSpPr>
      <dsp:spPr>
        <a:xfrm>
          <a:off x="1580831" y="3800028"/>
          <a:ext cx="208502" cy="1799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9739D-4B96-412E-AD73-AD9EFCB90846}">
      <dsp:nvSpPr>
        <dsp:cNvPr id="0" name=""/>
        <dsp:cNvSpPr/>
      </dsp:nvSpPr>
      <dsp:spPr>
        <a:xfrm>
          <a:off x="0" y="2232246"/>
          <a:ext cx="1787439" cy="153482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B1448-36D2-4817-AD1D-65AE73C9B355}">
      <dsp:nvSpPr>
        <dsp:cNvPr id="0" name=""/>
        <dsp:cNvSpPr/>
      </dsp:nvSpPr>
      <dsp:spPr>
        <a:xfrm>
          <a:off x="9073008" y="6336704"/>
          <a:ext cx="208502" cy="1799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1CF76-B21B-4549-978B-7C9C43EDC24B}">
      <dsp:nvSpPr>
        <dsp:cNvPr id="0" name=""/>
        <dsp:cNvSpPr/>
      </dsp:nvSpPr>
      <dsp:spPr>
        <a:xfrm>
          <a:off x="3076366" y="2260571"/>
          <a:ext cx="1787439" cy="15348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3353222" y="2498300"/>
        <a:ext cx="1233727" cy="1059370"/>
      </dsp:txXfrm>
    </dsp:sp>
    <dsp:sp modelId="{90A3D77C-C045-4FC7-B515-318DE6DF2708}">
      <dsp:nvSpPr>
        <dsp:cNvPr id="0" name=""/>
        <dsp:cNvSpPr/>
      </dsp:nvSpPr>
      <dsp:spPr>
        <a:xfrm>
          <a:off x="4306534" y="3588287"/>
          <a:ext cx="208502" cy="1799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37DDB-4F55-4B0A-AC37-952C48A3285A}">
      <dsp:nvSpPr>
        <dsp:cNvPr id="0" name=""/>
        <dsp:cNvSpPr/>
      </dsp:nvSpPr>
      <dsp:spPr>
        <a:xfrm>
          <a:off x="4613602" y="3110425"/>
          <a:ext cx="1787439" cy="153482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61C54-6F1A-426E-8E92-989C51B51034}">
      <dsp:nvSpPr>
        <dsp:cNvPr id="0" name=""/>
        <dsp:cNvSpPr/>
      </dsp:nvSpPr>
      <dsp:spPr>
        <a:xfrm>
          <a:off x="9268905" y="4752529"/>
          <a:ext cx="208502" cy="1799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5562F-454B-49B0-9A6E-DDF20765B8E4}">
      <dsp:nvSpPr>
        <dsp:cNvPr id="0" name=""/>
        <dsp:cNvSpPr/>
      </dsp:nvSpPr>
      <dsp:spPr>
        <a:xfrm>
          <a:off x="1538183" y="1417080"/>
          <a:ext cx="1787439" cy="15348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06536"/>
            <a:satOff val="-4320"/>
            <a:lumOff val="24036"/>
            <a:alphaOff val="0"/>
          </a:schemeClr>
        </a:solidFill>
        <a:ln w="25400" cap="flat" cmpd="sng" algn="ctr">
          <a:solidFill>
            <a:schemeClr val="accent1">
              <a:shade val="50000"/>
              <a:hueOff val="206536"/>
              <a:satOff val="-4320"/>
              <a:lumOff val="2403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1815039" y="1654809"/>
        <a:ext cx="1233727" cy="1059370"/>
      </dsp:txXfrm>
    </dsp:sp>
    <dsp:sp modelId="{1F9C71C8-C7D1-445A-8A41-274024E54438}">
      <dsp:nvSpPr>
        <dsp:cNvPr id="0" name=""/>
        <dsp:cNvSpPr/>
      </dsp:nvSpPr>
      <dsp:spPr>
        <a:xfrm>
          <a:off x="9268905" y="5040560"/>
          <a:ext cx="208502" cy="1799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B2398-292A-49CD-9413-6A8A64200FAD}">
      <dsp:nvSpPr>
        <dsp:cNvPr id="0" name=""/>
        <dsp:cNvSpPr/>
      </dsp:nvSpPr>
      <dsp:spPr>
        <a:xfrm>
          <a:off x="3045783" y="2265604"/>
          <a:ext cx="1787439" cy="153482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shade val="50000"/>
              <a:hueOff val="206536"/>
              <a:satOff val="-4320"/>
              <a:lumOff val="24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E9C08-FBAA-464A-9C00-8A5CA49C47F4}">
      <dsp:nvSpPr>
        <dsp:cNvPr id="0" name=""/>
        <dsp:cNvSpPr/>
      </dsp:nvSpPr>
      <dsp:spPr>
        <a:xfrm>
          <a:off x="3126596" y="1243523"/>
          <a:ext cx="208502" cy="1799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2931B-B5C1-4903-8582-ED98B815B061}">
      <dsp:nvSpPr>
        <dsp:cNvPr id="0" name=""/>
        <dsp:cNvSpPr/>
      </dsp:nvSpPr>
      <dsp:spPr>
        <a:xfrm>
          <a:off x="4613602" y="1413609"/>
          <a:ext cx="1787439" cy="15348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4890458" y="1651338"/>
        <a:ext cx="1233727" cy="1059370"/>
      </dsp:txXfrm>
    </dsp:sp>
    <dsp:sp modelId="{6C8C0873-B5D5-48D6-956A-53456936C6D4}">
      <dsp:nvSpPr>
        <dsp:cNvPr id="0" name=""/>
        <dsp:cNvSpPr/>
      </dsp:nvSpPr>
      <dsp:spPr>
        <a:xfrm>
          <a:off x="9217025" y="6120681"/>
          <a:ext cx="208502" cy="1799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83C0C-CE9B-4CD7-A754-989B01297A55}">
      <dsp:nvSpPr>
        <dsp:cNvPr id="0" name=""/>
        <dsp:cNvSpPr/>
      </dsp:nvSpPr>
      <dsp:spPr>
        <a:xfrm>
          <a:off x="1512165" y="3096337"/>
          <a:ext cx="1787439" cy="153482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9907B-3054-48D8-8981-54A721995F1B}">
      <dsp:nvSpPr>
        <dsp:cNvPr id="0" name=""/>
        <dsp:cNvSpPr/>
      </dsp:nvSpPr>
      <dsp:spPr>
        <a:xfrm>
          <a:off x="6500554" y="2303960"/>
          <a:ext cx="208502" cy="1799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E298C-2BEF-482B-BE0A-9DF4CD0AB0A1}">
      <dsp:nvSpPr>
        <dsp:cNvPr id="0" name=""/>
        <dsp:cNvSpPr/>
      </dsp:nvSpPr>
      <dsp:spPr>
        <a:xfrm>
          <a:off x="6118700" y="2255066"/>
          <a:ext cx="1787439" cy="15348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6395556" y="2492795"/>
        <a:ext cx="1233727" cy="1059370"/>
      </dsp:txXfrm>
    </dsp:sp>
    <dsp:sp modelId="{968990F7-C2E1-4088-84C8-FDCA10FA7BD4}">
      <dsp:nvSpPr>
        <dsp:cNvPr id="0" name=""/>
        <dsp:cNvSpPr/>
      </dsp:nvSpPr>
      <dsp:spPr>
        <a:xfrm>
          <a:off x="7698498" y="1267821"/>
          <a:ext cx="208502" cy="1799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AFE7C-4042-4831-9E11-E24858A635DE}">
      <dsp:nvSpPr>
        <dsp:cNvPr id="0" name=""/>
        <dsp:cNvSpPr/>
      </dsp:nvSpPr>
      <dsp:spPr>
        <a:xfrm>
          <a:off x="4536497" y="4752522"/>
          <a:ext cx="1787439" cy="153482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15857-BCA4-40FC-B79E-0F1FE2F08789}">
      <dsp:nvSpPr>
        <dsp:cNvPr id="0" name=""/>
        <dsp:cNvSpPr/>
      </dsp:nvSpPr>
      <dsp:spPr>
        <a:xfrm>
          <a:off x="8046319" y="1470305"/>
          <a:ext cx="208502" cy="1799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B1E1B-B0EB-4F4F-B6B3-D5497CA8BBFE}">
      <dsp:nvSpPr>
        <dsp:cNvPr id="0" name=""/>
        <dsp:cNvSpPr/>
      </dsp:nvSpPr>
      <dsp:spPr>
        <a:xfrm>
          <a:off x="3024341" y="3888439"/>
          <a:ext cx="1787439" cy="15348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06536"/>
            <a:satOff val="-4320"/>
            <a:lumOff val="24036"/>
            <a:alphaOff val="0"/>
          </a:schemeClr>
        </a:solidFill>
        <a:ln w="25400" cap="flat" cmpd="sng" algn="ctr">
          <a:solidFill>
            <a:schemeClr val="accent1">
              <a:shade val="50000"/>
              <a:hueOff val="206536"/>
              <a:satOff val="-4320"/>
              <a:lumOff val="2403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3301197" y="4126168"/>
        <a:ext cx="1233727" cy="1059370"/>
      </dsp:txXfrm>
    </dsp:sp>
    <dsp:sp modelId="{FD646D63-DAA0-4287-9622-8E99D55CEB2F}">
      <dsp:nvSpPr>
        <dsp:cNvPr id="0" name=""/>
        <dsp:cNvSpPr/>
      </dsp:nvSpPr>
      <dsp:spPr>
        <a:xfrm>
          <a:off x="9268905" y="5616624"/>
          <a:ext cx="208502" cy="1799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FDB8E-B27F-4532-8F09-AB860C393803}">
      <dsp:nvSpPr>
        <dsp:cNvPr id="0" name=""/>
        <dsp:cNvSpPr/>
      </dsp:nvSpPr>
      <dsp:spPr>
        <a:xfrm>
          <a:off x="6054548" y="3960440"/>
          <a:ext cx="1787439" cy="153482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shade val="50000"/>
              <a:hueOff val="206536"/>
              <a:satOff val="-4320"/>
              <a:lumOff val="24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3A630-BDE7-456C-8B86-732746C7B363}">
      <dsp:nvSpPr>
        <dsp:cNvPr id="0" name=""/>
        <dsp:cNvSpPr/>
      </dsp:nvSpPr>
      <dsp:spPr>
        <a:xfrm>
          <a:off x="9217023" y="6336705"/>
          <a:ext cx="208502" cy="1799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8FB5D-02DC-46CE-A82D-CB91DC1B923F}">
      <dsp:nvSpPr>
        <dsp:cNvPr id="0" name=""/>
        <dsp:cNvSpPr/>
      </dsp:nvSpPr>
      <dsp:spPr>
        <a:xfrm>
          <a:off x="7679128" y="1534984"/>
          <a:ext cx="1787439" cy="15348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7955984" y="1772713"/>
        <a:ext cx="1233727" cy="1059370"/>
      </dsp:txXfrm>
    </dsp:sp>
    <dsp:sp modelId="{D1426C53-4C7E-45C5-B629-A5A80F1DED31}">
      <dsp:nvSpPr>
        <dsp:cNvPr id="0" name=""/>
        <dsp:cNvSpPr/>
      </dsp:nvSpPr>
      <dsp:spPr>
        <a:xfrm>
          <a:off x="9268905" y="6732846"/>
          <a:ext cx="208502" cy="1799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5BDEE-D24C-47C6-B365-C53E330BF8BB}">
      <dsp:nvSpPr>
        <dsp:cNvPr id="0" name=""/>
        <dsp:cNvSpPr/>
      </dsp:nvSpPr>
      <dsp:spPr>
        <a:xfrm>
          <a:off x="1512175" y="4752529"/>
          <a:ext cx="1787439" cy="153482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1F3D4-3310-47EC-8A12-CB1B7715B3D9}">
      <dsp:nvSpPr>
        <dsp:cNvPr id="0" name=""/>
        <dsp:cNvSpPr/>
      </dsp:nvSpPr>
      <dsp:spPr>
        <a:xfrm>
          <a:off x="9000999" y="5976663"/>
          <a:ext cx="208502" cy="1799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02DA2-1094-4296-BF3B-D2D3254D9D33}">
      <dsp:nvSpPr>
        <dsp:cNvPr id="0" name=""/>
        <dsp:cNvSpPr/>
      </dsp:nvSpPr>
      <dsp:spPr>
        <a:xfrm>
          <a:off x="1901953" y="2907802"/>
          <a:ext cx="2038249" cy="174989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217632" y="3178822"/>
        <a:ext cx="1406891" cy="1207857"/>
      </dsp:txXfrm>
    </dsp:sp>
    <dsp:sp modelId="{2F4306F6-D410-4980-A0CB-93942B60E0A8}">
      <dsp:nvSpPr>
        <dsp:cNvPr id="0" name=""/>
        <dsp:cNvSpPr/>
      </dsp:nvSpPr>
      <dsp:spPr>
        <a:xfrm>
          <a:off x="9957071" y="3876503"/>
          <a:ext cx="237759" cy="2049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C4FE7-75B8-4CF5-BC38-AAD3DE5AC482}">
      <dsp:nvSpPr>
        <dsp:cNvPr id="0" name=""/>
        <dsp:cNvSpPr/>
      </dsp:nvSpPr>
      <dsp:spPr>
        <a:xfrm>
          <a:off x="147934" y="1940397"/>
          <a:ext cx="2038249" cy="17498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0E4F9-DD6E-4197-AE90-5E511CAEC36A}">
      <dsp:nvSpPr>
        <dsp:cNvPr id="0" name=""/>
        <dsp:cNvSpPr/>
      </dsp:nvSpPr>
      <dsp:spPr>
        <a:xfrm>
          <a:off x="9778723" y="4054850"/>
          <a:ext cx="237759" cy="2049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D2EE9-E244-49AB-9960-F7B0624DD95B}">
      <dsp:nvSpPr>
        <dsp:cNvPr id="0" name=""/>
        <dsp:cNvSpPr/>
      </dsp:nvSpPr>
      <dsp:spPr>
        <a:xfrm>
          <a:off x="6984779" y="1872214"/>
          <a:ext cx="2038249" cy="17498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300458" y="2143234"/>
        <a:ext cx="1406891" cy="1207857"/>
      </dsp:txXfrm>
    </dsp:sp>
    <dsp:sp modelId="{C5A18223-DB05-46B5-8ABC-93AEDBC9F701}">
      <dsp:nvSpPr>
        <dsp:cNvPr id="0" name=""/>
        <dsp:cNvSpPr/>
      </dsp:nvSpPr>
      <dsp:spPr>
        <a:xfrm>
          <a:off x="9867897" y="3787329"/>
          <a:ext cx="237759" cy="2049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506D4-F937-4194-9484-AC0EF206EE2B}">
      <dsp:nvSpPr>
        <dsp:cNvPr id="0" name=""/>
        <dsp:cNvSpPr/>
      </dsp:nvSpPr>
      <dsp:spPr>
        <a:xfrm>
          <a:off x="1842238" y="1022935"/>
          <a:ext cx="2038249" cy="17498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93AD6-DACF-4D63-9CA5-64B9D7250E67}">
      <dsp:nvSpPr>
        <dsp:cNvPr id="0" name=""/>
        <dsp:cNvSpPr/>
      </dsp:nvSpPr>
      <dsp:spPr>
        <a:xfrm>
          <a:off x="10107166" y="3548393"/>
          <a:ext cx="237759" cy="2049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4DFE2-0D3D-4C80-BD6E-331768A86F86}">
      <dsp:nvSpPr>
        <dsp:cNvPr id="0" name=""/>
        <dsp:cNvSpPr/>
      </dsp:nvSpPr>
      <dsp:spPr>
        <a:xfrm>
          <a:off x="147937" y="96067"/>
          <a:ext cx="2038249" cy="17498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63616" y="367087"/>
        <a:ext cx="1406891" cy="1207857"/>
      </dsp:txXfrm>
    </dsp:sp>
    <dsp:sp modelId="{BBD93D22-B5E9-49FE-AF13-0CA2843D001B}">
      <dsp:nvSpPr>
        <dsp:cNvPr id="0" name=""/>
        <dsp:cNvSpPr/>
      </dsp:nvSpPr>
      <dsp:spPr>
        <a:xfrm>
          <a:off x="10046244" y="3163111"/>
          <a:ext cx="237759" cy="2049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F8F13-0A8A-41A0-8707-812F3827E033}">
      <dsp:nvSpPr>
        <dsp:cNvPr id="0" name=""/>
        <dsp:cNvSpPr/>
      </dsp:nvSpPr>
      <dsp:spPr>
        <a:xfrm>
          <a:off x="3536550" y="42015"/>
          <a:ext cx="2038249" cy="17498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7CDA5-CA7E-4366-A47E-152B6A5E8BA0}">
      <dsp:nvSpPr>
        <dsp:cNvPr id="0" name=""/>
        <dsp:cNvSpPr/>
      </dsp:nvSpPr>
      <dsp:spPr>
        <a:xfrm>
          <a:off x="10224593" y="3341459"/>
          <a:ext cx="237759" cy="2049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F9676-9D98-45E3-8B04-F28178F551A4}">
      <dsp:nvSpPr>
        <dsp:cNvPr id="0" name=""/>
        <dsp:cNvSpPr/>
      </dsp:nvSpPr>
      <dsp:spPr>
        <a:xfrm>
          <a:off x="5328602" y="2808305"/>
          <a:ext cx="2038249" cy="17498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644281" y="3079325"/>
        <a:ext cx="1406891" cy="1207857"/>
      </dsp:txXfrm>
    </dsp:sp>
    <dsp:sp modelId="{96806936-41C9-4311-824F-2F2E6F4F510F}">
      <dsp:nvSpPr>
        <dsp:cNvPr id="0" name=""/>
        <dsp:cNvSpPr/>
      </dsp:nvSpPr>
      <dsp:spPr>
        <a:xfrm>
          <a:off x="10224593" y="3965677"/>
          <a:ext cx="237759" cy="2049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6AF0E-4463-4C17-B814-2993A1543581}">
      <dsp:nvSpPr>
        <dsp:cNvPr id="0" name=""/>
        <dsp:cNvSpPr/>
      </dsp:nvSpPr>
      <dsp:spPr>
        <a:xfrm>
          <a:off x="5256594" y="864099"/>
          <a:ext cx="2038249" cy="17498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36BC1-5B15-42B0-934B-565D21DC9224}">
      <dsp:nvSpPr>
        <dsp:cNvPr id="0" name=""/>
        <dsp:cNvSpPr/>
      </dsp:nvSpPr>
      <dsp:spPr>
        <a:xfrm>
          <a:off x="10135418" y="3163111"/>
          <a:ext cx="237759" cy="2049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493C9-AB37-496C-8A93-C6BFC994D09D}">
      <dsp:nvSpPr>
        <dsp:cNvPr id="0" name=""/>
        <dsp:cNvSpPr/>
      </dsp:nvSpPr>
      <dsp:spPr>
        <a:xfrm>
          <a:off x="6984785" y="0"/>
          <a:ext cx="2038249" cy="17498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300464" y="271020"/>
        <a:ext cx="1406891" cy="1207857"/>
      </dsp:txXfrm>
    </dsp:sp>
    <dsp:sp modelId="{49C9BFB5-DCF0-4C6E-9EBD-9543C254DE31}">
      <dsp:nvSpPr>
        <dsp:cNvPr id="0" name=""/>
        <dsp:cNvSpPr/>
      </dsp:nvSpPr>
      <dsp:spPr>
        <a:xfrm>
          <a:off x="10135417" y="3341459"/>
          <a:ext cx="237759" cy="2049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6282C-269D-4120-8E90-4302FDF56013}">
      <dsp:nvSpPr>
        <dsp:cNvPr id="0" name=""/>
        <dsp:cNvSpPr/>
      </dsp:nvSpPr>
      <dsp:spPr>
        <a:xfrm>
          <a:off x="3625712" y="1914683"/>
          <a:ext cx="2038249" cy="17498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E90F8-8F53-4705-9B05-0F8C70756341}">
      <dsp:nvSpPr>
        <dsp:cNvPr id="0" name=""/>
        <dsp:cNvSpPr/>
      </dsp:nvSpPr>
      <dsp:spPr>
        <a:xfrm>
          <a:off x="10046243" y="3341460"/>
          <a:ext cx="237759" cy="2049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7060-959F-4941-9C0B-60B55E8D494A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8B607-8BC3-4B40-8DF2-1B9C38BF5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6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B607-8BC3-4B40-8DF2-1B9C38BF5F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9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B607-8BC3-4B40-8DF2-1B9C38BF5F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6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B607-8BC3-4B40-8DF2-1B9C38BF5F1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6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B607-8BC3-4B40-8DF2-1B9C38BF5F1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6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B607-8BC3-4B40-8DF2-1B9C38BF5F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6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B607-8BC3-4B40-8DF2-1B9C38BF5F1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6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B607-8BC3-4B40-8DF2-1B9C38BF5F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6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27544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93577" y="4705456"/>
            <a:ext cx="7488832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25832422"/>
              </p:ext>
            </p:extLst>
          </p:nvPr>
        </p:nvGraphicFramePr>
        <p:xfrm>
          <a:off x="2195736" y="-2399084"/>
          <a:ext cx="9477408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82487" y="470545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itka Banner" pitchFamily="2" charset="0"/>
              </a:rPr>
              <a:t>Калининградское отделение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itka Banner" pitchFamily="2" charset="0"/>
              </a:rPr>
              <a:t>Всероссийской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itka Banner" pitchFamily="2" charset="0"/>
              </a:rPr>
              <a:t>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itka Banner" pitchFamily="2" charset="0"/>
              </a:rPr>
              <a:t>бщественной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itka Banner" pitchFamily="2" charset="0"/>
              </a:rPr>
              <a:t>организации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itka Banner" pitchFamily="2" charset="0"/>
              </a:rPr>
              <a:t>«Молодая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itka Banner" pitchFamily="2" charset="0"/>
              </a:rPr>
              <a:t>Гвардия Единой России»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Sitka Banner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43" y="1777380"/>
            <a:ext cx="1169459" cy="9448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-662430"/>
            <a:ext cx="1169459" cy="94488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-662430"/>
            <a:ext cx="1169459" cy="9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7704" y="1162546"/>
            <a:ext cx="66967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Sitka Banner" pitchFamily="2" charset="0"/>
              </a:rPr>
              <a:t>5 </a:t>
            </a:r>
            <a:r>
              <a:rPr lang="ru-RU" b="1" dirty="0">
                <a:latin typeface="Sitka Banner" pitchFamily="2" charset="0"/>
              </a:rPr>
              <a:t>местных отделений и более </a:t>
            </a:r>
            <a:r>
              <a:rPr lang="ru-RU" sz="2800" b="1" dirty="0" smtClean="0">
                <a:latin typeface="Sitka Banner" pitchFamily="2" charset="0"/>
              </a:rPr>
              <a:t>200 </a:t>
            </a:r>
            <a:r>
              <a:rPr lang="ru-RU" b="1" dirty="0">
                <a:latin typeface="Sitka Banner" pitchFamily="2" charset="0"/>
              </a:rPr>
              <a:t>активистов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553244"/>
            <a:ext cx="439248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Sitka Banner" pitchFamily="2" charset="0"/>
              </a:rPr>
              <a:t>Калининградское региональное  отделение это </a:t>
            </a:r>
            <a:endParaRPr lang="ru-RU" b="1" dirty="0">
              <a:solidFill>
                <a:schemeClr val="bg1"/>
              </a:solidFill>
              <a:latin typeface="Sitka Banner" pitchFamily="2" charset="0"/>
            </a:endParaRPr>
          </a:p>
        </p:txBody>
      </p:sp>
      <p:pic>
        <p:nvPicPr>
          <p:cNvPr id="1028" name="Picture 4" descr="https://sun9-40.userapi.com/impg/HFW1_uG3tPMZHoF1G2Twmnlg0O6EXrwJb3X0lQ/X_po-5IQtO4.jpg?size=1280x1280&amp;quality=95&amp;sign=81407e3fb1e966f9811f1f422527ead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90" y="2440980"/>
            <a:ext cx="1498770" cy="14987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18.userapi.com/impg/Uy0rMb-TOK2J_T6vB_0buElxV_H6YxYHrfKw6A/1jlt7V8iHO0.jpg?size=1280x1280&amp;quality=95&amp;sign=3f282b9ecfd019d561a1cc0cc49508a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4" y="2305896"/>
            <a:ext cx="1489739" cy="14897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259632" y="3679479"/>
            <a:ext cx="561248" cy="2602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un9-37.userapi.com/impg/BgNUinDvptzY_RYQNjrklNjGn1oq-dXlwae_eQ/5KzyojQYma4.jpg?size=828x828&amp;quality=95&amp;sign=093c60179d582276018d09b85c2dac16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4536" r="3080" b="3455"/>
          <a:stretch/>
        </p:blipFill>
        <p:spPr bwMode="auto">
          <a:xfrm>
            <a:off x="1622809" y="3521229"/>
            <a:ext cx="1698375" cy="17003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2986619" y="3433564"/>
            <a:ext cx="334565" cy="2318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91483"/>
            <a:ext cx="1358859" cy="1358859"/>
          </a:xfrm>
          <a:prstGeom prst="ellipse">
            <a:avLst/>
          </a:prstGeom>
        </p:spPr>
      </p:pic>
      <p:cxnSp>
        <p:nvCxnSpPr>
          <p:cNvPr id="19" name="Прямая соединительная линия 18"/>
          <p:cNvCxnSpPr>
            <a:stCxn id="5" idx="6"/>
            <a:endCxn id="1028" idx="2"/>
          </p:cNvCxnSpPr>
          <p:nvPr/>
        </p:nvCxnSpPr>
        <p:spPr>
          <a:xfrm>
            <a:off x="4490699" y="3070913"/>
            <a:ext cx="748891" cy="1194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028" idx="5"/>
          </p:cNvCxnSpPr>
          <p:nvPr/>
        </p:nvCxnSpPr>
        <p:spPr>
          <a:xfrm>
            <a:off x="6518870" y="3720260"/>
            <a:ext cx="645418" cy="5053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sun9-67.userapi.com/impg/4wY3LLxLYTtw9foxyRpP6ogL2ot6gukokQ5h8g/37sscJZ6DN8.jpg?size=1280x1280&amp;quality=95&amp;sign=887b946dc79f21c6dc8eac45be6247f4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040" r="2871" b="2496"/>
          <a:stretch/>
        </p:blipFill>
        <p:spPr bwMode="auto">
          <a:xfrm>
            <a:off x="6948264" y="3665411"/>
            <a:ext cx="1556124" cy="15561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3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7182" y="841276"/>
            <a:ext cx="5906818" cy="3793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>
              <a:buFont typeface="Arial" pitchFamily="34" charset="0"/>
              <a:buChar char="•"/>
            </a:pPr>
            <a:r>
              <a:rPr lang="ru-RU" sz="1600" b="1" dirty="0" smtClean="0">
                <a:latin typeface="Sitka Banner" pitchFamily="2" charset="0"/>
              </a:rPr>
              <a:t>Более </a:t>
            </a:r>
            <a:r>
              <a:rPr lang="ru-RU" sz="1600" b="1" dirty="0">
                <a:latin typeface="Sitka Banner" pitchFamily="2" charset="0"/>
              </a:rPr>
              <a:t>30 активистов члены избирательных </a:t>
            </a:r>
            <a:r>
              <a:rPr lang="ru-RU" sz="1600" b="1" dirty="0" smtClean="0">
                <a:latin typeface="Sitka Banner" pitchFamily="2" charset="0"/>
              </a:rPr>
              <a:t>комиссий, в том </a:t>
            </a:r>
            <a:r>
              <a:rPr lang="ru-RU" sz="1600" b="1" dirty="0">
                <a:latin typeface="Sitka Banner" pitchFamily="2" charset="0"/>
              </a:rPr>
              <a:t>числе наблюдатели от </a:t>
            </a:r>
            <a:r>
              <a:rPr lang="ru-RU" sz="1600" b="1" dirty="0" smtClean="0">
                <a:latin typeface="Sitka Banner" pitchFamily="2" charset="0"/>
              </a:rPr>
              <a:t>«Единой России»;</a:t>
            </a:r>
          </a:p>
          <a:p>
            <a:pPr marL="285750" indent="-285750" algn="r">
              <a:buFont typeface="Arial" pitchFamily="34" charset="0"/>
              <a:buChar char="•"/>
            </a:pPr>
            <a:endParaRPr lang="ru-RU" sz="1600" b="1" dirty="0">
              <a:latin typeface="Sitka Banner" pitchFamily="2" charset="0"/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ru-RU" sz="1600" b="1" dirty="0" smtClean="0">
                <a:latin typeface="Sitka Banner" pitchFamily="2" charset="0"/>
              </a:rPr>
              <a:t>Активисты </a:t>
            </a:r>
            <a:r>
              <a:rPr lang="ru-RU" sz="1600" b="1" dirty="0">
                <a:latin typeface="Sitka Banner" pitchFamily="2" charset="0"/>
              </a:rPr>
              <a:t>МГЕР секретари первичных отделений </a:t>
            </a:r>
            <a:r>
              <a:rPr lang="ru-RU" sz="1600" b="1" dirty="0" smtClean="0">
                <a:latin typeface="Sitka Banner" pitchFamily="2" charset="0"/>
              </a:rPr>
              <a:t>партии;</a:t>
            </a:r>
          </a:p>
          <a:p>
            <a:pPr marL="285750" indent="-285750" algn="r">
              <a:buFont typeface="Arial" pitchFamily="34" charset="0"/>
              <a:buChar char="•"/>
            </a:pPr>
            <a:endParaRPr lang="ru-RU" sz="1600" b="1" dirty="0">
              <a:latin typeface="Sitka Banner" pitchFamily="2" charset="0"/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ru-RU" sz="1600" b="1" dirty="0" smtClean="0">
                <a:latin typeface="Sitka Banner" pitchFamily="2" charset="0"/>
              </a:rPr>
              <a:t>50% </a:t>
            </a:r>
            <a:r>
              <a:rPr lang="ru-RU" sz="1600" b="1" dirty="0">
                <a:latin typeface="Sitka Banner" pitchFamily="2" charset="0"/>
              </a:rPr>
              <a:t>М</a:t>
            </a:r>
            <a:r>
              <a:rPr lang="ru-RU" sz="1600" b="1" dirty="0" smtClean="0">
                <a:latin typeface="Sitka Banner" pitchFamily="2" charset="0"/>
              </a:rPr>
              <a:t>олодёжного парламента при </a:t>
            </a:r>
            <a:r>
              <a:rPr lang="ru-RU" sz="1600" b="1" dirty="0">
                <a:latin typeface="Sitka Banner" pitchFamily="2" charset="0"/>
              </a:rPr>
              <a:t>Законодательном Собрании Калининградской </a:t>
            </a:r>
            <a:r>
              <a:rPr lang="ru-RU" sz="1600" b="1" dirty="0" smtClean="0">
                <a:latin typeface="Sitka Banner" pitchFamily="2" charset="0"/>
              </a:rPr>
              <a:t>области составляют </a:t>
            </a:r>
            <a:r>
              <a:rPr lang="ru-RU" sz="1600" b="1" dirty="0" smtClean="0">
                <a:latin typeface="Sitka Banner" pitchFamily="2" charset="0"/>
              </a:rPr>
              <a:t>молодогвардейцы </a:t>
            </a:r>
            <a:r>
              <a:rPr lang="ru-RU" sz="1600" b="1" dirty="0" smtClean="0">
                <a:latin typeface="Sitka Banner" pitchFamily="2" charset="0"/>
              </a:rPr>
              <a:t>нашего отделения;</a:t>
            </a:r>
          </a:p>
          <a:p>
            <a:pPr marL="285750" indent="-285750" algn="r">
              <a:buFont typeface="Arial" pitchFamily="34" charset="0"/>
              <a:buChar char="•"/>
            </a:pPr>
            <a:endParaRPr lang="ru-RU" sz="1600" b="1" dirty="0">
              <a:latin typeface="Sitka Banner" pitchFamily="2" charset="0"/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ru-RU" sz="1600" b="1" dirty="0">
                <a:latin typeface="Sitka Banner" pitchFamily="2" charset="0"/>
              </a:rPr>
              <a:t>На выборах Губернатора Калининградской области в 2022 </a:t>
            </a:r>
            <a:r>
              <a:rPr lang="ru-RU" sz="1600" b="1" dirty="0" smtClean="0">
                <a:latin typeface="Sitka Banner" pitchFamily="2" charset="0"/>
              </a:rPr>
              <a:t>году активисты </a:t>
            </a:r>
            <a:r>
              <a:rPr lang="ru-RU" sz="1600" b="1" dirty="0">
                <a:latin typeface="Sitka Banner" pitchFamily="2" charset="0"/>
              </a:rPr>
              <a:t>МГЕР </a:t>
            </a:r>
            <a:r>
              <a:rPr lang="ru-RU" sz="1600" b="1" dirty="0" smtClean="0">
                <a:latin typeface="Sitka Banner" pitchFamily="2" charset="0"/>
              </a:rPr>
              <a:t>возглавили </a:t>
            </a:r>
            <a:r>
              <a:rPr lang="ru-RU" sz="1600" b="1" dirty="0">
                <a:latin typeface="Sitka Banner" pitchFamily="2" charset="0"/>
              </a:rPr>
              <a:t>молодежный предвыборной штаб кандидата от «Единой России».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951" y="2041116"/>
            <a:ext cx="5544616" cy="369496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7177" y="229208"/>
            <a:ext cx="439248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Sitka Banner" pitchFamily="2" charset="0"/>
              </a:rPr>
              <a:t>Наши активисты  </a:t>
            </a:r>
            <a:endParaRPr lang="ru-RU" b="1" dirty="0">
              <a:solidFill>
                <a:schemeClr val="bg1"/>
              </a:solidFill>
              <a:latin typeface="Sitka Bann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53890" y="512662"/>
            <a:ext cx="734481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8616" y="556596"/>
            <a:ext cx="493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Sitka Banner" pitchFamily="2" charset="0"/>
              </a:rPr>
              <a:t>Волонтеры на Донбасс и гуманитарная помощь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83815057"/>
              </p:ext>
            </p:extLst>
          </p:nvPr>
        </p:nvGraphicFramePr>
        <p:xfrm>
          <a:off x="1475656" y="1057300"/>
          <a:ext cx="11103131" cy="46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66693" y="170537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itka Banner" pitchFamily="2" charset="0"/>
              </a:rPr>
              <a:t>3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itka Banner" pitchFamily="2" charset="0"/>
              </a:rPr>
              <a:t> поездки </a:t>
            </a:r>
            <a:endParaRPr lang="ru-RU" sz="1600" b="1" dirty="0">
              <a:solidFill>
                <a:schemeClr val="bg1"/>
              </a:solidFill>
              <a:latin typeface="Sitka Bann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6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124010" y="247880"/>
            <a:ext cx="546973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Sitka Banner" pitchFamily="2" charset="0"/>
              </a:rPr>
              <a:t>Мониторинг общежитий</a:t>
            </a:r>
            <a:endParaRPr lang="ru-RU" b="1" dirty="0">
              <a:solidFill>
                <a:schemeClr val="bg1"/>
              </a:solidFill>
              <a:latin typeface="Sitka Banner" pitchFamily="2" charset="0"/>
            </a:endParaRPr>
          </a:p>
        </p:txBody>
      </p:sp>
      <p:pic>
        <p:nvPicPr>
          <p:cNvPr id="4098" name="Picture 2" descr="https://sun9-30.userapi.com/impg/SDFliHlHomSmCPyoDud1UbOpwxWaXprs_Uutww/aokuNvRqwo0.jpg?size=1280x960&amp;quality=95&amp;sign=a3c37f8617919f140a1a0abb94d9d6b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5066"/>
            <a:ext cx="3109855" cy="2332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s://sun9-36.userapi.com/impg/ZGVPAKIcT70iTaxXLzNzVO1RFVg1ccGva_upPg/OVVKu4R2MG8.jpg?size=1005x1080&amp;quality=95&amp;sign=0c1fca04971e33599f76d83c98cbbcbc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0"/>
          <a:stretch/>
        </p:blipFill>
        <p:spPr bwMode="auto">
          <a:xfrm>
            <a:off x="5585581" y="409228"/>
            <a:ext cx="3287943" cy="2401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s://sun9-34.userapi.com/impg/QGOpN-7rLiBLZ0mxfhRjWyLNctm6Pn-HFbbjtA/UiulJpKDCiw.jpg?size=1280x959&amp;quality=95&amp;sign=88c4035df283b0f09bdc3d3d27c1b30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32" y="2989454"/>
            <a:ext cx="3389182" cy="2539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9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124010" y="247880"/>
            <a:ext cx="546973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Sitka Banner" pitchFamily="2" charset="0"/>
              </a:rPr>
              <a:t>Форумная</a:t>
            </a:r>
            <a:r>
              <a:rPr lang="ru-RU" b="1" dirty="0" smtClean="0">
                <a:solidFill>
                  <a:schemeClr val="bg1"/>
                </a:solidFill>
                <a:latin typeface="Sitka Banner" pitchFamily="2" charset="0"/>
              </a:rPr>
              <a:t> кампания</a:t>
            </a:r>
            <a:endParaRPr lang="ru-RU" b="1" dirty="0">
              <a:solidFill>
                <a:schemeClr val="bg1"/>
              </a:solidFill>
              <a:latin typeface="Sitka Banner" pitchFamily="2" charset="0"/>
            </a:endParaRPr>
          </a:p>
        </p:txBody>
      </p:sp>
      <p:pic>
        <p:nvPicPr>
          <p:cNvPr id="5124" name="Picture 4" descr="https://sun9-40.userapi.com/impg/tGL1qTTg27h_l5y39Y8dgGwim6vn_WlPXvrdPQ/f_qC2OisCAE.jpg?size=1280x960&amp;quality=95&amp;sign=8672b1e2f2eccaed096e693a57e9d43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7540"/>
            <a:ext cx="297633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https://sun9-38.userapi.com/impg/JmjBm2D5aWhAUNKAtFHh5VuAowzl6B63_36O0A/Ecih0vL_ZFg.jpg?size=1280x853&amp;quality=95&amp;sign=fab5b7dec5c205eb587645f489465ab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735" y="1557208"/>
            <a:ext cx="4564284" cy="3041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https://sun9-75.userapi.com/impg/F3S3tRiz6jJeTMr-iMHwaXnN_-grvUxcA-Ljkg/7jj_KiqOMgA.jpg?size=1280x947&amp;quality=95&amp;sign=5a32da7088e6e3df8c84a9bd31aca93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3324"/>
            <a:ext cx="3061399" cy="2264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523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124010" y="247880"/>
            <a:ext cx="546973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Sitka Banner" pitchFamily="2" charset="0"/>
              </a:rPr>
              <a:t>Участие в благотворительных акциях</a:t>
            </a:r>
            <a:endParaRPr lang="ru-RU" b="1" dirty="0">
              <a:solidFill>
                <a:schemeClr val="bg1"/>
              </a:solidFill>
              <a:latin typeface="Sitka Banner" pitchFamily="2" charset="0"/>
            </a:endParaRPr>
          </a:p>
        </p:txBody>
      </p:sp>
      <p:pic>
        <p:nvPicPr>
          <p:cNvPr id="8194" name="Picture 2" descr="https://sun9-68.userapi.com/impg/BSka7lH53l8tRIrmmNe40zmj8y-Eid-_iHx2Ng/tD2VZa_neGk.jpg?size=1280x960&amp;quality=95&amp;sign=34924e07904d54b26cc932ed882f380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3" y="1381337"/>
            <a:ext cx="2736303" cy="2052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s://sun9-34.userapi.com/impg/4WuPE3UgcWuYO1Jd9qQFffhesEBCt-gA-EZuzA/ig6P6X98cAQ.jpg?size=1280x960&amp;quality=95&amp;sign=1ed56b6df5d6c71ba05a16d0a8f7650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46731"/>
            <a:ext cx="2633815" cy="1975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https://sun9-69.userapi.com/impg/58Yh9Nbcaai6xveBxy8nF0crfgHbuhA_9f7Dhg/eWzcspMMqcY.jpg?size=1280x960&amp;quality=95&amp;sign=e0026d4ae409577a2986fc631f87460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33564"/>
            <a:ext cx="2767063" cy="2075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0" name="Picture 8" descr="https://sun9-52.userapi.com/impg/fRUI-40MZGyMTba7fXSe9MT42IJprRB5SkQ7Ew/w4uQWetgwME.jpg?size=1280x846&amp;quality=95&amp;sign=d80694cd094e2d4561dd358e9e261b3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98958"/>
            <a:ext cx="315949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91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2" y="299156"/>
            <a:ext cx="8606118" cy="5715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-152393" y="265212"/>
            <a:ext cx="546973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Sitka Banner" pitchFamily="2" charset="0"/>
              </a:rPr>
              <a:t>Проекты региона</a:t>
            </a:r>
            <a:endParaRPr lang="ru-RU" b="1" dirty="0">
              <a:solidFill>
                <a:schemeClr val="bg1"/>
              </a:solidFill>
              <a:latin typeface="Sitka Banner" pitchFamily="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3337807"/>
            <a:ext cx="5906818" cy="2111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Sitka Banner" pitchFamily="2" charset="0"/>
              </a:rPr>
              <a:t>Наши активисты регулярно </a:t>
            </a:r>
            <a:r>
              <a:rPr lang="ru-RU" sz="1600" b="1" dirty="0">
                <a:latin typeface="Sitka Banner" pitchFamily="2" charset="0"/>
              </a:rPr>
              <a:t>проявляют себя и демонстрируют свои навыки в рамках деятельности региональных проектов </a:t>
            </a:r>
            <a:r>
              <a:rPr lang="ru-RU" sz="1600" b="1" dirty="0" smtClean="0">
                <a:latin typeface="Sitka Banner" pitchFamily="2" charset="0"/>
              </a:rPr>
              <a:t>Калининградской области, </a:t>
            </a:r>
            <a:r>
              <a:rPr lang="ru-RU" sz="1600" b="1" dirty="0">
                <a:latin typeface="Sitka Banner" pitchFamily="2" charset="0"/>
              </a:rPr>
              <a:t>активно взаимодействуют с различными общественными </a:t>
            </a:r>
            <a:r>
              <a:rPr lang="ru-RU" sz="1600" b="1" dirty="0" smtClean="0">
                <a:latin typeface="Sitka Banner" pitchFamily="2" charset="0"/>
              </a:rPr>
              <a:t>организациями.</a:t>
            </a:r>
            <a:endParaRPr lang="ru-RU" sz="1600" b="1" dirty="0">
              <a:latin typeface="Sitka Bann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0.userapi.com/impg/WyhlPGbrQtGzYu8InhS3StXiE-cJDe08s70C-g/k_We1AiJvWU.jpg?size=1280x960&amp;quality=96&amp;sign=537828b1581bb2fb3c9f1460387646b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16" y="1378565"/>
            <a:ext cx="5169442" cy="3877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5220072" y="4643180"/>
            <a:ext cx="402957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Sitka Banner" pitchFamily="2" charset="0"/>
              </a:rPr>
              <a:t>И всё это </a:t>
            </a:r>
            <a:r>
              <a:rPr lang="en-US" b="1" dirty="0" smtClean="0">
                <a:solidFill>
                  <a:schemeClr val="bg1"/>
                </a:solidFill>
                <a:latin typeface="Sitka Banner" pitchFamily="2" charset="0"/>
              </a:rPr>
              <a:t>#</a:t>
            </a:r>
            <a:r>
              <a:rPr lang="ru-RU" b="1" dirty="0" smtClean="0">
                <a:solidFill>
                  <a:schemeClr val="bg1"/>
                </a:solidFill>
                <a:latin typeface="Sitka Banner" pitchFamily="2" charset="0"/>
              </a:rPr>
              <a:t>МГЕР</a:t>
            </a:r>
            <a:r>
              <a:rPr lang="en-US" b="1" dirty="0" smtClean="0">
                <a:solidFill>
                  <a:schemeClr val="bg1"/>
                </a:solidFill>
                <a:latin typeface="Sitka Banner" pitchFamily="2" charset="0"/>
              </a:rPr>
              <a:t>39</a:t>
            </a:r>
            <a:endParaRPr lang="ru-RU" b="1" dirty="0">
              <a:solidFill>
                <a:schemeClr val="bg1"/>
              </a:solidFill>
              <a:latin typeface="Sitka Banner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08520" y="982521"/>
            <a:ext cx="546973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Sitka Banner" pitchFamily="2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latin typeface="Sitka Banner" pitchFamily="2" charset="0"/>
              </a:rPr>
              <a:t>альше – больше!</a:t>
            </a:r>
            <a:endParaRPr lang="ru-RU" b="1" dirty="0">
              <a:solidFill>
                <a:schemeClr val="bg1"/>
              </a:solidFill>
              <a:latin typeface="Sitka Bann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141</Words>
  <Application>Microsoft Office PowerPoint</Application>
  <PresentationFormat>Экран (16:10)</PresentationFormat>
  <Paragraphs>28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Калининградское отделение всероссийской общественной молодёжной организации </dc:title>
  <dc:creator>HP</dc:creator>
  <cp:lastModifiedBy>HP</cp:lastModifiedBy>
  <cp:revision>56</cp:revision>
  <dcterms:created xsi:type="dcterms:W3CDTF">2023-01-10T12:20:01Z</dcterms:created>
  <dcterms:modified xsi:type="dcterms:W3CDTF">2023-04-08T17:59:12Z</dcterms:modified>
</cp:coreProperties>
</file>