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9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93" r:id="rId15"/>
    <p:sldId id="296" r:id="rId1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0" autoAdjust="0"/>
    <p:restoredTop sz="94660"/>
  </p:normalViewPr>
  <p:slideViewPr>
    <p:cSldViewPr>
      <p:cViewPr varScale="1">
        <p:scale>
          <a:sx n="92" d="100"/>
          <a:sy n="92" d="100"/>
        </p:scale>
        <p:origin x="72" y="1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41F58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41F58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41F58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41F58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5964" y="295097"/>
            <a:ext cx="817943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41F58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5431" y="1690077"/>
            <a:ext cx="10321137" cy="4247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41F58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142" y="381000"/>
            <a:ext cx="1194371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6000" spc="-5" dirty="0"/>
              <a:t>Д</a:t>
            </a:r>
            <a:r>
              <a:rPr sz="6000" spc="-5" dirty="0" err="1"/>
              <a:t>обровольческ</a:t>
            </a:r>
            <a:r>
              <a:rPr lang="ru-RU" sz="6000" spc="-5" dirty="0" err="1"/>
              <a:t>ая</a:t>
            </a:r>
            <a:br>
              <a:rPr lang="ru-RU" sz="6000" spc="-5" dirty="0"/>
            </a:br>
            <a:r>
              <a:rPr lang="ru-RU" sz="6000" spc="-5" dirty="0"/>
              <a:t>деятельность клуба старшеклассников «Отражение»</a:t>
            </a:r>
            <a:endParaRPr sz="60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E222876-234E-9F01-E229-66C7BFF301D5}"/>
              </a:ext>
            </a:extLst>
          </p:cNvPr>
          <p:cNvSpPr txBox="1">
            <a:spLocks/>
          </p:cNvSpPr>
          <p:nvPr/>
        </p:nvSpPr>
        <p:spPr>
          <a:xfrm>
            <a:off x="124141" y="5257800"/>
            <a:ext cx="11943715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0" i="0">
                <a:solidFill>
                  <a:srgbClr val="041F58"/>
                </a:solidFill>
                <a:latin typeface="Segoe Print"/>
                <a:ea typeface="+mj-ea"/>
                <a:cs typeface="Segoe Print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2400" kern="0" dirty="0" err="1"/>
              <a:t>ЦРТДиЮ</a:t>
            </a:r>
            <a:r>
              <a:rPr lang="ru-RU" sz="2400" kern="0" dirty="0"/>
              <a:t> «Радуга»</a:t>
            </a:r>
          </a:p>
          <a:p>
            <a:pPr marL="12700" algn="ctr">
              <a:spcBef>
                <a:spcPts val="100"/>
              </a:spcBef>
            </a:pPr>
            <a:r>
              <a:rPr lang="ru-RU" sz="2400" kern="0" dirty="0"/>
              <a:t>г. Воронеж</a:t>
            </a:r>
          </a:p>
          <a:p>
            <a:pPr marL="12700" algn="ctr">
              <a:spcBef>
                <a:spcPts val="100"/>
              </a:spcBef>
            </a:pPr>
            <a:r>
              <a:rPr lang="ru-RU" sz="2400" kern="0" dirty="0"/>
              <a:t>ул. Полины Осипенко, д.6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79ACB-3945-75BD-1570-92153C4E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4A9697-E79F-0067-CAD3-345807A38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B69AFB-B5A8-9B42-5D76-1AD359B57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73874"/>
            <a:ext cx="7005638" cy="5259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79E2CF-C955-A910-D283-619FFB03C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49" y="1589121"/>
            <a:ext cx="3714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4143E-6F1E-2107-F1F1-C6B4C6F9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BF1DB7-919C-7DDC-6C3A-A413A1E27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5FC912-2A64-1F34-19E5-4ECE3B86EF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0" y="381000"/>
            <a:ext cx="6370028" cy="42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A706AC-DE23-7A6C-AB55-57DE39CEE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173726"/>
            <a:ext cx="51424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0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4118C-8FCC-855C-9201-6177BED5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88981-03C2-37CD-E3C5-86A381C1D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EBFE96-BED1-03C9-71C9-1DABBC04D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4861607" cy="365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DCB352-34F3-B730-53EF-0D10DF95E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96" y="2971800"/>
            <a:ext cx="571388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2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708BC-E4FE-7560-01BE-F207D249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7E8C3E-8EF2-2AF9-623B-580F5E219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E2DDE6-4ADF-C387-5A0C-9AD3C00C7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99" y="2971800"/>
            <a:ext cx="5080000" cy="381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16C6AE-98A1-F783-3565-CD8E57647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5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575818"/>
            <a:ext cx="68605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Поощрение</a:t>
            </a:r>
            <a:r>
              <a:rPr sz="4400" spc="-35" dirty="0"/>
              <a:t> </a:t>
            </a:r>
            <a:r>
              <a:rPr sz="4400" dirty="0"/>
              <a:t>волонтёров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16939" y="1776425"/>
            <a:ext cx="9514205" cy="236667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  <a:tabLst>
                <a:tab pos="593725" algn="l"/>
              </a:tabLst>
            </a:pP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За	активное</a:t>
            </a:r>
            <a:r>
              <a:rPr sz="2800" spc="4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участие</a:t>
            </a:r>
            <a:r>
              <a:rPr sz="2800" spc="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в</a:t>
            </a:r>
            <a:r>
              <a:rPr sz="2800" spc="2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мероприятиях</a:t>
            </a:r>
            <a:r>
              <a:rPr sz="2800" spc="5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волонтеры </a:t>
            </a:r>
            <a:r>
              <a:rPr sz="2800" spc="-110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поощряются</a:t>
            </a:r>
            <a:r>
              <a:rPr sz="2800" spc="5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различными</a:t>
            </a:r>
            <a:r>
              <a:rPr sz="2800" spc="3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подарками:</a:t>
            </a:r>
            <a:endParaRPr sz="2800" dirty="0">
              <a:latin typeface="Segoe Print"/>
              <a:cs typeface="Segoe Print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 err="1">
                <a:solidFill>
                  <a:srgbClr val="041F58"/>
                </a:solidFill>
                <a:latin typeface="Segoe Print"/>
                <a:cs typeface="Segoe Print"/>
              </a:rPr>
              <a:t>Сертификаты</a:t>
            </a:r>
            <a:r>
              <a:rPr sz="2800" spc="1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endParaRPr lang="ru-RU" sz="2800" spc="10" dirty="0">
              <a:solidFill>
                <a:srgbClr val="041F58"/>
              </a:solidFill>
              <a:latin typeface="Segoe Print"/>
              <a:cs typeface="Segoe Print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 err="1">
                <a:solidFill>
                  <a:srgbClr val="041F58"/>
                </a:solidFill>
                <a:latin typeface="Segoe Print"/>
                <a:cs typeface="Segoe Print"/>
              </a:rPr>
              <a:t>Брендированная</a:t>
            </a:r>
            <a:r>
              <a:rPr sz="2800" spc="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 err="1">
                <a:solidFill>
                  <a:srgbClr val="041F58"/>
                </a:solidFill>
                <a:latin typeface="Segoe Print"/>
                <a:cs typeface="Segoe Print"/>
              </a:rPr>
              <a:t>продукция</a:t>
            </a:r>
            <a:r>
              <a:rPr sz="2800" spc="1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endParaRPr lang="ru-RU" sz="2800" spc="15" dirty="0">
              <a:solidFill>
                <a:srgbClr val="041F58"/>
              </a:solidFill>
              <a:latin typeface="Segoe Print"/>
              <a:cs typeface="Segoe Print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 err="1">
                <a:solidFill>
                  <a:srgbClr val="041F58"/>
                </a:solidFill>
                <a:latin typeface="Segoe Print"/>
                <a:cs typeface="Segoe Print"/>
              </a:rPr>
              <a:t>Благодарственные</a:t>
            </a:r>
            <a:r>
              <a:rPr sz="2800" spc="-10" dirty="0">
                <a:solidFill>
                  <a:srgbClr val="041F58"/>
                </a:solidFill>
                <a:latin typeface="Segoe Print"/>
                <a:cs typeface="Segoe Print"/>
              </a:rPr>
              <a:t> письма</a:t>
            </a:r>
            <a:endParaRPr sz="2800" dirty="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895" y="2939288"/>
            <a:ext cx="102292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68845" algn="l"/>
              </a:tabLst>
            </a:pPr>
            <a:r>
              <a:rPr sz="5400" dirty="0"/>
              <a:t>Делай </a:t>
            </a:r>
            <a:r>
              <a:rPr sz="5400" spc="-5" dirty="0"/>
              <a:t>добр</a:t>
            </a:r>
            <a:r>
              <a:rPr sz="5400" dirty="0"/>
              <a:t>о</a:t>
            </a:r>
            <a:r>
              <a:rPr sz="5400" spc="10" dirty="0"/>
              <a:t> </a:t>
            </a:r>
            <a:r>
              <a:rPr sz="5400" dirty="0"/>
              <a:t>–</a:t>
            </a:r>
            <a:r>
              <a:rPr sz="5400" spc="10" dirty="0"/>
              <a:t> </a:t>
            </a:r>
            <a:r>
              <a:rPr sz="5400" spc="-5" dirty="0"/>
              <a:t>эт</a:t>
            </a:r>
            <a:r>
              <a:rPr sz="5400" dirty="0"/>
              <a:t>о	</a:t>
            </a:r>
            <a:r>
              <a:rPr sz="5400" spc="-5" dirty="0"/>
              <a:t>про</a:t>
            </a:r>
            <a:r>
              <a:rPr sz="5400" spc="-20" dirty="0"/>
              <a:t>с</a:t>
            </a:r>
            <a:r>
              <a:rPr sz="5400" dirty="0"/>
              <a:t>то!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5223" y="2724911"/>
            <a:ext cx="1597152" cy="1408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328EFA-7E19-F937-C76B-B466C34CC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575818"/>
            <a:ext cx="66605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Социальные</a:t>
            </a:r>
            <a:r>
              <a:rPr sz="4400" spc="-40" dirty="0"/>
              <a:t> </a:t>
            </a:r>
            <a:r>
              <a:rPr sz="4400" spc="-5" dirty="0"/>
              <a:t>партнеры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916939" y="1447800"/>
            <a:ext cx="5462270" cy="4946867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МБОУ Левобережного района, </a:t>
            </a:r>
            <a:r>
              <a:rPr lang="ru-RU" sz="2800" spc="-5" dirty="0" err="1">
                <a:solidFill>
                  <a:srgbClr val="041F58"/>
                </a:solidFill>
                <a:latin typeface="Segoe Print"/>
                <a:cs typeface="Segoe Print"/>
              </a:rPr>
              <a:t>г.о.г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. Воронежа</a:t>
            </a:r>
            <a:endParaRPr sz="2800" dirty="0">
              <a:latin typeface="Segoe Print"/>
              <a:cs typeface="Segoe Print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«Волонтеры культуры»</a:t>
            </a:r>
            <a:endParaRPr sz="2800" dirty="0">
              <a:latin typeface="Segoe Print"/>
              <a:cs typeface="Segoe Print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«Волонтеры победы»</a:t>
            </a:r>
            <a:endParaRPr sz="2800" dirty="0">
              <a:latin typeface="Segoe Print"/>
              <a:cs typeface="Segoe Print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solidFill>
                  <a:srgbClr val="041F58"/>
                </a:solidFill>
                <a:latin typeface="Segoe Print"/>
                <a:cs typeface="Segoe Print"/>
              </a:rPr>
              <a:t>«Движение</a:t>
            </a:r>
            <a:r>
              <a:rPr sz="2800" spc="1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10" dirty="0" err="1">
                <a:solidFill>
                  <a:srgbClr val="041F58"/>
                </a:solidFill>
                <a:latin typeface="Segoe Print"/>
                <a:cs typeface="Segoe Print"/>
              </a:rPr>
              <a:t>первых</a:t>
            </a:r>
            <a:r>
              <a:rPr sz="2800" spc="-10" dirty="0">
                <a:solidFill>
                  <a:srgbClr val="041F58"/>
                </a:solidFill>
                <a:latin typeface="Segoe Print"/>
                <a:cs typeface="Segoe Print"/>
              </a:rPr>
              <a:t>»</a:t>
            </a:r>
            <a:endParaRPr lang="ru-RU" sz="2800" spc="-10" dirty="0">
              <a:solidFill>
                <a:srgbClr val="041F58"/>
              </a:solidFill>
              <a:latin typeface="Segoe Print"/>
              <a:cs typeface="Segoe Print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Дом молодежи</a:t>
            </a: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Управа Левобережного района</a:t>
            </a: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Совет ветеранов Левобережного района</a:t>
            </a:r>
            <a:endParaRPr sz="2800" dirty="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76200"/>
            <a:ext cx="41382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Мероприятия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990600"/>
            <a:ext cx="11353800" cy="474424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9235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Проведение</a:t>
            </a:r>
            <a:r>
              <a:rPr sz="2800" spc="8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10" dirty="0">
                <a:solidFill>
                  <a:srgbClr val="041F58"/>
                </a:solidFill>
                <a:latin typeface="Segoe Print"/>
                <a:cs typeface="Segoe Print"/>
              </a:rPr>
              <a:t>летних</a:t>
            </a:r>
            <a:r>
              <a:rPr sz="2800" spc="5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субботников</a:t>
            </a:r>
            <a:r>
              <a:rPr sz="2800" spc="9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«Благоустройство </a:t>
            </a:r>
            <a:r>
              <a:rPr sz="2800" spc="-110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территории</a:t>
            </a:r>
            <a:r>
              <a:rPr sz="2800" spc="4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школы»</a:t>
            </a:r>
            <a:endParaRPr sz="2800" dirty="0">
              <a:latin typeface="Segoe Print"/>
              <a:cs typeface="Segoe Print"/>
            </a:endParaRPr>
          </a:p>
          <a:p>
            <a:pPr marL="241300" indent="-229235">
              <a:lnSpc>
                <a:spcPts val="3190"/>
              </a:lnSpc>
              <a:spcBef>
                <a:spcPts val="63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 err="1">
                <a:solidFill>
                  <a:srgbClr val="041F58"/>
                </a:solidFill>
                <a:latin typeface="Segoe Print"/>
                <a:cs typeface="Segoe Print"/>
              </a:rPr>
              <a:t>Организация</a:t>
            </a:r>
            <a:r>
              <a:rPr sz="2800" spc="2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сбора</a:t>
            </a:r>
            <a:r>
              <a:rPr sz="2800" spc="2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макулатуры,</a:t>
            </a:r>
            <a:r>
              <a:rPr sz="280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батареек</a:t>
            </a:r>
            <a:r>
              <a:rPr sz="2800" spc="1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и</a:t>
            </a:r>
            <a:endParaRPr sz="2800" dirty="0">
              <a:latin typeface="Segoe Print"/>
              <a:cs typeface="Segoe Print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«Добрых</a:t>
            </a:r>
            <a:r>
              <a:rPr sz="2800" spc="1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sz="2800" spc="-5" dirty="0" err="1">
                <a:solidFill>
                  <a:srgbClr val="041F58"/>
                </a:solidFill>
                <a:latin typeface="Segoe Print"/>
                <a:cs typeface="Segoe Print"/>
              </a:rPr>
              <a:t>крышечек</a:t>
            </a:r>
            <a:r>
              <a:rPr sz="2800" spc="-5" dirty="0">
                <a:solidFill>
                  <a:srgbClr val="041F58"/>
                </a:solidFill>
                <a:latin typeface="Segoe Print"/>
                <a:cs typeface="Segoe Print"/>
              </a:rPr>
              <a:t>»</a:t>
            </a:r>
            <a:endParaRPr lang="ru-RU" sz="2800" spc="-5" dirty="0">
              <a:solidFill>
                <a:srgbClr val="041F58"/>
              </a:solidFill>
              <a:latin typeface="Segoe Print"/>
              <a:cs typeface="Segoe Print"/>
            </a:endParaRPr>
          </a:p>
          <a:p>
            <a:pPr marL="241300" indent="-229235">
              <a:lnSpc>
                <a:spcPct val="100000"/>
              </a:lnSpc>
              <a:spcBef>
                <a:spcPts val="1795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Регулярное</a:t>
            </a:r>
            <a:r>
              <a:rPr lang="ru-RU" sz="2800" spc="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посещение</a:t>
            </a:r>
            <a:r>
              <a:rPr lang="ru-RU" sz="2800" spc="5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ветеранов</a:t>
            </a:r>
            <a:r>
              <a:rPr lang="ru-RU" sz="2800" spc="3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на</a:t>
            </a:r>
            <a:r>
              <a:rPr lang="ru-RU" sz="280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дому</a:t>
            </a:r>
            <a:endParaRPr lang="ru-RU" sz="2800" dirty="0">
              <a:latin typeface="Segoe Print"/>
              <a:cs typeface="Segoe Print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Организация</a:t>
            </a:r>
            <a:r>
              <a:rPr lang="ru-RU" sz="2800" spc="1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уроков</a:t>
            </a:r>
            <a:r>
              <a:rPr lang="ru-RU" sz="2800" spc="1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мужества</a:t>
            </a:r>
            <a:r>
              <a:rPr lang="ru-RU" sz="2800" spc="2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и </a:t>
            </a: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победы</a:t>
            </a:r>
            <a:endParaRPr lang="ru-RU" sz="2800" dirty="0">
              <a:latin typeface="Segoe Print"/>
              <a:cs typeface="Segoe Print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Организация</a:t>
            </a:r>
            <a:r>
              <a:rPr lang="ru-RU" sz="2800" spc="1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акции</a:t>
            </a:r>
            <a:r>
              <a:rPr lang="ru-RU" sz="280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«Блокадный</a:t>
            </a:r>
            <a:r>
              <a:rPr lang="ru-RU" sz="2800" spc="2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хлеб»</a:t>
            </a:r>
            <a:endParaRPr lang="ru-RU" sz="2800" dirty="0">
              <a:latin typeface="Segoe Print"/>
              <a:cs typeface="Segoe Print"/>
            </a:endParaRPr>
          </a:p>
          <a:p>
            <a:pPr marL="241300" marR="5080" indent="-22923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Организация</a:t>
            </a:r>
            <a:r>
              <a:rPr lang="ru-RU" sz="2800" spc="3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комплекса</a:t>
            </a:r>
            <a:r>
              <a:rPr lang="ru-RU" sz="2800" spc="5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мероприятий,</a:t>
            </a:r>
            <a:r>
              <a:rPr lang="ru-RU" sz="2800" spc="8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посвященных </a:t>
            </a:r>
            <a:r>
              <a:rPr lang="ru-RU" sz="2800" spc="-110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Дню</a:t>
            </a:r>
            <a:r>
              <a:rPr lang="ru-RU" sz="2800" spc="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Государственного</a:t>
            </a:r>
            <a:r>
              <a:rPr lang="ru-RU" sz="2800" spc="6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флага РФ</a:t>
            </a:r>
          </a:p>
          <a:p>
            <a:pPr marL="241300">
              <a:lnSpc>
                <a:spcPts val="3190"/>
              </a:lnSpc>
            </a:pPr>
            <a:endParaRPr sz="2800" dirty="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27452-16FA-E606-A3FC-F3E12C0C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pc="-5" dirty="0"/>
              <a:t>Мероприятия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AE3C40-6EAF-A570-2382-453B305D6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431" y="1690077"/>
            <a:ext cx="10321137" cy="3866187"/>
          </a:xfrm>
        </p:spPr>
        <p:txBody>
          <a:bodyPr/>
          <a:lstStyle/>
          <a:p>
            <a:pPr marL="241300" marR="5080" indent="-22923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Организация спортивных мероприятий</a:t>
            </a:r>
          </a:p>
          <a:p>
            <a:pPr marL="241300" indent="-22923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Проведение</a:t>
            </a:r>
            <a:r>
              <a:rPr lang="ru-RU" sz="2800" spc="1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тематических</a:t>
            </a:r>
            <a:r>
              <a:rPr lang="ru-RU" sz="2800" spc="3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 err="1">
                <a:solidFill>
                  <a:srgbClr val="041F58"/>
                </a:solidFill>
                <a:latin typeface="Segoe Print"/>
                <a:cs typeface="Segoe Print"/>
              </a:rPr>
              <a:t>квизов</a:t>
            </a:r>
            <a:endParaRPr lang="ru-RU" sz="2800" dirty="0">
              <a:latin typeface="Segoe Print"/>
              <a:cs typeface="Segoe Print"/>
            </a:endParaRPr>
          </a:p>
          <a:p>
            <a:pPr marL="241300" marR="356870" indent="-229235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Проведение</a:t>
            </a:r>
            <a:r>
              <a:rPr lang="ru-RU" sz="2800" spc="4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комплекса</a:t>
            </a:r>
            <a:r>
              <a:rPr lang="ru-RU" sz="2800" spc="4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мероприятий,</a:t>
            </a:r>
            <a:r>
              <a:rPr lang="ru-RU" sz="2800" spc="7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направленных </a:t>
            </a:r>
            <a:r>
              <a:rPr lang="ru-RU" sz="2800" spc="-1100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на </a:t>
            </a: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вовлечение</a:t>
            </a:r>
            <a:r>
              <a:rPr lang="ru-RU" sz="2800" spc="3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5" dirty="0">
                <a:solidFill>
                  <a:srgbClr val="041F58"/>
                </a:solidFill>
                <a:latin typeface="Segoe Print"/>
                <a:cs typeface="Segoe Print"/>
              </a:rPr>
              <a:t>в добровольческую</a:t>
            </a:r>
            <a:r>
              <a:rPr lang="ru-RU" sz="2800" spc="55" dirty="0">
                <a:solidFill>
                  <a:srgbClr val="041F58"/>
                </a:solidFill>
                <a:latin typeface="Segoe Print"/>
                <a:cs typeface="Segoe Print"/>
              </a:rPr>
              <a:t> </a:t>
            </a:r>
            <a:r>
              <a:rPr lang="ru-RU" sz="2800" spc="-10" dirty="0">
                <a:solidFill>
                  <a:srgbClr val="041F58"/>
                </a:solidFill>
                <a:latin typeface="Segoe Print"/>
                <a:cs typeface="Segoe Print"/>
              </a:rPr>
              <a:t>деятельность</a:t>
            </a:r>
          </a:p>
          <a:p>
            <a:pPr marL="241300" marR="356870" indent="-229235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10" dirty="0">
                <a:latin typeface="Segoe Print"/>
                <a:cs typeface="Segoe Print"/>
              </a:rPr>
              <a:t>Проведение благотворительных концертов и вечеров</a:t>
            </a:r>
            <a:endParaRPr lang="ru-RU" spc="-10" dirty="0"/>
          </a:p>
          <a:p>
            <a:pPr marL="241300" marR="356870" indent="-229235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10" dirty="0">
                <a:latin typeface="Segoe Print"/>
                <a:cs typeface="Segoe Print"/>
              </a:rPr>
              <a:t>Проведение новогодних утрен</a:t>
            </a:r>
            <a:r>
              <a:rPr lang="ru-RU" spc="-10" dirty="0"/>
              <a:t>ников</a:t>
            </a:r>
          </a:p>
          <a:p>
            <a:pPr marL="241300" marR="356870" indent="-229235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lang="ru-RU" sz="2800" spc="-10" dirty="0">
                <a:latin typeface="Segoe Print"/>
                <a:cs typeface="Segoe Print"/>
              </a:rPr>
              <a:t>И многие другие….</a:t>
            </a:r>
            <a:endParaRPr lang="ru-RU" sz="2800" dirty="0">
              <a:latin typeface="Segoe Print"/>
              <a:cs typeface="Segoe Prin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37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D464D7-1240-718E-4F08-48EA4609E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6040352" cy="40276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897775-35B8-27C6-9F48-CFD62CCF6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5600"/>
            <a:ext cx="575433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89D15-0964-76CD-BA2E-C08456CD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334A5-A479-01DE-406E-73A915CBF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D20B73-516E-5A74-684D-47C1D1187F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8" y="152400"/>
            <a:ext cx="5663353" cy="42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C783BB-8DAA-C5F1-D480-4D445650C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971800"/>
            <a:ext cx="5752095" cy="38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0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4E277-26D9-5F66-DF95-4660DA0F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C17B9B-E9EC-E6BB-5DD4-9B7C0D9F8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5EF8ED-425B-AA35-09BC-75345494B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5663353" cy="42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F2D95F-AA80-9AFE-317A-4A9CB897B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0"/>
            <a:ext cx="559960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7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B7FB5-B9E2-D6F3-EF4A-D91F6FDD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ADC6F4-2305-F8F3-75A7-6FDA0A042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5D6AEB-1720-CE61-9174-826F06AFBC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8069"/>
            <a:ext cx="5942439" cy="3962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29A8CC-ACFC-1B27-A58B-D2AB3D0B5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26867"/>
            <a:ext cx="56642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1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157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 MT</vt:lpstr>
      <vt:lpstr>Calibri</vt:lpstr>
      <vt:lpstr>Segoe Print</vt:lpstr>
      <vt:lpstr>Office Theme</vt:lpstr>
      <vt:lpstr>Добровольческая деятельность клуба старшеклассников «Отражение»</vt:lpstr>
      <vt:lpstr>Презентация PowerPoint</vt:lpstr>
      <vt:lpstr>Социальные партнеры</vt:lpstr>
      <vt:lpstr>Мероприятия</vt:lpstr>
      <vt:lpstr>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Поощрение волонтёров</vt:lpstr>
      <vt:lpstr>Делай добро – это просто!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добровольческой деятельности</dc:title>
  <dc:creator>Никита Горюнов</dc:creator>
  <cp:lastModifiedBy>Антон Каневский</cp:lastModifiedBy>
  <cp:revision>1</cp:revision>
  <dcterms:created xsi:type="dcterms:W3CDTF">2024-02-27T05:19:28Z</dcterms:created>
  <dcterms:modified xsi:type="dcterms:W3CDTF">2024-02-27T05:48:01Z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2023-04-10T00:00:00Z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2024-02-27T00:00:00Z</vt:filetime>
  </property>
</Properties>
</file>