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1" r:id="rId2"/>
    <p:sldId id="278" r:id="rId3"/>
    <p:sldId id="279" r:id="rId4"/>
    <p:sldId id="284" r:id="rId5"/>
    <p:sldId id="280" r:id="rId6"/>
    <p:sldId id="289" r:id="rId7"/>
    <p:sldId id="282" r:id="rId8"/>
    <p:sldId id="291" r:id="rId9"/>
    <p:sldId id="287" r:id="rId10"/>
    <p:sldId id="286" r:id="rId11"/>
    <p:sldId id="288" r:id="rId12"/>
    <p:sldId id="290" r:id="rId13"/>
    <p:sldId id="292" r:id="rId14"/>
    <p:sldId id="293" r:id="rId15"/>
    <p:sldId id="294" r:id="rId16"/>
    <p:sldId id="29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618" y="-22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1968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C10E3-E4B7-4231-885C-35000AE3F918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DC827-E94C-475F-AF91-3DC4BF5654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353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telan70@mail.ru" TargetMode="External"/><Relationship Id="rId2" Type="http://schemas.openxmlformats.org/officeDocument/2006/relationships/hyperlink" Target="https://vk.com/id3675462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95736" y="3501008"/>
            <a:ext cx="6172200" cy="2808312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Республиканская детская общественная организация Удмуртии «Родники»</a:t>
            </a:r>
          </a:p>
        </p:txBody>
      </p:sp>
      <p:pic>
        <p:nvPicPr>
          <p:cNvPr id="1027" name="Picture 3" descr="Z:\Телицын Н\Эмблемы, грамоты плакаты\Значок бежевый РОДНИКИ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88640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489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5636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«</a:t>
            </a:r>
            <a:r>
              <a:rPr lang="ru-RU" sz="2000" b="1" dirty="0"/>
              <a:t>Зелёная экономика»</a:t>
            </a:r>
          </a:p>
        </p:txBody>
      </p:sp>
      <p:pic>
        <p:nvPicPr>
          <p:cNvPr id="1026" name="Picture 2" descr="C:\Users\Александр\Downloads\9kA5NxAVqC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4162444" cy="277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ександр\Downloads\H8_q-2ctyo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57" y="2996856"/>
            <a:ext cx="4162587" cy="277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 smtClean="0"/>
              <a:t>Направление: </a:t>
            </a:r>
            <a:br>
              <a:rPr lang="ru-RU" dirty="0" smtClean="0"/>
            </a:br>
            <a:r>
              <a:rPr lang="ru-RU" dirty="0" smtClean="0"/>
              <a:t>Образование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1160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5636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Эко-</a:t>
            </a:r>
            <a:r>
              <a:rPr lang="ru-RU" sz="2000" b="1" dirty="0" err="1" smtClean="0"/>
              <a:t>квесты</a:t>
            </a:r>
            <a:r>
              <a:rPr lang="ru-RU" sz="2000" b="1" dirty="0" smtClean="0"/>
              <a:t> </a:t>
            </a:r>
            <a:r>
              <a:rPr lang="ru-RU" sz="2000" b="1" dirty="0"/>
              <a:t>в зоопарке</a:t>
            </a:r>
          </a:p>
        </p:txBody>
      </p:sp>
      <p:pic>
        <p:nvPicPr>
          <p:cNvPr id="11" name="Объект 10" descr="Изображение выглядит как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B5403AC5-FDAA-4CC3-B2A0-1E2BE1B0DFE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33700"/>
            <a:ext cx="3657600" cy="2743200"/>
          </a:xfrm>
        </p:spPr>
      </p:pic>
      <p:pic>
        <p:nvPicPr>
          <p:cNvPr id="14" name="Объект 13">
            <a:extLst>
              <a:ext uri="{FF2B5EF4-FFF2-40B4-BE49-F238E27FC236}">
                <a16:creationId xmlns="" xmlns:a16="http://schemas.microsoft.com/office/drawing/2014/main" id="{1CF9A601-FC80-45B1-8B0C-4CE609C8192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2933700"/>
            <a:ext cx="3657600" cy="2743200"/>
          </a:xfrm>
        </p:spPr>
      </p:pic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1"/>
          </p:nvPr>
        </p:nvSpPr>
        <p:spPr>
          <a:xfrm>
            <a:off x="457200" y="1268760"/>
            <a:ext cx="3657600" cy="1440160"/>
          </a:xfrm>
        </p:spPr>
        <p:txBody>
          <a:bodyPr/>
          <a:lstStyle/>
          <a:p>
            <a:r>
              <a:rPr lang="ru-RU" dirty="0" smtClean="0"/>
              <a:t>Направление: </a:t>
            </a:r>
          </a:p>
          <a:p>
            <a:r>
              <a:rPr lang="ru-RU" dirty="0" smtClean="0"/>
              <a:t>Экология</a:t>
            </a:r>
            <a:br>
              <a:rPr lang="ru-RU" dirty="0" smtClean="0"/>
            </a:br>
            <a:r>
              <a:rPr lang="ru-RU" dirty="0" smtClean="0"/>
              <a:t>Дети-молодежь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5001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5636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Секретная миссия Шкипера и его команды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  <p:pic>
        <p:nvPicPr>
          <p:cNvPr id="4098" name="Picture 2" descr="C:\Users\Александр\Downloads\IMG_05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02701"/>
            <a:ext cx="5216128" cy="391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1"/>
          <p:cNvSpPr>
            <a:spLocks noGrp="1"/>
          </p:cNvSpPr>
          <p:nvPr>
            <p:ph type="body" sz="quarter" idx="1"/>
          </p:nvPr>
        </p:nvSpPr>
        <p:spPr>
          <a:xfrm>
            <a:off x="395536" y="1196752"/>
            <a:ext cx="3657600" cy="923176"/>
          </a:xfrm>
        </p:spPr>
        <p:txBody>
          <a:bodyPr/>
          <a:lstStyle/>
          <a:p>
            <a:r>
              <a:rPr lang="ru-RU" dirty="0" smtClean="0"/>
              <a:t>Направление: </a:t>
            </a:r>
          </a:p>
          <a:p>
            <a:r>
              <a:rPr lang="ru-RU" dirty="0" smtClean="0"/>
              <a:t>дети-молодежь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461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5636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Фестиваль </a:t>
            </a:r>
            <a:r>
              <a:rPr lang="ru-RU" sz="2000" b="1" dirty="0" smtClean="0"/>
              <a:t> «</a:t>
            </a:r>
            <a:r>
              <a:rPr lang="ru-RU" sz="2000" b="1" dirty="0"/>
              <a:t>На встречу мечте»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323528" y="1052736"/>
            <a:ext cx="3970784" cy="1296144"/>
          </a:xfrm>
        </p:spPr>
        <p:txBody>
          <a:bodyPr/>
          <a:lstStyle/>
          <a:p>
            <a:r>
              <a:rPr lang="ru-RU" sz="1800" dirty="0" smtClean="0"/>
              <a:t>Направление: Люди с ОВЗ</a:t>
            </a:r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924944"/>
            <a:ext cx="4516024" cy="301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63" r="18085" b="6763"/>
          <a:stretch/>
        </p:blipFill>
        <p:spPr bwMode="auto">
          <a:xfrm>
            <a:off x="4788024" y="2684069"/>
            <a:ext cx="3680115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35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5636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Форум детских инициатив «Будущее за нами»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4104456" cy="307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Александр\Downloads\IMG_05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r="4813" b="17182"/>
          <a:stretch/>
        </p:blipFill>
        <p:spPr bwMode="auto">
          <a:xfrm>
            <a:off x="4499992" y="3146982"/>
            <a:ext cx="4323521" cy="30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 1"/>
          <p:cNvSpPr>
            <a:spLocks noGrp="1"/>
          </p:cNvSpPr>
          <p:nvPr>
            <p:ph type="body" sz="quarter" idx="1"/>
          </p:nvPr>
        </p:nvSpPr>
        <p:spPr>
          <a:xfrm>
            <a:off x="395536" y="1196752"/>
            <a:ext cx="3657600" cy="923176"/>
          </a:xfrm>
        </p:spPr>
        <p:txBody>
          <a:bodyPr/>
          <a:lstStyle/>
          <a:p>
            <a:r>
              <a:rPr lang="ru-RU" dirty="0" smtClean="0"/>
              <a:t>Направление: </a:t>
            </a:r>
          </a:p>
          <a:p>
            <a:r>
              <a:rPr lang="ru-RU" dirty="0" smtClean="0"/>
              <a:t>дети-молодежь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5811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5636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День защиты детей в зоопарке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  <p:pic>
        <p:nvPicPr>
          <p:cNvPr id="5122" name="Picture 2" descr="C:\Users\Александр\Downloads\IMG_05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80486"/>
            <a:ext cx="4075179" cy="30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/>
          <a:stretch/>
        </p:blipFill>
        <p:spPr bwMode="auto">
          <a:xfrm>
            <a:off x="4572000" y="3068960"/>
            <a:ext cx="3824958" cy="307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Текст 1"/>
          <p:cNvSpPr>
            <a:spLocks noGrp="1"/>
          </p:cNvSpPr>
          <p:nvPr>
            <p:ph type="body" sz="quarter" idx="1"/>
          </p:nvPr>
        </p:nvSpPr>
        <p:spPr>
          <a:xfrm>
            <a:off x="347057" y="1484784"/>
            <a:ext cx="3657600" cy="923176"/>
          </a:xfrm>
        </p:spPr>
        <p:txBody>
          <a:bodyPr/>
          <a:lstStyle/>
          <a:p>
            <a:r>
              <a:rPr lang="ru-RU" dirty="0" smtClean="0"/>
              <a:t>Направление: </a:t>
            </a:r>
          </a:p>
          <a:p>
            <a:r>
              <a:rPr lang="ru-RU" dirty="0" smtClean="0"/>
              <a:t>дети-молодежь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828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5636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Чистые игры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  <p:pic>
        <p:nvPicPr>
          <p:cNvPr id="6146" name="Picture 2" descr="C:\Users\Александр\Downloads\IMG_05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6" y="2852936"/>
            <a:ext cx="4254100" cy="28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лександр\Downloads\IMG_0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05521"/>
            <a:ext cx="4469955" cy="298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1"/>
          <p:cNvSpPr txBox="1">
            <a:spLocks/>
          </p:cNvSpPr>
          <p:nvPr/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vert="horz" rtlCol="0" anchor="ctr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Направление: экология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963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907704" y="5003322"/>
            <a:ext cx="6984776" cy="13716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ru-RU" dirty="0"/>
              <a:t>К РДООУ «Родники» </a:t>
            </a:r>
            <a:r>
              <a:rPr lang="ru-RU" u="sng" dirty="0" smtClean="0">
                <a:hlinkClick r:id="rId2"/>
              </a:rPr>
              <a:t>https://</a:t>
            </a:r>
            <a:r>
              <a:rPr lang="en-US" u="sng" dirty="0" smtClean="0">
                <a:hlinkClick r:id="rId2"/>
              </a:rPr>
              <a:t>vk.com/</a:t>
            </a:r>
            <a:r>
              <a:rPr lang="en-US" u="sng" dirty="0" err="1" smtClean="0">
                <a:hlinkClick r:id="rId2"/>
              </a:rPr>
              <a:t>orgrodniki</a:t>
            </a:r>
            <a:r>
              <a:rPr lang="en-US" u="sng" dirty="0" smtClean="0">
                <a:hlinkClick r:id="rId2"/>
              </a:rPr>
              <a:t> </a:t>
            </a:r>
            <a:r>
              <a:rPr lang="ru-RU" u="sng" dirty="0" smtClean="0">
                <a:hlinkClick r:id="rId2"/>
              </a:rPr>
              <a:t> </a:t>
            </a:r>
            <a:endParaRPr lang="en-US" u="sng" dirty="0"/>
          </a:p>
          <a:p>
            <a:r>
              <a:rPr lang="ru-RU" dirty="0" err="1"/>
              <a:t>Телицын</a:t>
            </a:r>
            <a:r>
              <a:rPr lang="ru-RU" dirty="0"/>
              <a:t> Алексей </a:t>
            </a:r>
            <a:r>
              <a:rPr lang="ru-RU" dirty="0" smtClean="0"/>
              <a:t>Николаевич </a:t>
            </a:r>
            <a:br>
              <a:rPr lang="ru-RU" dirty="0" smtClean="0"/>
            </a:br>
            <a:r>
              <a:rPr lang="ru-RU" dirty="0" smtClean="0"/>
              <a:t>8 912 016 64 32</a:t>
            </a:r>
          </a:p>
          <a:p>
            <a:r>
              <a:rPr lang="en-US" dirty="0" smtClean="0">
                <a:hlinkClick r:id="rId3"/>
              </a:rPr>
              <a:t>telan70@mail.ru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6" name="Picture 2" descr="D:\Код Родни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854" y="1628800"/>
            <a:ext cx="2225824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401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</a:t>
            </a:r>
            <a:r>
              <a:rPr lang="ru-RU" b="1" dirty="0"/>
              <a:t>Малые реки Ижевска»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457199" y="1569720"/>
            <a:ext cx="3826769" cy="1499240"/>
          </a:xfrm>
        </p:spPr>
        <p:txBody>
          <a:bodyPr/>
          <a:lstStyle/>
          <a:p>
            <a:r>
              <a:rPr lang="ru-RU" dirty="0" smtClean="0"/>
              <a:t>Направление: экология</a:t>
            </a:r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9B9EB8C5-E617-4E89-BA1E-B93A40E8F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74"/>
          <a:stretch>
            <a:fillRect/>
          </a:stretch>
        </p:blipFill>
        <p:spPr bwMode="auto">
          <a:xfrm>
            <a:off x="457200" y="3463495"/>
            <a:ext cx="3915420" cy="246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14" descr="Изображение выглядит как дерево, внешний, человек, люди&#10;&#10;Автоматически созданное описание">
            <a:extLst>
              <a:ext uri="{FF2B5EF4-FFF2-40B4-BE49-F238E27FC236}">
                <a16:creationId xmlns="" xmlns:a16="http://schemas.microsoft.com/office/drawing/2014/main" id="{7E4F6633-BCD6-45AA-B0B8-DBA6A2C6BE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17417"/>
            <a:ext cx="3429000" cy="25717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161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70767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Субботники около ЖК «Панорама</a:t>
            </a:r>
            <a:r>
              <a:rPr lang="ru-RU" sz="2000" dirty="0"/>
              <a:t>»</a:t>
            </a:r>
            <a:endParaRPr lang="ru-RU" sz="2800" b="1" dirty="0"/>
          </a:p>
        </p:txBody>
      </p:sp>
      <p:pic>
        <p:nvPicPr>
          <p:cNvPr id="13" name="Объект 12" descr="Изображение выглядит как дерево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7BF340BA-50DF-48C8-9B28-2E72390459B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474" y="3056987"/>
            <a:ext cx="3651470" cy="2731357"/>
          </a:xfrm>
        </p:spPr>
      </p:pic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7541C000-DD15-4FF6-92B0-5A1E97F5545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936853"/>
            <a:ext cx="3657600" cy="273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 smtClean="0"/>
              <a:t>Направление: экология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07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03232" cy="70767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Субботник</a:t>
            </a:r>
            <a:r>
              <a:rPr lang="en-US" sz="2800" b="1" dirty="0" smtClean="0"/>
              <a:t> </a:t>
            </a:r>
            <a:r>
              <a:rPr lang="ru-RU" sz="2800" b="1" dirty="0" smtClean="0"/>
              <a:t>«Очистим реки Ижевска»</a:t>
            </a:r>
            <a:endParaRPr lang="ru-RU" sz="2800" b="1" dirty="0"/>
          </a:p>
        </p:txBody>
      </p:sp>
      <p:pic>
        <p:nvPicPr>
          <p:cNvPr id="15" name="Объект 14" descr="Изображение выглядит как дерево, внешний, земля, люди&#10;&#10;Автоматически созданное описание">
            <a:extLst>
              <a:ext uri="{FF2B5EF4-FFF2-40B4-BE49-F238E27FC236}">
                <a16:creationId xmlns="" xmlns:a16="http://schemas.microsoft.com/office/drawing/2014/main" id="{8CFE16FF-AA06-4C2A-AC48-3B53BE9F20E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2928321"/>
            <a:ext cx="3657600" cy="2753957"/>
          </a:xfrm>
        </p:spPr>
      </p:pic>
      <p:pic>
        <p:nvPicPr>
          <p:cNvPr id="13" name="Объект 12" descr="Изображение выглядит как земля, внешний, человек, грязь&#10;&#10;Автоматически созданное описание">
            <a:extLst>
              <a:ext uri="{FF2B5EF4-FFF2-40B4-BE49-F238E27FC236}">
                <a16:creationId xmlns="" xmlns:a16="http://schemas.microsoft.com/office/drawing/2014/main" id="{8F43A803-1339-4F6B-99BA-837FF278F0F4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28321"/>
            <a:ext cx="3657600" cy="2753957"/>
          </a:xfrm>
        </p:spPr>
      </p:pic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  <p:sp>
        <p:nvSpPr>
          <p:cNvPr id="8" name="Текст 1"/>
          <p:cNvSpPr txBox="1">
            <a:spLocks/>
          </p:cNvSpPr>
          <p:nvPr/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vert="horz" rtlCol="0" anchor="ctr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Направление: экология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161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707678"/>
          </a:xfrm>
        </p:spPr>
        <p:txBody>
          <a:bodyPr/>
          <a:lstStyle/>
          <a:p>
            <a:pPr algn="ctr"/>
            <a:r>
              <a:rPr lang="ru-RU" dirty="0"/>
              <a:t>Акции по очистке 12 родников 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0" y="2996953"/>
            <a:ext cx="3772980" cy="2840831"/>
          </a:xfrm>
        </p:spPr>
      </p:pic>
      <p:pic>
        <p:nvPicPr>
          <p:cNvPr id="1027" name="Picture 3" descr="H:\Отчет общественной палате УР 2022\Отчет МР 2022 МДМ\IMG20220826105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156" y="2996952"/>
            <a:ext cx="3772980" cy="284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</p:spPr>
        <p:txBody>
          <a:bodyPr/>
          <a:lstStyle/>
          <a:p>
            <a:r>
              <a:rPr lang="ru-RU" dirty="0" smtClean="0"/>
              <a:t>Направление: экология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2388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4916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/>
              <a:t>Профильная эколого-краеведческая смена «</a:t>
            </a:r>
            <a:r>
              <a:rPr lang="ru-RU" sz="2400" b="1" dirty="0" err="1"/>
              <a:t>Экоград</a:t>
            </a:r>
            <a:r>
              <a:rPr lang="ru-RU" sz="2400" b="1" dirty="0"/>
              <a:t>»</a:t>
            </a:r>
            <a:endParaRPr lang="ru-RU" sz="2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55976" y="836712"/>
            <a:ext cx="3973016" cy="1715264"/>
          </a:xfrm>
        </p:spPr>
        <p:txBody>
          <a:bodyPr/>
          <a:lstStyle/>
          <a:p>
            <a:r>
              <a:rPr lang="ru-RU" sz="1600" dirty="0" smtClean="0"/>
              <a:t>Волонтеры: </a:t>
            </a:r>
          </a:p>
          <a:p>
            <a:r>
              <a:rPr lang="ru-RU" sz="1600" dirty="0" smtClean="0"/>
              <a:t>-Помощники организаторов </a:t>
            </a:r>
          </a:p>
          <a:p>
            <a:r>
              <a:rPr lang="ru-RU" sz="1600" dirty="0" smtClean="0"/>
              <a:t>-Помощники вожатых </a:t>
            </a:r>
          </a:p>
          <a:p>
            <a:r>
              <a:rPr lang="ru-RU" sz="1600" dirty="0" smtClean="0"/>
              <a:t>-МТО смены</a:t>
            </a:r>
            <a:endParaRPr lang="ru-RU" sz="1600" dirty="0"/>
          </a:p>
        </p:txBody>
      </p:sp>
      <p:pic>
        <p:nvPicPr>
          <p:cNvPr id="12" name="Объект 11">
            <a:extLst>
              <a:ext uri="{FF2B5EF4-FFF2-40B4-BE49-F238E27FC236}">
                <a16:creationId xmlns="" xmlns:a16="http://schemas.microsoft.com/office/drawing/2014/main" id="{5F9A2F83-1D5D-4254-A040-8AB7DF8E9B7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354" y="2780928"/>
            <a:ext cx="3657600" cy="2753957"/>
          </a:xfrm>
        </p:spPr>
      </p:pic>
      <p:pic>
        <p:nvPicPr>
          <p:cNvPr id="23" name="Объект 22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EA3C9BFF-7197-4A8E-9C3D-F0A18BFCA4D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32" y="2641069"/>
            <a:ext cx="2872426" cy="3814940"/>
          </a:xfrm>
        </p:spPr>
      </p:pic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1"/>
          </p:nvPr>
        </p:nvSpPr>
        <p:spPr>
          <a:xfrm>
            <a:off x="395536" y="1196752"/>
            <a:ext cx="3657600" cy="923176"/>
          </a:xfrm>
        </p:spPr>
        <p:txBody>
          <a:bodyPr/>
          <a:lstStyle/>
          <a:p>
            <a:r>
              <a:rPr lang="ru-RU" dirty="0" smtClean="0"/>
              <a:t>Направление: </a:t>
            </a:r>
          </a:p>
          <a:p>
            <a:r>
              <a:rPr lang="ru-RU" dirty="0" smtClean="0"/>
              <a:t>дети-молодежь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7345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4916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/>
              <a:t>Профильная эколого-краеведческая смена «</a:t>
            </a:r>
            <a:r>
              <a:rPr lang="ru-RU" sz="2400" b="1" dirty="0" err="1"/>
              <a:t>Экоград</a:t>
            </a:r>
            <a:r>
              <a:rPr lang="ru-RU" sz="2400" b="1" dirty="0"/>
              <a:t>»</a:t>
            </a:r>
            <a:endParaRPr lang="ru-RU" sz="2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55976" y="836712"/>
            <a:ext cx="3973016" cy="1715264"/>
          </a:xfrm>
        </p:spPr>
        <p:txBody>
          <a:bodyPr/>
          <a:lstStyle/>
          <a:p>
            <a:r>
              <a:rPr lang="ru-RU" sz="1600" dirty="0" smtClean="0"/>
              <a:t>Волонтеры: </a:t>
            </a:r>
          </a:p>
          <a:p>
            <a:r>
              <a:rPr lang="ru-RU" sz="1600" dirty="0" smtClean="0"/>
              <a:t>-Помощники организаторов </a:t>
            </a:r>
          </a:p>
          <a:p>
            <a:r>
              <a:rPr lang="ru-RU" sz="1600" dirty="0" smtClean="0"/>
              <a:t>-Помощники вожатых </a:t>
            </a:r>
          </a:p>
          <a:p>
            <a:r>
              <a:rPr lang="ru-RU" sz="1600" dirty="0" smtClean="0"/>
              <a:t>-МТО смены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  <p:pic>
        <p:nvPicPr>
          <p:cNvPr id="10" name="Picture 2" descr="https://sun9-north.userapi.com/sun9-83/s/v1/ig2/hWNtXwPQKLbeDlNLptU9q9v6OcOxtlOFm0xSwDcmPHIPbdKwYGh8BevHS-Wl0bUJ8CKB3LchseEWP6uRXl1eZeT5.jpg?size=2560x1707&amp;quality=95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9"/>
          <a:stretch/>
        </p:blipFill>
        <p:spPr bwMode="auto">
          <a:xfrm>
            <a:off x="2267744" y="2720482"/>
            <a:ext cx="4730215" cy="340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1"/>
          <p:cNvSpPr>
            <a:spLocks noGrp="1"/>
          </p:cNvSpPr>
          <p:nvPr>
            <p:ph type="body" sz="quarter" idx="1"/>
          </p:nvPr>
        </p:nvSpPr>
        <p:spPr>
          <a:xfrm>
            <a:off x="395536" y="1196752"/>
            <a:ext cx="3657600" cy="923176"/>
          </a:xfrm>
        </p:spPr>
        <p:txBody>
          <a:bodyPr/>
          <a:lstStyle/>
          <a:p>
            <a:r>
              <a:rPr lang="ru-RU" dirty="0" smtClean="0"/>
              <a:t>Направление: </a:t>
            </a:r>
          </a:p>
          <a:p>
            <a:r>
              <a:rPr lang="ru-RU" dirty="0" smtClean="0"/>
              <a:t>дети-молодежь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174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707678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/>
              <a:t>Республиканская смена «Добровольчество от теории к практике</a:t>
            </a:r>
            <a:r>
              <a:rPr lang="ru-RU" sz="1600" b="1" dirty="0" smtClean="0"/>
              <a:t>»</a:t>
            </a:r>
            <a:endParaRPr lang="ru-RU" sz="16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427984" y="1052736"/>
            <a:ext cx="3973016" cy="1512168"/>
          </a:xfrm>
        </p:spPr>
        <p:txBody>
          <a:bodyPr/>
          <a:lstStyle/>
          <a:p>
            <a:r>
              <a:rPr lang="ru-RU" sz="1800" dirty="0"/>
              <a:t>Волонтеры: </a:t>
            </a:r>
          </a:p>
          <a:p>
            <a:r>
              <a:rPr lang="ru-RU" sz="1800" dirty="0"/>
              <a:t>-Помощники организаторов </a:t>
            </a:r>
          </a:p>
          <a:p>
            <a:r>
              <a:rPr lang="ru-RU" sz="1800" dirty="0"/>
              <a:t>-Помощники вожатых </a:t>
            </a:r>
          </a:p>
          <a:p>
            <a:r>
              <a:rPr lang="ru-RU" sz="1800" dirty="0"/>
              <a:t>-МТО смены</a:t>
            </a:r>
          </a:p>
        </p:txBody>
      </p:sp>
      <p:pic>
        <p:nvPicPr>
          <p:cNvPr id="15" name="Объект 14" descr="Изображение выглядит как текст, пол, внутренний,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2A1D9BBF-C37B-4042-A1B0-3CEF7FA7676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86" y="2916118"/>
            <a:ext cx="3657600" cy="2753957"/>
          </a:xfrm>
        </p:spPr>
      </p:pic>
      <p:pic>
        <p:nvPicPr>
          <p:cNvPr id="12" name="Объект 11" descr="Изображение выглядит как текст, человек, стена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CAAF7496-3A36-4469-A978-3E8FC5704615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8" y="2915382"/>
            <a:ext cx="3657600" cy="2753957"/>
          </a:xfrm>
        </p:spPr>
      </p:pic>
      <p:sp>
        <p:nvSpPr>
          <p:cNvPr id="8" name="Прямоугольник 7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"/>
          </p:nvPr>
        </p:nvSpPr>
        <p:spPr>
          <a:xfrm>
            <a:off x="395536" y="1196752"/>
            <a:ext cx="3657600" cy="923176"/>
          </a:xfrm>
        </p:spPr>
        <p:txBody>
          <a:bodyPr/>
          <a:lstStyle/>
          <a:p>
            <a:r>
              <a:rPr lang="ru-RU" dirty="0" smtClean="0"/>
              <a:t>Направление: </a:t>
            </a:r>
          </a:p>
          <a:p>
            <a:r>
              <a:rPr lang="ru-RU" dirty="0" smtClean="0"/>
              <a:t>дети-молодежь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8404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/>
      <a:bodyPr wrap="none">
        <a:spAutoFit/>
      </a:bodyPr>
      <a:lstStyle>
        <a:defPPr>
          <a:defRPr dirty="0"/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7371</TotalTime>
  <Words>196</Words>
  <Application>Microsoft Office PowerPoint</Application>
  <PresentationFormat>Экран (4:3)</PresentationFormat>
  <Paragraphs>65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Эркер</vt:lpstr>
      <vt:lpstr>Республиканская детская общественная организация Удмуртии «Родники»</vt:lpstr>
      <vt:lpstr>Презентация PowerPoint</vt:lpstr>
      <vt:lpstr> «Малые реки Ижевска»</vt:lpstr>
      <vt:lpstr>Субботники около ЖК «Панорама»</vt:lpstr>
      <vt:lpstr>Субботник «Очистим реки Ижевска»</vt:lpstr>
      <vt:lpstr>Акции по очистке 12 родников </vt:lpstr>
      <vt:lpstr>Профильная эколого-краеведческая смена «Экоград»</vt:lpstr>
      <vt:lpstr>Профильная эколого-краеведческая смена «Экоград»</vt:lpstr>
      <vt:lpstr>Республиканская смена «Добровольчество от теории к практике»</vt:lpstr>
      <vt:lpstr>«Зелёная экономика»</vt:lpstr>
      <vt:lpstr>Эко-квесты в зоопарке</vt:lpstr>
      <vt:lpstr>Секретная миссия Шкипера и его команды</vt:lpstr>
      <vt:lpstr>Фестиваль  «На встречу мечте»</vt:lpstr>
      <vt:lpstr>Форум детских инициатив «Будущее за нами»</vt:lpstr>
      <vt:lpstr>День защиты детей в зоопарке</vt:lpstr>
      <vt:lpstr>Чистые игры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направления:</dc:title>
  <dc:creator>TELITSYN Aleksey</dc:creator>
  <cp:lastModifiedBy>Legion</cp:lastModifiedBy>
  <cp:revision>80</cp:revision>
  <dcterms:modified xsi:type="dcterms:W3CDTF">2024-10-09T14:43:20Z</dcterms:modified>
</cp:coreProperties>
</file>